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0" r:id="rId2"/>
    <p:sldId id="271" r:id="rId3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CC"/>
    <a:srgbClr val="DEFFCB"/>
    <a:srgbClr val="EDF301"/>
    <a:srgbClr val="FFCECD"/>
    <a:srgbClr val="0000FF"/>
    <a:srgbClr val="052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25" autoAdjust="0"/>
  </p:normalViewPr>
  <p:slideViewPr>
    <p:cSldViewPr snapToGrid="0">
      <p:cViewPr>
        <p:scale>
          <a:sx n="50" d="100"/>
          <a:sy n="50" d="100"/>
        </p:scale>
        <p:origin x="116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8790C-F1D3-4990-98D7-CE049B89748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F4BE-F52B-4CCA-B9D6-2C7CFA66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4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BF4BE-F52B-4CCA-B9D6-2C7CFA666B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9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BF4BE-F52B-4CCA-B9D6-2C7CFA666B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6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7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0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E4D0-8BC4-4098-AD89-7C464DBC783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soc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tg.ebsoc.c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soc.c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tg.ebsoc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4C14D093-5778-4101-981E-DF91B36DDB73}"/>
              </a:ext>
            </a:extLst>
          </p:cNvPr>
          <p:cNvSpPr/>
          <p:nvPr/>
        </p:nvSpPr>
        <p:spPr>
          <a:xfrm>
            <a:off x="3023180" y="3999847"/>
            <a:ext cx="2798951" cy="481518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054C9786-CA61-4DDF-8315-001380BBA855}"/>
              </a:ext>
            </a:extLst>
          </p:cNvPr>
          <p:cNvSpPr/>
          <p:nvPr/>
        </p:nvSpPr>
        <p:spPr>
          <a:xfrm>
            <a:off x="1503681" y="778006"/>
            <a:ext cx="12545668" cy="3239496"/>
          </a:xfrm>
          <a:prstGeom prst="roundRect">
            <a:avLst>
              <a:gd name="adj" fmla="val 5540"/>
            </a:avLst>
          </a:prstGeom>
          <a:solidFill>
            <a:srgbClr val="0000FF">
              <a:alpha val="9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E093AB95-6E01-4F99-A5B1-A323E59F5F3E}"/>
              </a:ext>
            </a:extLst>
          </p:cNvPr>
          <p:cNvSpPr/>
          <p:nvPr/>
        </p:nvSpPr>
        <p:spPr>
          <a:xfrm>
            <a:off x="1505722" y="4458502"/>
            <a:ext cx="12529846" cy="2383762"/>
          </a:xfrm>
          <a:prstGeom prst="roundRect">
            <a:avLst>
              <a:gd name="adj" fmla="val 6092"/>
            </a:avLst>
          </a:prstGeom>
          <a:solidFill>
            <a:srgbClr val="FFCEC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E2B7A601-CD07-47F2-91C9-5F9FE6F0BD35}"/>
              </a:ext>
            </a:extLst>
          </p:cNvPr>
          <p:cNvSpPr/>
          <p:nvPr/>
        </p:nvSpPr>
        <p:spPr>
          <a:xfrm>
            <a:off x="1590932" y="3055723"/>
            <a:ext cx="2705455" cy="2369215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5B449-8712-4F36-9017-48927E07D324}"/>
              </a:ext>
            </a:extLst>
          </p:cNvPr>
          <p:cNvSpPr/>
          <p:nvPr/>
        </p:nvSpPr>
        <p:spPr>
          <a:xfrm>
            <a:off x="1505721" y="7076381"/>
            <a:ext cx="13854290" cy="2497879"/>
          </a:xfrm>
          <a:prstGeom prst="roundRect">
            <a:avLst>
              <a:gd name="adj" fmla="val 9113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2" name="연결선: 꺾임 521">
            <a:extLst>
              <a:ext uri="{FF2B5EF4-FFF2-40B4-BE49-F238E27FC236}">
                <a16:creationId xmlns:a16="http://schemas.microsoft.com/office/drawing/2014/main" id="{6FD86931-E8B5-4DAB-99D0-6F92B4ACFE38}"/>
              </a:ext>
            </a:extLst>
          </p:cNvPr>
          <p:cNvCxnSpPr>
            <a:cxnSpLocks/>
            <a:stCxn id="422" idx="1"/>
            <a:endCxn id="444" idx="2"/>
          </p:cNvCxnSpPr>
          <p:nvPr/>
        </p:nvCxnSpPr>
        <p:spPr>
          <a:xfrm>
            <a:off x="5716141" y="4262651"/>
            <a:ext cx="10538814" cy="3188465"/>
          </a:xfrm>
          <a:prstGeom prst="bentConnector4">
            <a:avLst>
              <a:gd name="adj1" fmla="val 78388"/>
              <a:gd name="adj2" fmla="val 1454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9B4E132-6EB4-4D58-B391-4FDC08828902}"/>
              </a:ext>
            </a:extLst>
          </p:cNvPr>
          <p:cNvCxnSpPr>
            <a:cxnSpLocks/>
          </p:cNvCxnSpPr>
          <p:nvPr/>
        </p:nvCxnSpPr>
        <p:spPr bwMode="auto">
          <a:xfrm>
            <a:off x="1443348" y="555842"/>
            <a:ext cx="0" cy="8870833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모서리가 둥근 직사각형 34">
            <a:extLst>
              <a:ext uri="{FF2B5EF4-FFF2-40B4-BE49-F238E27FC236}">
                <a16:creationId xmlns:a16="http://schemas.microsoft.com/office/drawing/2014/main" id="{870BD3FE-D51A-44DD-A3FB-A14B0E4A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1446427"/>
            <a:ext cx="1245037" cy="393168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전 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화면</a:t>
            </a:r>
          </a:p>
        </p:txBody>
      </p:sp>
      <p:sp>
        <p:nvSpPr>
          <p:cNvPr id="180" name="모서리가 둥근 직사각형 34">
            <a:extLst>
              <a:ext uri="{FF2B5EF4-FFF2-40B4-BE49-F238E27FC236}">
                <a16:creationId xmlns:a16="http://schemas.microsoft.com/office/drawing/2014/main" id="{6DACB3A8-1F42-4971-9E1D-8C0D10EB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188593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이용자 매뉴얼</a:t>
            </a:r>
          </a:p>
        </p:txBody>
      </p:sp>
      <p:sp>
        <p:nvSpPr>
          <p:cNvPr id="181" name="모서리가 둥근 직사각형 34">
            <a:extLst>
              <a:ext uri="{FF2B5EF4-FFF2-40B4-BE49-F238E27FC236}">
                <a16:creationId xmlns:a16="http://schemas.microsoft.com/office/drawing/2014/main" id="{7EAF94FC-CE79-455E-9E58-6422462F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47500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035BEF0D-3502-41B1-ACB2-A6DA43BA18D7}"/>
              </a:ext>
            </a:extLst>
          </p:cNvPr>
          <p:cNvSpPr/>
          <p:nvPr/>
        </p:nvSpPr>
        <p:spPr>
          <a:xfrm>
            <a:off x="595592" y="1223434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3" name="모서리가 둥근 직사각형 34">
            <a:extLst>
              <a:ext uri="{FF2B5EF4-FFF2-40B4-BE49-F238E27FC236}">
                <a16:creationId xmlns:a16="http://schemas.microsoft.com/office/drawing/2014/main" id="{1FC66A50-8CA1-43DE-835E-BE5BE211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507471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개인정보활용 동의</a:t>
            </a:r>
          </a:p>
        </p:txBody>
      </p:sp>
      <p:sp>
        <p:nvSpPr>
          <p:cNvPr id="184" name="모서리가 둥근 직사각형 34">
            <a:extLst>
              <a:ext uri="{FF2B5EF4-FFF2-40B4-BE49-F238E27FC236}">
                <a16:creationId xmlns:a16="http://schemas.microsoft.com/office/drawing/2014/main" id="{77843AE1-7A09-4D6D-A63A-B6E3219B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634468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 로그인</a:t>
            </a:r>
          </a:p>
        </p:txBody>
      </p:sp>
      <p:sp>
        <p:nvSpPr>
          <p:cNvPr id="186" name="모서리가 둥근 직사각형 34">
            <a:extLst>
              <a:ext uri="{FF2B5EF4-FFF2-40B4-BE49-F238E27FC236}">
                <a16:creationId xmlns:a16="http://schemas.microsoft.com/office/drawing/2014/main" id="{1BFC4ACA-1C51-4860-8082-57BA39D00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903462"/>
            <a:ext cx="1247387" cy="26910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/>
              </a:rPr>
              <a:t>  운영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/>
              </a:rPr>
              <a:t>: ebsoc.co.kr</a:t>
            </a:r>
            <a:endParaRPr lang="en-US" altLang="ko-KR" sz="8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4"/>
              </a:rPr>
              <a:t>  STG: stg.ebsoc.co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.kr</a:t>
            </a:r>
          </a:p>
        </p:txBody>
      </p:sp>
      <p:sp>
        <p:nvSpPr>
          <p:cNvPr id="190" name="모서리가 둥근 직사각형 34">
            <a:extLst>
              <a:ext uri="{FF2B5EF4-FFF2-40B4-BE49-F238E27FC236}">
                <a16:creationId xmlns:a16="http://schemas.microsoft.com/office/drawing/2014/main" id="{C284DC80-E8A8-40BE-80F8-553A9280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7" y="22108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</a:t>
            </a:r>
          </a:p>
        </p:txBody>
      </p:sp>
      <p:sp>
        <p:nvSpPr>
          <p:cNvPr id="191" name="모서리가 둥근 직사각형 34">
            <a:extLst>
              <a:ext uri="{FF2B5EF4-FFF2-40B4-BE49-F238E27FC236}">
                <a16:creationId xmlns:a16="http://schemas.microsoft.com/office/drawing/2014/main" id="{69FF9771-AB3F-4A08-9E79-1A84336F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5" y="25449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</a:t>
            </a:r>
          </a:p>
        </p:txBody>
      </p:sp>
      <p:sp>
        <p:nvSpPr>
          <p:cNvPr id="192" name="모서리가 둥근 직사각형 34">
            <a:extLst>
              <a:ext uri="{FF2B5EF4-FFF2-40B4-BE49-F238E27FC236}">
                <a16:creationId xmlns:a16="http://schemas.microsoft.com/office/drawing/2014/main" id="{92DF1E09-5CF8-4F89-947E-8E77A719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288290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</a:t>
            </a:r>
          </a:p>
        </p:txBody>
      </p:sp>
      <p:sp>
        <p:nvSpPr>
          <p:cNvPr id="193" name="모서리가 둥근 직사각형 34">
            <a:extLst>
              <a:ext uri="{FF2B5EF4-FFF2-40B4-BE49-F238E27FC236}">
                <a16:creationId xmlns:a16="http://schemas.microsoft.com/office/drawing/2014/main" id="{6067090F-801F-4492-BB61-1CDB6BC3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32170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4" name="모서리가 둥근 직사각형 34">
            <a:extLst>
              <a:ext uri="{FF2B5EF4-FFF2-40B4-BE49-F238E27FC236}">
                <a16:creationId xmlns:a16="http://schemas.microsoft.com/office/drawing/2014/main" id="{F77EF75B-9CB7-4A71-AB88-BBEA65B7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665255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 로그인</a:t>
            </a:r>
          </a:p>
        </p:txBody>
      </p:sp>
      <p:sp>
        <p:nvSpPr>
          <p:cNvPr id="195" name="모서리가 둥근 직사각형 34">
            <a:extLst>
              <a:ext uri="{FF2B5EF4-FFF2-40B4-BE49-F238E27FC236}">
                <a16:creationId xmlns:a16="http://schemas.microsoft.com/office/drawing/2014/main" id="{E3B8E4EC-3608-4FEA-AB1B-7A2F4AF9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355969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공지사항</a:t>
            </a:r>
          </a:p>
        </p:txBody>
      </p:sp>
      <p:sp>
        <p:nvSpPr>
          <p:cNvPr id="235" name="모서리가 둥근 직사각형 34">
            <a:extLst>
              <a:ext uri="{FF2B5EF4-FFF2-40B4-BE49-F238E27FC236}">
                <a16:creationId xmlns:a16="http://schemas.microsoft.com/office/drawing/2014/main" id="{B23D2317-8BA9-4593-B580-EEB01755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3896307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81" name="모서리가 둥근 직사각형 34">
            <a:extLst>
              <a:ext uri="{FF2B5EF4-FFF2-40B4-BE49-F238E27FC236}">
                <a16:creationId xmlns:a16="http://schemas.microsoft.com/office/drawing/2014/main" id="{D2DBFF23-E7D7-4B4C-ADF0-C4457A79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423086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283" name="모서리가 둥근 직사각형 34">
            <a:extLst>
              <a:ext uri="{FF2B5EF4-FFF2-40B4-BE49-F238E27FC236}">
                <a16:creationId xmlns:a16="http://schemas.microsoft.com/office/drawing/2014/main" id="{4B07EC2C-B248-4329-A6CE-0EE501D8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808189"/>
            <a:ext cx="12333220" cy="27690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285" name="모서리가 둥근 직사각형 34">
            <a:extLst>
              <a:ext uri="{FF2B5EF4-FFF2-40B4-BE49-F238E27FC236}">
                <a16:creationId xmlns:a16="http://schemas.microsoft.com/office/drawing/2014/main" id="{52C8BCC1-6486-4271-9140-77CBBCA5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4289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95" name="모서리가 둥근 직사각형 34">
            <a:extLst>
              <a:ext uri="{FF2B5EF4-FFF2-40B4-BE49-F238E27FC236}">
                <a16:creationId xmlns:a16="http://schemas.microsoft.com/office/drawing/2014/main" id="{E58A66E8-903C-4638-BAA5-0329C403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시작 화면</a:t>
            </a:r>
          </a:p>
        </p:txBody>
      </p:sp>
      <p:sp>
        <p:nvSpPr>
          <p:cNvPr id="297" name="모서리가 둥근 직사각형 34">
            <a:extLst>
              <a:ext uri="{FF2B5EF4-FFF2-40B4-BE49-F238E27FC236}">
                <a16:creationId xmlns:a16="http://schemas.microsoft.com/office/drawing/2014/main" id="{D32452A7-9884-4C3F-BD62-E3D428B4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50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내 클래스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ea typeface="나눔고딕" pitchFamily="50" charset="-127"/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ea typeface="나눔고딕" pitchFamily="50" charset="-127"/>
              </a:rPr>
              <a:t>튜터클래스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ea typeface="나눔고딕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ea typeface="나눔고딕" pitchFamily="50" charset="-127"/>
            </a:endParaRPr>
          </a:p>
        </p:txBody>
      </p:sp>
      <p:sp>
        <p:nvSpPr>
          <p:cNvPr id="314" name="모서리가 둥근 직사각형 34">
            <a:extLst>
              <a:ext uri="{FF2B5EF4-FFF2-40B4-BE49-F238E27FC236}">
                <a16:creationId xmlns:a16="http://schemas.microsoft.com/office/drawing/2014/main" id="{A0C1FFE3-AF4B-4133-A991-323F725D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9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강좌 관리</a:t>
            </a:r>
          </a:p>
        </p:txBody>
      </p:sp>
      <p:sp>
        <p:nvSpPr>
          <p:cNvPr id="318" name="모서리가 둥근 직사각형 34">
            <a:extLst>
              <a:ext uri="{FF2B5EF4-FFF2-40B4-BE49-F238E27FC236}">
                <a16:creationId xmlns:a16="http://schemas.microsoft.com/office/drawing/2014/main" id="{79B34447-76ED-4339-B78C-C0467C01B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13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 콘텐츠 관리</a:t>
            </a:r>
          </a:p>
        </p:txBody>
      </p:sp>
      <p:sp>
        <p:nvSpPr>
          <p:cNvPr id="320" name="모서리가 둥근 직사각형 34">
            <a:extLst>
              <a:ext uri="{FF2B5EF4-FFF2-40B4-BE49-F238E27FC236}">
                <a16:creationId xmlns:a16="http://schemas.microsoft.com/office/drawing/2014/main" id="{89595AB2-5B5B-44C0-BCF9-4F7B4D10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1" y="172720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1" name="모서리가 둥근 직사각형 34">
            <a:extLst>
              <a:ext uri="{FF2B5EF4-FFF2-40B4-BE49-F238E27FC236}">
                <a16:creationId xmlns:a16="http://schemas.microsoft.com/office/drawing/2014/main" id="{CA68A8AD-10CC-4594-9CCD-0EE352D3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990" y="20584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322" name="모서리가 둥근 직사각형 34">
            <a:extLst>
              <a:ext uri="{FF2B5EF4-FFF2-40B4-BE49-F238E27FC236}">
                <a16:creationId xmlns:a16="http://schemas.microsoft.com/office/drawing/2014/main" id="{1E912FF5-2899-4AF8-84ED-02456C4F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출결관리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4" name="모서리가 둥근 직사각형 34">
            <a:extLst>
              <a:ext uri="{FF2B5EF4-FFF2-40B4-BE49-F238E27FC236}">
                <a16:creationId xmlns:a16="http://schemas.microsoft.com/office/drawing/2014/main" id="{F15CA1F4-6CCA-43F3-90A0-60F93286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</a:t>
            </a:r>
          </a:p>
        </p:txBody>
      </p:sp>
      <p:sp>
        <p:nvSpPr>
          <p:cNvPr id="335" name="모서리가 둥근 직사각형 34">
            <a:extLst>
              <a:ext uri="{FF2B5EF4-FFF2-40B4-BE49-F238E27FC236}">
                <a16:creationId xmlns:a16="http://schemas.microsoft.com/office/drawing/2014/main" id="{83521EDB-E6B9-4505-B48E-499FDD5F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42044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정보 관리</a:t>
            </a:r>
          </a:p>
        </p:txBody>
      </p:sp>
      <p:sp>
        <p:nvSpPr>
          <p:cNvPr id="336" name="모서리가 둥근 직사각형 34">
            <a:extLst>
              <a:ext uri="{FF2B5EF4-FFF2-40B4-BE49-F238E27FC236}">
                <a16:creationId xmlns:a16="http://schemas.microsoft.com/office/drawing/2014/main" id="{799E44A3-8648-4CDE-9104-6B7E6266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7453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회원 관리</a:t>
            </a:r>
          </a:p>
        </p:txBody>
      </p:sp>
      <p:sp>
        <p:nvSpPr>
          <p:cNvPr id="337" name="모서리가 둥근 직사각형 34">
            <a:extLst>
              <a:ext uri="{FF2B5EF4-FFF2-40B4-BE49-F238E27FC236}">
                <a16:creationId xmlns:a16="http://schemas.microsoft.com/office/drawing/2014/main" id="{D9D3EC24-7E16-4A54-8F50-E17D0ADC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20703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338" name="모서리가 둥근 직사각형 34">
            <a:extLst>
              <a:ext uri="{FF2B5EF4-FFF2-40B4-BE49-F238E27FC236}">
                <a16:creationId xmlns:a16="http://schemas.microsoft.com/office/drawing/2014/main" id="{51A1D89E-9BD7-4ABB-A099-BB72856B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40034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순회교사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방과 후 강사관리</a:t>
            </a:r>
          </a:p>
        </p:txBody>
      </p:sp>
      <p:sp>
        <p:nvSpPr>
          <p:cNvPr id="339" name="모서리가 둥근 직사각형 34">
            <a:extLst>
              <a:ext uri="{FF2B5EF4-FFF2-40B4-BE49-F238E27FC236}">
                <a16:creationId xmlns:a16="http://schemas.microsoft.com/office/drawing/2014/main" id="{E31776AC-C845-4A6F-A074-AA186697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72266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타교 학생 관리</a:t>
            </a:r>
          </a:p>
        </p:txBody>
      </p:sp>
      <p:sp>
        <p:nvSpPr>
          <p:cNvPr id="340" name="모서리가 둥근 직사각형 34">
            <a:extLst>
              <a:ext uri="{FF2B5EF4-FFF2-40B4-BE49-F238E27FC236}">
                <a16:creationId xmlns:a16="http://schemas.microsoft.com/office/drawing/2014/main" id="{C7B77E8B-886B-48D9-88AC-C9741C79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20681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공지사항 관리</a:t>
            </a:r>
          </a:p>
        </p:txBody>
      </p:sp>
      <p:sp>
        <p:nvSpPr>
          <p:cNvPr id="341" name="화살표: 아래쪽 340">
            <a:extLst>
              <a:ext uri="{FF2B5EF4-FFF2-40B4-BE49-F238E27FC236}">
                <a16:creationId xmlns:a16="http://schemas.microsoft.com/office/drawing/2014/main" id="{6B2462ED-B697-456B-A71B-80F4636BA5B1}"/>
              </a:ext>
            </a:extLst>
          </p:cNvPr>
          <p:cNvSpPr/>
          <p:nvPr/>
        </p:nvSpPr>
        <p:spPr>
          <a:xfrm>
            <a:off x="3434973" y="1538423"/>
            <a:ext cx="296001" cy="6515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2" name="모서리가 둥근 직사각형 34">
            <a:extLst>
              <a:ext uri="{FF2B5EF4-FFF2-40B4-BE49-F238E27FC236}">
                <a16:creationId xmlns:a16="http://schemas.microsoft.com/office/drawing/2014/main" id="{D1751770-2731-46C3-A2FC-F9A1E9CB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141880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3" name="모서리가 둥근 직사각형 34">
            <a:extLst>
              <a:ext uri="{FF2B5EF4-FFF2-40B4-BE49-F238E27FC236}">
                <a16:creationId xmlns:a16="http://schemas.microsoft.com/office/drawing/2014/main" id="{9400CA39-506C-424E-8AE0-703115BC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1743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신규 강좌 만들기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4" name="모서리가 둥근 직사각형 34">
            <a:extLst>
              <a:ext uri="{FF2B5EF4-FFF2-40B4-BE49-F238E27FC236}">
                <a16:creationId xmlns:a16="http://schemas.microsoft.com/office/drawing/2014/main" id="{8E8720AA-9D01-4989-A6F5-32D3BF6B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20588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공공 콘텐츠 활용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5" name="모서리가 둥근 직사각형 34">
            <a:extLst>
              <a:ext uri="{FF2B5EF4-FFF2-40B4-BE49-F238E27FC236}">
                <a16:creationId xmlns:a16="http://schemas.microsoft.com/office/drawing/2014/main" id="{D98CD424-3542-4FF2-88ED-3830E1BE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46" name="모서리가 둥근 직사각형 34">
            <a:extLst>
              <a:ext uri="{FF2B5EF4-FFF2-40B4-BE49-F238E27FC236}">
                <a16:creationId xmlns:a16="http://schemas.microsoft.com/office/drawing/2014/main" id="{DB60506D-5A7A-4834-B22D-0FC17F5C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6" y="2392321"/>
            <a:ext cx="12330752" cy="28613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반 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과목클래스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기타클래스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7" name="모서리가 둥근 직사각형 34">
            <a:extLst>
              <a:ext uri="{FF2B5EF4-FFF2-40B4-BE49-F238E27FC236}">
                <a16:creationId xmlns:a16="http://schemas.microsoft.com/office/drawing/2014/main" id="{A2B259E5-F1C6-40C1-82A9-5553B40D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8" name="모서리가 둥근 직사각형 34">
            <a:extLst>
              <a:ext uri="{FF2B5EF4-FFF2-40B4-BE49-F238E27FC236}">
                <a16:creationId xmlns:a16="http://schemas.microsoft.com/office/drawing/2014/main" id="{4EFD62B5-F338-444D-82B6-567AAE36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</a:t>
            </a:r>
          </a:p>
        </p:txBody>
      </p:sp>
      <p:sp>
        <p:nvSpPr>
          <p:cNvPr id="349" name="모서리가 둥근 직사각형 34">
            <a:extLst>
              <a:ext uri="{FF2B5EF4-FFF2-40B4-BE49-F238E27FC236}">
                <a16:creationId xmlns:a16="http://schemas.microsoft.com/office/drawing/2014/main" id="{E6723930-CF8D-476F-9C55-8709F866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6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50" name="모서리가 둥근 직사각형 34">
            <a:extLst>
              <a:ext uri="{FF2B5EF4-FFF2-40B4-BE49-F238E27FC236}">
                <a16:creationId xmlns:a16="http://schemas.microsoft.com/office/drawing/2014/main" id="{52280CDF-30CF-4000-8DDF-B4F11D51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51" name="모서리가 둥근 직사각형 34">
            <a:extLst>
              <a:ext uri="{FF2B5EF4-FFF2-40B4-BE49-F238E27FC236}">
                <a16:creationId xmlns:a16="http://schemas.microsoft.com/office/drawing/2014/main" id="{B591B5F2-F916-48B0-9C1F-05648DCD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352" name="모서리가 둥근 직사각형 34">
            <a:extLst>
              <a:ext uri="{FF2B5EF4-FFF2-40B4-BE49-F238E27FC236}">
                <a16:creationId xmlns:a16="http://schemas.microsoft.com/office/drawing/2014/main" id="{D5B5CDAD-4651-48AD-AF31-65BD1172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8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3" name="모서리가 둥근 직사각형 34">
            <a:extLst>
              <a:ext uri="{FF2B5EF4-FFF2-40B4-BE49-F238E27FC236}">
                <a16:creationId xmlns:a16="http://schemas.microsoft.com/office/drawing/2014/main" id="{11075DF1-6E61-4A5B-B2FD-572EAED5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54" name="모서리가 둥근 직사각형 34">
            <a:extLst>
              <a:ext uri="{FF2B5EF4-FFF2-40B4-BE49-F238E27FC236}">
                <a16:creationId xmlns:a16="http://schemas.microsoft.com/office/drawing/2014/main" id="{12A64DFE-85FD-4F8A-8BBF-DFAD4CA8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94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</a:p>
        </p:txBody>
      </p:sp>
      <p:sp>
        <p:nvSpPr>
          <p:cNvPr id="355" name="모서리가 둥근 직사각형 34">
            <a:extLst>
              <a:ext uri="{FF2B5EF4-FFF2-40B4-BE49-F238E27FC236}">
                <a16:creationId xmlns:a16="http://schemas.microsoft.com/office/drawing/2014/main" id="{BBE8C1BD-2733-4B94-BD3B-E2B81D0E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6" name="모서리가 둥근 직사각형 34">
            <a:extLst>
              <a:ext uri="{FF2B5EF4-FFF2-40B4-BE49-F238E27FC236}">
                <a16:creationId xmlns:a16="http://schemas.microsoft.com/office/drawing/2014/main" id="{783CA8DC-611F-4371-98AA-733BE636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7" name="모서리가 둥근 직사각형 34">
            <a:extLst>
              <a:ext uri="{FF2B5EF4-FFF2-40B4-BE49-F238E27FC236}">
                <a16:creationId xmlns:a16="http://schemas.microsoft.com/office/drawing/2014/main" id="{929AC9C1-B2BE-4803-9C9E-C849BB58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358" name="모서리가 둥근 직사각형 34">
            <a:extLst>
              <a:ext uri="{FF2B5EF4-FFF2-40B4-BE49-F238E27FC236}">
                <a16:creationId xmlns:a16="http://schemas.microsoft.com/office/drawing/2014/main" id="{55E96A87-C69D-4729-BECD-EF383B2E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기본 정보 관리</a:t>
            </a:r>
          </a:p>
        </p:txBody>
      </p:sp>
      <p:sp>
        <p:nvSpPr>
          <p:cNvPr id="359" name="모서리가 둥근 직사각형 34">
            <a:extLst>
              <a:ext uri="{FF2B5EF4-FFF2-40B4-BE49-F238E27FC236}">
                <a16:creationId xmlns:a16="http://schemas.microsoft.com/office/drawing/2014/main" id="{E3FE4FB7-0E2E-4935-9024-50F6BE54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관리</a:t>
            </a:r>
          </a:p>
        </p:txBody>
      </p:sp>
      <p:sp>
        <p:nvSpPr>
          <p:cNvPr id="360" name="모서리가 둥근 직사각형 34">
            <a:extLst>
              <a:ext uri="{FF2B5EF4-FFF2-40B4-BE49-F238E27FC236}">
                <a16:creationId xmlns:a16="http://schemas.microsoft.com/office/drawing/2014/main" id="{1427B854-C413-46C3-8EB3-32367A62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</a:t>
            </a:r>
          </a:p>
        </p:txBody>
      </p:sp>
      <p:sp>
        <p:nvSpPr>
          <p:cNvPr id="361" name="모서리가 둥근 직사각형 34">
            <a:extLst>
              <a:ext uri="{FF2B5EF4-FFF2-40B4-BE49-F238E27FC236}">
                <a16:creationId xmlns:a16="http://schemas.microsoft.com/office/drawing/2014/main" id="{E925D9F0-E5CE-4F8D-B55F-735308D3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회원 관리</a:t>
            </a:r>
          </a:p>
        </p:txBody>
      </p:sp>
      <p:sp>
        <p:nvSpPr>
          <p:cNvPr id="362" name="모서리가 둥근 직사각형 34">
            <a:extLst>
              <a:ext uri="{FF2B5EF4-FFF2-40B4-BE49-F238E27FC236}">
                <a16:creationId xmlns:a16="http://schemas.microsoft.com/office/drawing/2014/main" id="{B2829325-0D8B-45EB-A69F-457A2CE0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대기 회원 관리</a:t>
            </a:r>
          </a:p>
        </p:txBody>
      </p:sp>
      <p:sp>
        <p:nvSpPr>
          <p:cNvPr id="363" name="모서리가 둥근 직사각형 34">
            <a:extLst>
              <a:ext uri="{FF2B5EF4-FFF2-40B4-BE49-F238E27FC236}">
                <a16:creationId xmlns:a16="http://schemas.microsoft.com/office/drawing/2014/main" id="{44C10E48-0257-40F4-A14F-D717783A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탈퇴 회원 관리</a:t>
            </a:r>
          </a:p>
        </p:txBody>
      </p:sp>
      <p:sp>
        <p:nvSpPr>
          <p:cNvPr id="364" name="모서리가 둥근 직사각형 34">
            <a:extLst>
              <a:ext uri="{FF2B5EF4-FFF2-40B4-BE49-F238E27FC236}">
                <a16:creationId xmlns:a16="http://schemas.microsoft.com/office/drawing/2014/main" id="{402D2C7E-41C1-48E1-8B0C-B8E6A58D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723" y="335280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초대 링크 관리</a:t>
            </a:r>
          </a:p>
        </p:txBody>
      </p:sp>
      <p:sp>
        <p:nvSpPr>
          <p:cNvPr id="365" name="모서리가 둥근 직사각형 34">
            <a:extLst>
              <a:ext uri="{FF2B5EF4-FFF2-40B4-BE49-F238E27FC236}">
                <a16:creationId xmlns:a16="http://schemas.microsoft.com/office/drawing/2014/main" id="{FD27D465-0290-43D2-9AA6-65D087AB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6" name="모서리가 둥근 직사각형 34">
            <a:extLst>
              <a:ext uri="{FF2B5EF4-FFF2-40B4-BE49-F238E27FC236}">
                <a16:creationId xmlns:a16="http://schemas.microsoft.com/office/drawing/2014/main" id="{65FFAE5A-4D75-4240-9CDC-B0626285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</a:t>
            </a:r>
          </a:p>
        </p:txBody>
      </p:sp>
      <p:sp>
        <p:nvSpPr>
          <p:cNvPr id="367" name="모서리가 둥근 직사각형 34">
            <a:extLst>
              <a:ext uri="{FF2B5EF4-FFF2-40B4-BE49-F238E27FC236}">
                <a16:creationId xmlns:a16="http://schemas.microsoft.com/office/drawing/2014/main" id="{72EE8501-54C2-4221-AB4F-A5EBD769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368" name="모서리가 둥근 직사각형 34">
            <a:extLst>
              <a:ext uri="{FF2B5EF4-FFF2-40B4-BE49-F238E27FC236}">
                <a16:creationId xmlns:a16="http://schemas.microsoft.com/office/drawing/2014/main" id="{BA07085B-73DD-48DB-8792-2FD7A72A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394" y="4069702"/>
            <a:ext cx="1260950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369" name="모서리가 둥근 직사각형 34">
            <a:extLst>
              <a:ext uri="{FF2B5EF4-FFF2-40B4-BE49-F238E27FC236}">
                <a16:creationId xmlns:a16="http://schemas.microsoft.com/office/drawing/2014/main" id="{A8AF86FA-5B38-4152-A40A-B466CDC6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43811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370" name="모서리가 둥근 직사각형 34">
            <a:extLst>
              <a:ext uri="{FF2B5EF4-FFF2-40B4-BE49-F238E27FC236}">
                <a16:creationId xmlns:a16="http://schemas.microsoft.com/office/drawing/2014/main" id="{5A16D1DA-A3F9-40E8-AD70-32F7583E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50290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1" name="모서리가 둥근 직사각형 34">
            <a:extLst>
              <a:ext uri="{FF2B5EF4-FFF2-40B4-BE49-F238E27FC236}">
                <a16:creationId xmlns:a16="http://schemas.microsoft.com/office/drawing/2014/main" id="{4D534791-486C-42C6-944C-3BDD4AC0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469641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온라인클래스공지사항</a:t>
            </a:r>
            <a:endParaRPr lang="en-US" altLang="ko-KR" sz="8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72" name="모서리가 둥근 직사각형 34">
            <a:extLst>
              <a:ext uri="{FF2B5EF4-FFF2-40B4-BE49-F238E27FC236}">
                <a16:creationId xmlns:a16="http://schemas.microsoft.com/office/drawing/2014/main" id="{85E8A4DE-719E-4E1D-BDC0-971AB657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735" y="53740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</a:t>
            </a:r>
          </a:p>
        </p:txBody>
      </p:sp>
      <p:sp>
        <p:nvSpPr>
          <p:cNvPr id="373" name="모서리가 둥근 직사각형 34">
            <a:extLst>
              <a:ext uri="{FF2B5EF4-FFF2-40B4-BE49-F238E27FC236}">
                <a16:creationId xmlns:a16="http://schemas.microsoft.com/office/drawing/2014/main" id="{574854A7-FA49-4978-8C8F-08B7956B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057" y="571708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이용문의</a:t>
            </a:r>
          </a:p>
        </p:txBody>
      </p:sp>
      <p:sp>
        <p:nvSpPr>
          <p:cNvPr id="374" name="모서리가 둥근 직사각형 34">
            <a:extLst>
              <a:ext uri="{FF2B5EF4-FFF2-40B4-BE49-F238E27FC236}">
                <a16:creationId xmlns:a16="http://schemas.microsoft.com/office/drawing/2014/main" id="{01BA89FF-FDD5-4A63-85FF-E12891AB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217" y="603907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학습프로그램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다운로드</a:t>
            </a:r>
          </a:p>
        </p:txBody>
      </p:sp>
      <p:sp>
        <p:nvSpPr>
          <p:cNvPr id="375" name="모서리가 둥근 직사각형 34">
            <a:extLst>
              <a:ext uri="{FF2B5EF4-FFF2-40B4-BE49-F238E27FC236}">
                <a16:creationId xmlns:a16="http://schemas.microsoft.com/office/drawing/2014/main" id="{4A6F3384-4A43-4DEC-BB44-53ACC2A9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816753"/>
            <a:ext cx="124738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프로필</a:t>
            </a:r>
          </a:p>
        </p:txBody>
      </p:sp>
      <p:sp>
        <p:nvSpPr>
          <p:cNvPr id="376" name="모서리가 둥근 직사각형 34">
            <a:extLst>
              <a:ext uri="{FF2B5EF4-FFF2-40B4-BE49-F238E27FC236}">
                <a16:creationId xmlns:a16="http://schemas.microsoft.com/office/drawing/2014/main" id="{19A9A696-0BCC-40E6-985A-ACC73B58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11002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정보수정</a:t>
            </a:r>
          </a:p>
        </p:txBody>
      </p:sp>
      <p:sp>
        <p:nvSpPr>
          <p:cNvPr id="377" name="모서리가 둥근 직사각형 34">
            <a:extLst>
              <a:ext uri="{FF2B5EF4-FFF2-40B4-BE49-F238E27FC236}">
                <a16:creationId xmlns:a16="http://schemas.microsoft.com/office/drawing/2014/main" id="{CB147D30-C963-41A6-8D4D-6088694D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14183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로그아웃</a:t>
            </a:r>
          </a:p>
        </p:txBody>
      </p:sp>
      <p:sp>
        <p:nvSpPr>
          <p:cNvPr id="378" name="모서리가 둥근 직사각형 34">
            <a:extLst>
              <a:ext uri="{FF2B5EF4-FFF2-40B4-BE49-F238E27FC236}">
                <a16:creationId xmlns:a16="http://schemas.microsoft.com/office/drawing/2014/main" id="{BEE6A6C2-4C9D-491A-9775-9DD3AE28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0501" y="1728242"/>
            <a:ext cx="126783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</a:t>
            </a:r>
          </a:p>
        </p:txBody>
      </p:sp>
      <p:sp>
        <p:nvSpPr>
          <p:cNvPr id="379" name="모서리가 둥근 직사각형 34">
            <a:extLst>
              <a:ext uri="{FF2B5EF4-FFF2-40B4-BE49-F238E27FC236}">
                <a16:creationId xmlns:a16="http://schemas.microsoft.com/office/drawing/2014/main" id="{578F56AA-D942-49BB-ACA5-24B88369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272281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80" name="모서리가 둥근 직사각형 34">
            <a:extLst>
              <a:ext uri="{FF2B5EF4-FFF2-40B4-BE49-F238E27FC236}">
                <a16:creationId xmlns:a16="http://schemas.microsoft.com/office/drawing/2014/main" id="{EC8F21D7-9900-46DB-92D0-4B301FFF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674" y="306718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1" name="모서리가 둥근 직사각형 34">
            <a:extLst>
              <a:ext uri="{FF2B5EF4-FFF2-40B4-BE49-F238E27FC236}">
                <a16:creationId xmlns:a16="http://schemas.microsoft.com/office/drawing/2014/main" id="{8A4CEF78-5BC2-405A-BA8D-6300ED0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341380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</a:t>
            </a:r>
          </a:p>
        </p:txBody>
      </p:sp>
      <p:sp>
        <p:nvSpPr>
          <p:cNvPr id="382" name="모서리가 둥근 직사각형 34">
            <a:extLst>
              <a:ext uri="{FF2B5EF4-FFF2-40B4-BE49-F238E27FC236}">
                <a16:creationId xmlns:a16="http://schemas.microsoft.com/office/drawing/2014/main" id="{446DCC80-4CD2-4932-A880-7A01D743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374591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</a:t>
            </a:r>
          </a:p>
        </p:txBody>
      </p:sp>
      <p:sp>
        <p:nvSpPr>
          <p:cNvPr id="383" name="모서리가 둥근 직사각형 34">
            <a:extLst>
              <a:ext uri="{FF2B5EF4-FFF2-40B4-BE49-F238E27FC236}">
                <a16:creationId xmlns:a16="http://schemas.microsoft.com/office/drawing/2014/main" id="{B2D422C2-8287-4B33-B0C1-6DE4522D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204889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</a:t>
            </a:r>
          </a:p>
        </p:txBody>
      </p:sp>
      <p:sp>
        <p:nvSpPr>
          <p:cNvPr id="384" name="모서리가 둥근 직사각형 34">
            <a:extLst>
              <a:ext uri="{FF2B5EF4-FFF2-40B4-BE49-F238E27FC236}">
                <a16:creationId xmlns:a16="http://schemas.microsoft.com/office/drawing/2014/main" id="{595BEC7C-5F71-4F7A-BE47-7EE2D6E3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711" y="238098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알람</a:t>
            </a:r>
          </a:p>
        </p:txBody>
      </p:sp>
      <p:sp>
        <p:nvSpPr>
          <p:cNvPr id="385" name="모서리가 둥근 직사각형 34">
            <a:extLst>
              <a:ext uri="{FF2B5EF4-FFF2-40B4-BE49-F238E27FC236}">
                <a16:creationId xmlns:a16="http://schemas.microsoft.com/office/drawing/2014/main" id="{CF9DC86D-F879-459F-B2C3-8B057FBB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4569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386" name="모서리가 둥근 직사각형 34">
            <a:extLst>
              <a:ext uri="{FF2B5EF4-FFF2-40B4-BE49-F238E27FC236}">
                <a16:creationId xmlns:a16="http://schemas.microsoft.com/office/drawing/2014/main" id="{E787C0C4-D7BE-4573-B5C1-DF80F46B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44" y="33790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387" name="모서리가 둥근 직사각형 34">
            <a:extLst>
              <a:ext uri="{FF2B5EF4-FFF2-40B4-BE49-F238E27FC236}">
                <a16:creationId xmlns:a16="http://schemas.microsoft.com/office/drawing/2014/main" id="{66AB1B09-EF43-45B8-89A2-A56E2027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60" y="6517671"/>
            <a:ext cx="9480322" cy="24866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388" name="모서리가 둥근 직사각형 34">
            <a:extLst>
              <a:ext uri="{FF2B5EF4-FFF2-40B4-BE49-F238E27FC236}">
                <a16:creationId xmlns:a16="http://schemas.microsoft.com/office/drawing/2014/main" id="{F2B7FA9C-73B4-471F-9129-DA313F09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05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9" name="모서리가 둥근 직사각형 34">
            <a:extLst>
              <a:ext uri="{FF2B5EF4-FFF2-40B4-BE49-F238E27FC236}">
                <a16:creationId xmlns:a16="http://schemas.microsoft.com/office/drawing/2014/main" id="{9DA04A6E-D563-426A-A7F0-2410840E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57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 화면</a:t>
            </a:r>
          </a:p>
        </p:txBody>
      </p:sp>
      <p:sp>
        <p:nvSpPr>
          <p:cNvPr id="390" name="모서리가 둥근 직사각형 34">
            <a:extLst>
              <a:ext uri="{FF2B5EF4-FFF2-40B4-BE49-F238E27FC236}">
                <a16:creationId xmlns:a16="http://schemas.microsoft.com/office/drawing/2014/main" id="{A699965A-C078-4CDC-84B4-8E1E8B74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171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튜터클래스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2" name="모서리가 둥근 직사각형 34">
            <a:extLst>
              <a:ext uri="{FF2B5EF4-FFF2-40B4-BE49-F238E27FC236}">
                <a16:creationId xmlns:a16="http://schemas.microsoft.com/office/drawing/2014/main" id="{2F5D2069-9E07-452D-A7FE-E6BBAF5D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51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강좌</a:t>
            </a:r>
          </a:p>
        </p:txBody>
      </p:sp>
      <p:sp>
        <p:nvSpPr>
          <p:cNvPr id="393" name="모서리가 둥근 직사각형 34">
            <a:extLst>
              <a:ext uri="{FF2B5EF4-FFF2-40B4-BE49-F238E27FC236}">
                <a16:creationId xmlns:a16="http://schemas.microsoft.com/office/drawing/2014/main" id="{7C8518B4-65AE-4373-AEA9-18076C79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19" y="619105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 학교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4" name="모서리가 둥근 직사각형 34">
            <a:extLst>
              <a:ext uri="{FF2B5EF4-FFF2-40B4-BE49-F238E27FC236}">
                <a16:creationId xmlns:a16="http://schemas.microsoft.com/office/drawing/2014/main" id="{166E73EA-D927-4F61-B83A-555F3B19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00" y="5808439"/>
            <a:ext cx="9513545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반 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과목클래스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기타클래스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클래스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5" name="모서리가 둥근 직사각형 34">
            <a:extLst>
              <a:ext uri="{FF2B5EF4-FFF2-40B4-BE49-F238E27FC236}">
                <a16:creationId xmlns:a16="http://schemas.microsoft.com/office/drawing/2014/main" id="{C7B1C263-D710-4C05-81BF-1F693608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306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6" name="모서리가 둥근 직사각형 34">
            <a:extLst>
              <a:ext uri="{FF2B5EF4-FFF2-40B4-BE49-F238E27FC236}">
                <a16:creationId xmlns:a16="http://schemas.microsoft.com/office/drawing/2014/main" id="{7FC9D852-58D9-432B-AD5D-E67FCD41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</a:t>
            </a:r>
          </a:p>
        </p:txBody>
      </p:sp>
      <p:sp>
        <p:nvSpPr>
          <p:cNvPr id="397" name="모서리가 둥근 직사각형 34">
            <a:extLst>
              <a:ext uri="{FF2B5EF4-FFF2-40B4-BE49-F238E27FC236}">
                <a16:creationId xmlns:a16="http://schemas.microsoft.com/office/drawing/2014/main" id="{0E0C2D80-CB53-4177-8D8C-B16824ED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37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98" name="모서리가 둥근 직사각형 34">
            <a:extLst>
              <a:ext uri="{FF2B5EF4-FFF2-40B4-BE49-F238E27FC236}">
                <a16:creationId xmlns:a16="http://schemas.microsoft.com/office/drawing/2014/main" id="{0D954175-7451-4F6C-86D1-EA625FF9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455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99" name="모서리가 둥근 직사각형 34">
            <a:extLst>
              <a:ext uri="{FF2B5EF4-FFF2-40B4-BE49-F238E27FC236}">
                <a16:creationId xmlns:a16="http://schemas.microsoft.com/office/drawing/2014/main" id="{8F33DE2B-5E7D-4050-8010-B06BADB3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75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</a:t>
            </a: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게시판</a:t>
            </a:r>
          </a:p>
        </p:txBody>
      </p:sp>
      <p:sp>
        <p:nvSpPr>
          <p:cNvPr id="400" name="모서리가 둥근 직사각형 34">
            <a:extLst>
              <a:ext uri="{FF2B5EF4-FFF2-40B4-BE49-F238E27FC236}">
                <a16:creationId xmlns:a16="http://schemas.microsoft.com/office/drawing/2014/main" id="{8EDE60C3-195A-43CC-B6A4-4B9BF3D0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4894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1" name="모서리가 둥근 직사각형 34">
            <a:extLst>
              <a:ext uri="{FF2B5EF4-FFF2-40B4-BE49-F238E27FC236}">
                <a16:creationId xmlns:a16="http://schemas.microsoft.com/office/drawing/2014/main" id="{FAC6034D-9C20-47D7-9DCE-E251F296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8144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2" name="모서리가 둥근 직사각형 34">
            <a:extLst>
              <a:ext uri="{FF2B5EF4-FFF2-40B4-BE49-F238E27FC236}">
                <a16:creationId xmlns:a16="http://schemas.microsoft.com/office/drawing/2014/main" id="{D64F4F14-9696-4C6C-89C0-237ACC04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513940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403" name="화살표: 아래쪽 402">
            <a:extLst>
              <a:ext uri="{FF2B5EF4-FFF2-40B4-BE49-F238E27FC236}">
                <a16:creationId xmlns:a16="http://schemas.microsoft.com/office/drawing/2014/main" id="{FE975D8D-9662-454E-AF49-CBD0BCCC0825}"/>
              </a:ext>
            </a:extLst>
          </p:cNvPr>
          <p:cNvSpPr/>
          <p:nvPr/>
        </p:nvSpPr>
        <p:spPr>
          <a:xfrm rot="10800000">
            <a:off x="2898963" y="6187881"/>
            <a:ext cx="195110" cy="1645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04" name="모서리가 둥근 직사각형 34">
            <a:extLst>
              <a:ext uri="{FF2B5EF4-FFF2-40B4-BE49-F238E27FC236}">
                <a16:creationId xmlns:a16="http://schemas.microsoft.com/office/drawing/2014/main" id="{6D48B467-AA71-41C0-89D9-273CF264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561250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사용자 구분</a:t>
            </a:r>
          </a:p>
        </p:txBody>
      </p:sp>
      <p:sp>
        <p:nvSpPr>
          <p:cNvPr id="405" name="모서리가 둥근 직사각형 34">
            <a:extLst>
              <a:ext uri="{FF2B5EF4-FFF2-40B4-BE49-F238E27FC236}">
                <a16:creationId xmlns:a16="http://schemas.microsoft.com/office/drawing/2014/main" id="{61433178-B43D-4F02-BA04-398A6AA4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8" y="6823793"/>
            <a:ext cx="13677043" cy="164971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6" name="모서리가 둥근 직사각형 34">
            <a:extLst>
              <a:ext uri="{FF2B5EF4-FFF2-40B4-BE49-F238E27FC236}">
                <a16:creationId xmlns:a16="http://schemas.microsoft.com/office/drawing/2014/main" id="{0C1642E9-44CE-42B6-A03B-76E51726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591106"/>
            <a:ext cx="13683534" cy="170284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7" name="직사각형 1">
            <a:extLst>
              <a:ext uri="{FF2B5EF4-FFF2-40B4-BE49-F238E27FC236}">
                <a16:creationId xmlns:a16="http://schemas.microsoft.com/office/drawing/2014/main" id="{44B29093-6C35-49DC-8B17-BE9833EC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3067985"/>
            <a:ext cx="2688542" cy="23606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8" name="모서리가 둥근 직사각형 34">
            <a:extLst>
              <a:ext uri="{FF2B5EF4-FFF2-40B4-BE49-F238E27FC236}">
                <a16:creationId xmlns:a16="http://schemas.microsoft.com/office/drawing/2014/main" id="{B2D43950-FD9C-4981-9940-97C5545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48121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① 동영상 형</a:t>
            </a:r>
          </a:p>
        </p:txBody>
      </p:sp>
      <p:sp>
        <p:nvSpPr>
          <p:cNvPr id="409" name="모서리가 둥근 직사각형 34">
            <a:extLst>
              <a:ext uri="{FF2B5EF4-FFF2-40B4-BE49-F238E27FC236}">
                <a16:creationId xmlns:a16="http://schemas.microsoft.com/office/drawing/2014/main" id="{2139A722-8275-4AD3-9A05-48EA2827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② 문서 형</a:t>
            </a:r>
          </a:p>
        </p:txBody>
      </p:sp>
      <p:sp>
        <p:nvSpPr>
          <p:cNvPr id="410" name="모서리가 둥근 직사각형 34">
            <a:extLst>
              <a:ext uri="{FF2B5EF4-FFF2-40B4-BE49-F238E27FC236}">
                <a16:creationId xmlns:a16="http://schemas.microsoft.com/office/drawing/2014/main" id="{7DE1E41D-E7FE-4D53-902B-94E2EAE3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41165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③ 이미지 형</a:t>
            </a:r>
          </a:p>
        </p:txBody>
      </p:sp>
      <p:sp>
        <p:nvSpPr>
          <p:cNvPr id="411" name="모서리가 둥근 직사각형 34">
            <a:extLst>
              <a:ext uri="{FF2B5EF4-FFF2-40B4-BE49-F238E27FC236}">
                <a16:creationId xmlns:a16="http://schemas.microsoft.com/office/drawing/2014/main" id="{7AD9C299-E619-492E-B803-3149CC82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44395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④ 텍스트 형</a:t>
            </a:r>
          </a:p>
        </p:txBody>
      </p:sp>
      <p:sp>
        <p:nvSpPr>
          <p:cNvPr id="412" name="모서리가 둥근 직사각형 34">
            <a:extLst>
              <a:ext uri="{FF2B5EF4-FFF2-40B4-BE49-F238E27FC236}">
                <a16:creationId xmlns:a16="http://schemas.microsoft.com/office/drawing/2014/main" id="{AD541391-3667-4CAE-9EE6-EF93518B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96" y="476891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⑤ 퀴즈형</a:t>
            </a:r>
          </a:p>
        </p:txBody>
      </p:sp>
      <p:sp>
        <p:nvSpPr>
          <p:cNvPr id="413" name="모서리가 둥근 직사각형 34">
            <a:extLst>
              <a:ext uri="{FF2B5EF4-FFF2-40B4-BE49-F238E27FC236}">
                <a16:creationId xmlns:a16="http://schemas.microsoft.com/office/drawing/2014/main" id="{937F40C2-00F0-43DF-81B2-635E406C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⑥ 토론형</a:t>
            </a:r>
          </a:p>
        </p:txBody>
      </p:sp>
      <p:sp>
        <p:nvSpPr>
          <p:cNvPr id="414" name="모서리가 둥근 직사각형 34">
            <a:extLst>
              <a:ext uri="{FF2B5EF4-FFF2-40B4-BE49-F238E27FC236}">
                <a16:creationId xmlns:a16="http://schemas.microsoft.com/office/drawing/2014/main" id="{BB982EA5-D6B7-4D89-80C3-B79C6F10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398" y="317072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⑦ 설문형</a:t>
            </a:r>
          </a:p>
        </p:txBody>
      </p:sp>
      <p:sp>
        <p:nvSpPr>
          <p:cNvPr id="415" name="모서리가 둥근 직사각형 34">
            <a:extLst>
              <a:ext uri="{FF2B5EF4-FFF2-40B4-BE49-F238E27FC236}">
                <a16:creationId xmlns:a16="http://schemas.microsoft.com/office/drawing/2014/main" id="{09FB1194-724A-4DDC-8D10-1A82E04A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0" y="34796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⑧ 과제형</a:t>
            </a:r>
          </a:p>
        </p:txBody>
      </p:sp>
      <p:sp>
        <p:nvSpPr>
          <p:cNvPr id="416" name="모서리가 둥근 직사각형 34">
            <a:extLst>
              <a:ext uri="{FF2B5EF4-FFF2-40B4-BE49-F238E27FC236}">
                <a16:creationId xmlns:a16="http://schemas.microsoft.com/office/drawing/2014/main" id="{115FF285-1C8D-4142-AA85-B660B3F0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808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⑨ 시험지형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17" name="모서리가 둥근 직사각형 34">
            <a:extLst>
              <a:ext uri="{FF2B5EF4-FFF2-40B4-BE49-F238E27FC236}">
                <a16:creationId xmlns:a16="http://schemas.microsoft.com/office/drawing/2014/main" id="{982524FC-8751-41B2-9AF6-75D1A1D3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35" y="445775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⑩ 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18" name="모서리가 둥근 직사각형 34">
            <a:extLst>
              <a:ext uri="{FF2B5EF4-FFF2-40B4-BE49-F238E27FC236}">
                <a16:creationId xmlns:a16="http://schemas.microsoft.com/office/drawing/2014/main" id="{892C946D-ADF5-4022-ADC4-97AF2D5C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94" y="478237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⑪ 화상수업</a:t>
            </a:r>
          </a:p>
        </p:txBody>
      </p:sp>
      <p:sp>
        <p:nvSpPr>
          <p:cNvPr id="419" name="모서리가 둥근 직사각형 34">
            <a:extLst>
              <a:ext uri="{FF2B5EF4-FFF2-40B4-BE49-F238E27FC236}">
                <a16:creationId xmlns:a16="http://schemas.microsoft.com/office/drawing/2014/main" id="{092F007D-D22B-48B6-AF10-57D27466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436" y="41341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420" name="모서리가 둥근 직사각형 34">
            <a:extLst>
              <a:ext uri="{FF2B5EF4-FFF2-40B4-BE49-F238E27FC236}">
                <a16:creationId xmlns:a16="http://schemas.microsoft.com/office/drawing/2014/main" id="{50C427CA-EF15-4F24-AD31-FEDB569E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165399"/>
            <a:ext cx="1264299" cy="273161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(12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강의콘텐츠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내강좌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1" name="모서리가 둥근 직사각형 34">
            <a:extLst>
              <a:ext uri="{FF2B5EF4-FFF2-40B4-BE49-F238E27FC236}">
                <a16:creationId xmlns:a16="http://schemas.microsoft.com/office/drawing/2014/main" id="{B0A1A260-8D84-48E4-AA4B-8F559F0C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88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⑫ 조례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⑬ 진단평가형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2" name="별: 꼭짓점 7개 421">
            <a:extLst>
              <a:ext uri="{FF2B5EF4-FFF2-40B4-BE49-F238E27FC236}">
                <a16:creationId xmlns:a16="http://schemas.microsoft.com/office/drawing/2014/main" id="{5121BC1F-8084-4B15-AB24-0B7A7EB4B491}"/>
              </a:ext>
            </a:extLst>
          </p:cNvPr>
          <p:cNvSpPr/>
          <p:nvPr/>
        </p:nvSpPr>
        <p:spPr>
          <a:xfrm>
            <a:off x="4833903" y="4022568"/>
            <a:ext cx="882236" cy="373318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수강</a:t>
            </a:r>
          </a:p>
        </p:txBody>
      </p:sp>
      <p:sp>
        <p:nvSpPr>
          <p:cNvPr id="423" name="화살표: 아래쪽 422">
            <a:extLst>
              <a:ext uri="{FF2B5EF4-FFF2-40B4-BE49-F238E27FC236}">
                <a16:creationId xmlns:a16="http://schemas.microsoft.com/office/drawing/2014/main" id="{DB5E58D4-C41F-45AA-910F-F20EE89C10AE}"/>
              </a:ext>
            </a:extLst>
          </p:cNvPr>
          <p:cNvSpPr/>
          <p:nvPr/>
        </p:nvSpPr>
        <p:spPr>
          <a:xfrm rot="2507511">
            <a:off x="4352421" y="403002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24" name="화살표: 아래쪽 423">
            <a:extLst>
              <a:ext uri="{FF2B5EF4-FFF2-40B4-BE49-F238E27FC236}">
                <a16:creationId xmlns:a16="http://schemas.microsoft.com/office/drawing/2014/main" id="{C50D3084-F6AB-49F9-A28E-E29C0ABC0A4E}"/>
              </a:ext>
            </a:extLst>
          </p:cNvPr>
          <p:cNvSpPr/>
          <p:nvPr/>
        </p:nvSpPr>
        <p:spPr>
          <a:xfrm>
            <a:off x="595592" y="4555487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25" name="화살표: 아래쪽 424">
            <a:extLst>
              <a:ext uri="{FF2B5EF4-FFF2-40B4-BE49-F238E27FC236}">
                <a16:creationId xmlns:a16="http://schemas.microsoft.com/office/drawing/2014/main" id="{2BD4F76B-27D5-46FB-8503-B39DBD8F092C}"/>
              </a:ext>
            </a:extLst>
          </p:cNvPr>
          <p:cNvSpPr/>
          <p:nvPr/>
        </p:nvSpPr>
        <p:spPr>
          <a:xfrm>
            <a:off x="595592" y="5390126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26" name="모서리가 둥근 직사각형 34">
            <a:extLst>
              <a:ext uri="{FF2B5EF4-FFF2-40B4-BE49-F238E27FC236}">
                <a16:creationId xmlns:a16="http://schemas.microsoft.com/office/drawing/2014/main" id="{7FCBC479-4790-4FD9-B0EA-EACA9F21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1157854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7" name="모서리가 둥근 직사각형 34">
            <a:extLst>
              <a:ext uri="{FF2B5EF4-FFF2-40B4-BE49-F238E27FC236}">
                <a16:creationId xmlns:a16="http://schemas.microsoft.com/office/drawing/2014/main" id="{DE64075F-68CD-4604-A282-378B2D4B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2125865"/>
            <a:ext cx="1263902" cy="2929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8" name="모서리가 둥근 직사각형 34">
            <a:extLst>
              <a:ext uri="{FF2B5EF4-FFF2-40B4-BE49-F238E27FC236}">
                <a16:creationId xmlns:a16="http://schemas.microsoft.com/office/drawing/2014/main" id="{A0002176-60D5-4C2E-A4A7-838DB7D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2843711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목록</a:t>
            </a:r>
          </a:p>
        </p:txBody>
      </p:sp>
      <p:sp>
        <p:nvSpPr>
          <p:cNvPr id="429" name="모서리가 둥근 직사각형 34">
            <a:extLst>
              <a:ext uri="{FF2B5EF4-FFF2-40B4-BE49-F238E27FC236}">
                <a16:creationId xmlns:a16="http://schemas.microsoft.com/office/drawing/2014/main" id="{C25500E4-D249-4423-BD03-492273B7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1483825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430" name="모서리가 둥근 직사각형 34">
            <a:extLst>
              <a:ext uri="{FF2B5EF4-FFF2-40B4-BE49-F238E27FC236}">
                <a16:creationId xmlns:a16="http://schemas.microsoft.com/office/drawing/2014/main" id="{FBA821FC-63AA-460A-868A-531FA4E6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178152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8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2" name="모서리가 둥근 직사각형 34">
            <a:extLst>
              <a:ext uri="{FF2B5EF4-FFF2-40B4-BE49-F238E27FC236}">
                <a16:creationId xmlns:a16="http://schemas.microsoft.com/office/drawing/2014/main" id="{0F2478DE-745F-4950-8C1D-F4FFE91F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5011943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3" name="모서리가 둥근 직사각형 34">
            <a:extLst>
              <a:ext uri="{FF2B5EF4-FFF2-40B4-BE49-F238E27FC236}">
                <a16:creationId xmlns:a16="http://schemas.microsoft.com/office/drawing/2014/main" id="{FF723BFF-AD5E-4645-A307-3BD113CB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6652742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4" name="모서리가 둥근 직사각형 34">
            <a:extLst>
              <a:ext uri="{FF2B5EF4-FFF2-40B4-BE49-F238E27FC236}">
                <a16:creationId xmlns:a16="http://schemas.microsoft.com/office/drawing/2014/main" id="{63884404-4D05-46F0-90E2-775A4E9B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7053611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</a:t>
            </a:r>
          </a:p>
        </p:txBody>
      </p:sp>
      <p:sp>
        <p:nvSpPr>
          <p:cNvPr id="435" name="모서리가 둥근 직사각형 34">
            <a:extLst>
              <a:ext uri="{FF2B5EF4-FFF2-40B4-BE49-F238E27FC236}">
                <a16:creationId xmlns:a16="http://schemas.microsoft.com/office/drawing/2014/main" id="{B07B042A-C991-4E84-88DE-90034F21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541514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</a:p>
        </p:txBody>
      </p:sp>
      <p:sp>
        <p:nvSpPr>
          <p:cNvPr id="436" name="모서리가 둥근 직사각형 34">
            <a:extLst>
              <a:ext uri="{FF2B5EF4-FFF2-40B4-BE49-F238E27FC236}">
                <a16:creationId xmlns:a16="http://schemas.microsoft.com/office/drawing/2014/main" id="{D8B46857-A4E9-49D3-A9B6-257704AF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572720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출석방식 설정</a:t>
            </a:r>
          </a:p>
        </p:txBody>
      </p:sp>
      <p:sp>
        <p:nvSpPr>
          <p:cNvPr id="437" name="모서리가 둥근 직사각형 34">
            <a:extLst>
              <a:ext uri="{FF2B5EF4-FFF2-40B4-BE49-F238E27FC236}">
                <a16:creationId xmlns:a16="http://schemas.microsoft.com/office/drawing/2014/main" id="{AEC6B0DE-6D0A-4C10-9C86-0887C73A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6024748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출석인증기준</a:t>
            </a:r>
          </a:p>
        </p:txBody>
      </p:sp>
      <p:sp>
        <p:nvSpPr>
          <p:cNvPr id="438" name="모서리가 둥근 직사각형 34">
            <a:extLst>
              <a:ext uri="{FF2B5EF4-FFF2-40B4-BE49-F238E27FC236}">
                <a16:creationId xmlns:a16="http://schemas.microsoft.com/office/drawing/2014/main" id="{960DD8E0-0969-43D3-911F-69BE0C7D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2" y="6024748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조종례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기준</a:t>
            </a:r>
          </a:p>
        </p:txBody>
      </p:sp>
      <p:sp>
        <p:nvSpPr>
          <p:cNvPr id="439" name="모서리가 둥근 직사각형 34">
            <a:extLst>
              <a:ext uri="{FF2B5EF4-FFF2-40B4-BE49-F238E27FC236}">
                <a16:creationId xmlns:a16="http://schemas.microsoft.com/office/drawing/2014/main" id="{6A74BB2F-241C-4087-8D26-1CF87045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6327208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출석정보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수정저장</a:t>
            </a:r>
          </a:p>
        </p:txBody>
      </p:sp>
      <p:sp>
        <p:nvSpPr>
          <p:cNvPr id="441" name="모서리가 둥근 직사각형 34">
            <a:extLst>
              <a:ext uri="{FF2B5EF4-FFF2-40B4-BE49-F238E27FC236}">
                <a16:creationId xmlns:a16="http://schemas.microsoft.com/office/drawing/2014/main" id="{EE0CBE74-5F5D-4906-9EC5-B258A616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314357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8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4" name="직사각형 1">
            <a:extLst>
              <a:ext uri="{FF2B5EF4-FFF2-40B4-BE49-F238E27FC236}">
                <a16:creationId xmlns:a16="http://schemas.microsoft.com/office/drawing/2014/main" id="{D2664F49-7CE8-47C0-ADCF-EFD29227F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2917" y="4563752"/>
            <a:ext cx="1444075" cy="2887364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5" name="모서리가 둥근 직사각형 34">
            <a:extLst>
              <a:ext uri="{FF2B5EF4-FFF2-40B4-BE49-F238E27FC236}">
                <a16:creationId xmlns:a16="http://schemas.microsoft.com/office/drawing/2014/main" id="{5D1D5B80-0F0C-4553-80D5-92EE90E6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821929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수강이력</a:t>
            </a:r>
          </a:p>
        </p:txBody>
      </p:sp>
      <p:sp>
        <p:nvSpPr>
          <p:cNvPr id="446" name="모서리가 둥근 직사각형 34">
            <a:extLst>
              <a:ext uri="{FF2B5EF4-FFF2-40B4-BE49-F238E27FC236}">
                <a16:creationId xmlns:a16="http://schemas.microsoft.com/office/drawing/2014/main" id="{447B27D7-B692-46CB-9760-68AD2620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4635275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</a:t>
            </a:r>
          </a:p>
        </p:txBody>
      </p:sp>
      <p:sp>
        <p:nvSpPr>
          <p:cNvPr id="447" name="모서리가 둥근 직사각형 34">
            <a:extLst>
              <a:ext uri="{FF2B5EF4-FFF2-40B4-BE49-F238E27FC236}">
                <a16:creationId xmlns:a16="http://schemas.microsoft.com/office/drawing/2014/main" id="{690258A5-466D-486C-A2A3-FE2BE68C0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609" y="368374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그룹 관리</a:t>
            </a:r>
          </a:p>
        </p:txBody>
      </p:sp>
      <p:sp>
        <p:nvSpPr>
          <p:cNvPr id="448" name="모서리가 둥근 직사각형 34">
            <a:extLst>
              <a:ext uri="{FF2B5EF4-FFF2-40B4-BE49-F238E27FC236}">
                <a16:creationId xmlns:a16="http://schemas.microsoft.com/office/drawing/2014/main" id="{704484D4-8ED5-499D-B02D-07700FE5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209456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9" name="모서리가 둥근 직사각형 34">
            <a:extLst>
              <a:ext uri="{FF2B5EF4-FFF2-40B4-BE49-F238E27FC236}">
                <a16:creationId xmlns:a16="http://schemas.microsoft.com/office/drawing/2014/main" id="{9439F8C0-8FBB-44D7-A2FB-65E6DE37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571777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0" name="모서리가 둥근 직사각형 34">
            <a:extLst>
              <a:ext uri="{FF2B5EF4-FFF2-40B4-BE49-F238E27FC236}">
                <a16:creationId xmlns:a16="http://schemas.microsoft.com/office/drawing/2014/main" id="{0B8FAAA3-BBE5-4353-AA94-9ADE1D36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871138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1" name="모서리가 둥근 직사각형 34">
            <a:extLst>
              <a:ext uri="{FF2B5EF4-FFF2-40B4-BE49-F238E27FC236}">
                <a16:creationId xmlns:a16="http://schemas.microsoft.com/office/drawing/2014/main" id="{8AA8A0F3-48C3-42C6-B6C1-90F88D5B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213151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2" name="모서리가 둥근 직사각형 34">
            <a:extLst>
              <a:ext uri="{FF2B5EF4-FFF2-40B4-BE49-F238E27FC236}">
                <a16:creationId xmlns:a16="http://schemas.microsoft.com/office/drawing/2014/main" id="{03B64933-3BCD-4553-A187-608F7C78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570519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ea typeface="나눔고딕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453" name="Rectangle 2">
            <a:extLst>
              <a:ext uri="{FF2B5EF4-FFF2-40B4-BE49-F238E27FC236}">
                <a16:creationId xmlns:a16="http://schemas.microsoft.com/office/drawing/2014/main" id="{1D790760-C62B-4B0B-8897-9A4129D1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7" y="-6903"/>
            <a:ext cx="85979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[OC] </a:t>
            </a:r>
            <a:r>
              <a:rPr lang="ko-KR" altLang="en-US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온라인 클래스 교육 시스템 흐름도</a:t>
            </a:r>
            <a:r>
              <a:rPr lang="en-US" altLang="ko-KR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_20231012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A93CAC9E-DC2B-4CA8-B546-889BDEC31AA8}"/>
              </a:ext>
            </a:extLst>
          </p:cNvPr>
          <p:cNvSpPr/>
          <p:nvPr/>
        </p:nvSpPr>
        <p:spPr bwMode="auto">
          <a:xfrm>
            <a:off x="-14361" y="224516"/>
            <a:ext cx="1439978" cy="322253"/>
          </a:xfrm>
          <a:prstGeom prst="rect">
            <a:avLst/>
          </a:prstGeom>
          <a:solidFill>
            <a:schemeClr val="accent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대상자</a:t>
            </a: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3A76750E-9279-4870-8C0A-3187E71191E5}"/>
              </a:ext>
            </a:extLst>
          </p:cNvPr>
          <p:cNvSpPr/>
          <p:nvPr/>
        </p:nvSpPr>
        <p:spPr bwMode="auto">
          <a:xfrm>
            <a:off x="15381250" y="229540"/>
            <a:ext cx="1687551" cy="323498"/>
          </a:xfrm>
          <a:prstGeom prst="rect">
            <a:avLst/>
          </a:prstGeom>
          <a:solidFill>
            <a:srgbClr val="FF0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수강이력</a:t>
            </a:r>
            <a:r>
              <a:rPr lang="en-US" altLang="ko-KR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 현황 조회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3D43EC5-336B-4364-A76A-5AA3693A91AD}"/>
              </a:ext>
            </a:extLst>
          </p:cNvPr>
          <p:cNvSpPr/>
          <p:nvPr/>
        </p:nvSpPr>
        <p:spPr bwMode="auto">
          <a:xfrm>
            <a:off x="1425618" y="232345"/>
            <a:ext cx="13960880" cy="323497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클래스 교육 시스템</a:t>
            </a:r>
          </a:p>
        </p:txBody>
      </p: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A7298BB8-B958-454C-A87D-DCE335C7C5B8}"/>
              </a:ext>
            </a:extLst>
          </p:cNvPr>
          <p:cNvCxnSpPr>
            <a:cxnSpLocks/>
          </p:cNvCxnSpPr>
          <p:nvPr/>
        </p:nvCxnSpPr>
        <p:spPr bwMode="auto">
          <a:xfrm>
            <a:off x="15382246" y="555842"/>
            <a:ext cx="42477" cy="893867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8" name="그룹 84">
            <a:extLst>
              <a:ext uri="{FF2B5EF4-FFF2-40B4-BE49-F238E27FC236}">
                <a16:creationId xmlns:a16="http://schemas.microsoft.com/office/drawing/2014/main" id="{DC111B7A-AAE7-4766-90DE-1FBFF649406E}"/>
              </a:ext>
            </a:extLst>
          </p:cNvPr>
          <p:cNvGrpSpPr>
            <a:grpSpLocks/>
          </p:cNvGrpSpPr>
          <p:nvPr/>
        </p:nvGrpSpPr>
        <p:grpSpPr bwMode="auto">
          <a:xfrm>
            <a:off x="346507" y="565236"/>
            <a:ext cx="692150" cy="523875"/>
            <a:chOff x="654241" y="1622182"/>
            <a:chExt cx="796752" cy="522587"/>
          </a:xfrm>
        </p:grpSpPr>
        <p:sp>
          <p:nvSpPr>
            <p:cNvPr id="459" name="TextBox 108">
              <a:extLst>
                <a:ext uri="{FF2B5EF4-FFF2-40B4-BE49-F238E27FC236}">
                  <a16:creationId xmlns:a16="http://schemas.microsoft.com/office/drawing/2014/main" id="{9817AEB4-381F-4A5C-85D2-DE807FCE8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2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9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0" name="그림 156">
              <a:extLst>
                <a:ext uri="{FF2B5EF4-FFF2-40B4-BE49-F238E27FC236}">
                  <a16:creationId xmlns:a16="http://schemas.microsoft.com/office/drawing/2014/main" id="{AB64C646-2D01-4A86-93D5-362C571C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4" name="그룹 84">
            <a:extLst>
              <a:ext uri="{FF2B5EF4-FFF2-40B4-BE49-F238E27FC236}">
                <a16:creationId xmlns:a16="http://schemas.microsoft.com/office/drawing/2014/main" id="{BC45529A-8E74-448A-ACB3-2D1AFE35201E}"/>
              </a:ext>
            </a:extLst>
          </p:cNvPr>
          <p:cNvGrpSpPr>
            <a:grpSpLocks/>
          </p:cNvGrpSpPr>
          <p:nvPr/>
        </p:nvGrpSpPr>
        <p:grpSpPr bwMode="auto">
          <a:xfrm>
            <a:off x="301941" y="5943652"/>
            <a:ext cx="803275" cy="507212"/>
            <a:chOff x="654241" y="1622182"/>
            <a:chExt cx="796752" cy="507766"/>
          </a:xfrm>
        </p:grpSpPr>
        <p:sp>
          <p:nvSpPr>
            <p:cNvPr id="465" name="TextBox 108">
              <a:extLst>
                <a:ext uri="{FF2B5EF4-FFF2-40B4-BE49-F238E27FC236}">
                  <a16:creationId xmlns:a16="http://schemas.microsoft.com/office/drawing/2014/main" id="{0D06D11B-E7BE-4D36-82F9-DAB5FE50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21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6" name="그림 156">
              <a:extLst>
                <a:ext uri="{FF2B5EF4-FFF2-40B4-BE49-F238E27FC236}">
                  <a16:creationId xmlns:a16="http://schemas.microsoft.com/office/drawing/2014/main" id="{69BDC103-CA82-4BA2-A82E-D4EA7A955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7" name="화살표: 아래쪽 466">
            <a:extLst>
              <a:ext uri="{FF2B5EF4-FFF2-40B4-BE49-F238E27FC236}">
                <a16:creationId xmlns:a16="http://schemas.microsoft.com/office/drawing/2014/main" id="{920FC7D4-83FD-4E2E-A570-EFBD1F88EEFF}"/>
              </a:ext>
            </a:extLst>
          </p:cNvPr>
          <p:cNvSpPr/>
          <p:nvPr/>
        </p:nvSpPr>
        <p:spPr>
          <a:xfrm rot="7200000">
            <a:off x="4352420" y="4276239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68" name="모서리가 둥근 직사각형 34">
            <a:extLst>
              <a:ext uri="{FF2B5EF4-FFF2-40B4-BE49-F238E27FC236}">
                <a16:creationId xmlns:a16="http://schemas.microsoft.com/office/drawing/2014/main" id="{79FD5C3C-46C7-46BA-9D69-8C922AFD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5" y="749591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시스템 관리</a:t>
            </a: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2414B237-B5BD-4909-B26F-DF60760E07E6}"/>
              </a:ext>
            </a:extLst>
          </p:cNvPr>
          <p:cNvSpPr/>
          <p:nvPr/>
        </p:nvSpPr>
        <p:spPr bwMode="auto">
          <a:xfrm>
            <a:off x="1678504" y="7200951"/>
            <a:ext cx="13657940" cy="252544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슈퍼 관리자 </a:t>
            </a:r>
            <a:r>
              <a:rPr lang="en-US" altLang="ko-KR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OSP </a:t>
            </a: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시스템</a:t>
            </a:r>
          </a:p>
        </p:txBody>
      </p:sp>
      <p:sp>
        <p:nvSpPr>
          <p:cNvPr id="470" name="모서리가 둥근 직사각형 34">
            <a:extLst>
              <a:ext uri="{FF2B5EF4-FFF2-40B4-BE49-F238E27FC236}">
                <a16:creationId xmlns:a16="http://schemas.microsoft.com/office/drawing/2014/main" id="{72DE5158-4AA4-4E06-94B0-D2BE8D0B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48782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1" name="모서리가 둥근 직사각형 34">
            <a:extLst>
              <a:ext uri="{FF2B5EF4-FFF2-40B4-BE49-F238E27FC236}">
                <a16:creationId xmlns:a16="http://schemas.microsoft.com/office/drawing/2014/main" id="{FBBC2AD5-2DC2-49A7-9C80-52383C84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5" y="748575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</a:p>
        </p:txBody>
      </p:sp>
      <p:sp>
        <p:nvSpPr>
          <p:cNvPr id="472" name="모서리가 둥근 직사각형 34">
            <a:extLst>
              <a:ext uri="{FF2B5EF4-FFF2-40B4-BE49-F238E27FC236}">
                <a16:creationId xmlns:a16="http://schemas.microsoft.com/office/drawing/2014/main" id="{8797A448-0246-49A0-820D-7FE1FF26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43470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473" name="모서리가 둥근 직사각형 34">
            <a:extLst>
              <a:ext uri="{FF2B5EF4-FFF2-40B4-BE49-F238E27FC236}">
                <a16:creationId xmlns:a16="http://schemas.microsoft.com/office/drawing/2014/main" id="{02B26F36-1C5C-4905-B719-C3C62138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686" y="748782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</a:t>
            </a:r>
          </a:p>
        </p:txBody>
      </p:sp>
      <p:sp>
        <p:nvSpPr>
          <p:cNvPr id="474" name="모서리가 둥근 직사각형 34">
            <a:extLst>
              <a:ext uri="{FF2B5EF4-FFF2-40B4-BE49-F238E27FC236}">
                <a16:creationId xmlns:a16="http://schemas.microsoft.com/office/drawing/2014/main" id="{B9F2D7B3-D19C-402A-9AFE-E6456D8A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421" y="748782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5" name="모서리가 둥근 직사각형 34">
            <a:extLst>
              <a:ext uri="{FF2B5EF4-FFF2-40B4-BE49-F238E27FC236}">
                <a16:creationId xmlns:a16="http://schemas.microsoft.com/office/drawing/2014/main" id="{A89A4B9F-2A41-4611-A294-2344D6F0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781940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6" name="모서리가 둥근 직사각형 34">
            <a:extLst>
              <a:ext uri="{FF2B5EF4-FFF2-40B4-BE49-F238E27FC236}">
                <a16:creationId xmlns:a16="http://schemas.microsoft.com/office/drawing/2014/main" id="{56E3658A-2274-429C-B233-5AF6C9D8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12720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전체회원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7" name="모서리가 둥근 직사각형 34">
            <a:extLst>
              <a:ext uri="{FF2B5EF4-FFF2-40B4-BE49-F238E27FC236}">
                <a16:creationId xmlns:a16="http://schemas.microsoft.com/office/drawing/2014/main" id="{5ABA5D85-3F22-42F7-8C40-11BB50A9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43470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8" name="모서리가 둥근 직사각형 34">
            <a:extLst>
              <a:ext uri="{FF2B5EF4-FFF2-40B4-BE49-F238E27FC236}">
                <a16:creationId xmlns:a16="http://schemas.microsoft.com/office/drawing/2014/main" id="{8465FEAE-7146-4BFA-9393-077B5540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74986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9" name="모서리가 둥근 직사각형 34">
            <a:extLst>
              <a:ext uri="{FF2B5EF4-FFF2-40B4-BE49-F238E27FC236}">
                <a16:creationId xmlns:a16="http://schemas.microsoft.com/office/drawing/2014/main" id="{467DFCD7-4991-4CE2-AD60-9A8AF838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904893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 신청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0" name="모서리가 둥근 직사각형 34">
            <a:extLst>
              <a:ext uri="{FF2B5EF4-FFF2-40B4-BE49-F238E27FC236}">
                <a16:creationId xmlns:a16="http://schemas.microsoft.com/office/drawing/2014/main" id="{5281FA02-AEA1-45EC-94C7-228B3A8C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4" y="780924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1" name="모서리가 둥근 직사각형 34">
            <a:extLst>
              <a:ext uri="{FF2B5EF4-FFF2-40B4-BE49-F238E27FC236}">
                <a16:creationId xmlns:a16="http://schemas.microsoft.com/office/drawing/2014/main" id="{BFEB907E-A6D8-4C89-9B8B-669F8512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75941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2" name="모서리가 둥근 직사각형 34">
            <a:extLst>
              <a:ext uri="{FF2B5EF4-FFF2-40B4-BE49-F238E27FC236}">
                <a16:creationId xmlns:a16="http://schemas.microsoft.com/office/drawing/2014/main" id="{93A6608B-1634-4C9B-8055-1B7B9014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79908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시험지형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진단평가형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3" name="모서리가 둥근 직사각형 34">
            <a:extLst>
              <a:ext uri="{FF2B5EF4-FFF2-40B4-BE49-F238E27FC236}">
                <a16:creationId xmlns:a16="http://schemas.microsoft.com/office/drawing/2014/main" id="{2AA2EAEA-2BB5-41C4-B28B-87DECE49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09672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4" name="모서리가 둥근 직사각형 34">
            <a:extLst>
              <a:ext uri="{FF2B5EF4-FFF2-40B4-BE49-F238E27FC236}">
                <a16:creationId xmlns:a16="http://schemas.microsoft.com/office/drawing/2014/main" id="{E02EEB0B-698A-4F53-9736-2BB6A29F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39177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 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5" name="모서리가 둥근 직사각형 34">
            <a:extLst>
              <a:ext uri="{FF2B5EF4-FFF2-40B4-BE49-F238E27FC236}">
                <a16:creationId xmlns:a16="http://schemas.microsoft.com/office/drawing/2014/main" id="{A598DF83-1230-49CA-8DBF-AD788555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69435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6" name="모서리가 둥근 직사각형 34">
            <a:extLst>
              <a:ext uri="{FF2B5EF4-FFF2-40B4-BE49-F238E27FC236}">
                <a16:creationId xmlns:a16="http://schemas.microsoft.com/office/drawing/2014/main" id="{C1D475DB-0667-442F-A336-99AC668F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715" y="805150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7" name="모서리가 둥근 직사각형 34">
            <a:extLst>
              <a:ext uri="{FF2B5EF4-FFF2-40B4-BE49-F238E27FC236}">
                <a16:creationId xmlns:a16="http://schemas.microsoft.com/office/drawing/2014/main" id="{FA197B85-C909-4ACB-A0B3-281D3CCE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715" y="833278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운영 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8" name="모서리가 둥근 직사각형 34">
            <a:extLst>
              <a:ext uri="{FF2B5EF4-FFF2-40B4-BE49-F238E27FC236}">
                <a16:creationId xmlns:a16="http://schemas.microsoft.com/office/drawing/2014/main" id="{C37813D2-1543-45A5-9888-A8D97063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715" y="862359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9" name="모서리가 둥근 직사각형 34">
            <a:extLst>
              <a:ext uri="{FF2B5EF4-FFF2-40B4-BE49-F238E27FC236}">
                <a16:creationId xmlns:a16="http://schemas.microsoft.com/office/drawing/2014/main" id="{4284B37D-FD15-4D1F-83F4-89336D00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067" y="892455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클린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0" name="모서리가 둥근 직사각형 34">
            <a:extLst>
              <a:ext uri="{FF2B5EF4-FFF2-40B4-BE49-F238E27FC236}">
                <a16:creationId xmlns:a16="http://schemas.microsoft.com/office/drawing/2014/main" id="{45352348-F79C-44B2-828A-79EBEA48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120" y="8954053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금칙어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1" name="모서리가 둥근 직사각형 34">
            <a:extLst>
              <a:ext uri="{FF2B5EF4-FFF2-40B4-BE49-F238E27FC236}">
                <a16:creationId xmlns:a16="http://schemas.microsoft.com/office/drawing/2014/main" id="{9DE3A1FE-CCF2-4A3D-941A-EA6EB366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303" y="858533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통계 관리</a:t>
            </a:r>
          </a:p>
        </p:txBody>
      </p:sp>
      <p:sp>
        <p:nvSpPr>
          <p:cNvPr id="492" name="모서리가 둥근 직사각형 34">
            <a:extLst>
              <a:ext uri="{FF2B5EF4-FFF2-40B4-BE49-F238E27FC236}">
                <a16:creationId xmlns:a16="http://schemas.microsoft.com/office/drawing/2014/main" id="{B9BA0218-0E7C-4444-8936-89F977EB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303" y="889543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직접 추출용 통계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3" name="모서리가 둥근 직사각형 34">
            <a:extLst>
              <a:ext uri="{FF2B5EF4-FFF2-40B4-BE49-F238E27FC236}">
                <a16:creationId xmlns:a16="http://schemas.microsoft.com/office/drawing/2014/main" id="{56BC0D3D-F380-40B3-8708-B3D5FDFC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303" y="918702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비동기 추출용 통계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4" name="모서리가 둥근 직사각형 34">
            <a:extLst>
              <a:ext uri="{FF2B5EF4-FFF2-40B4-BE49-F238E27FC236}">
                <a16:creationId xmlns:a16="http://schemas.microsoft.com/office/drawing/2014/main" id="{876F48CD-DDE8-40E5-A4D7-76402FF9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084" y="920659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차트 통계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5" name="모서리가 둥근 직사각형 34">
            <a:extLst>
              <a:ext uri="{FF2B5EF4-FFF2-40B4-BE49-F238E27FC236}">
                <a16:creationId xmlns:a16="http://schemas.microsoft.com/office/drawing/2014/main" id="{6A7F5EF5-99AF-48C9-83DF-674EB9E4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746845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커뮤니케이션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6" name="모서리가 둥근 직사각형 34">
            <a:extLst>
              <a:ext uri="{FF2B5EF4-FFF2-40B4-BE49-F238E27FC236}">
                <a16:creationId xmlns:a16="http://schemas.microsoft.com/office/drawing/2014/main" id="{02AD534D-C586-41ED-BD1B-039D4F52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776661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7" name="모서리가 둥근 직사각형 34">
            <a:extLst>
              <a:ext uri="{FF2B5EF4-FFF2-40B4-BE49-F238E27FC236}">
                <a16:creationId xmlns:a16="http://schemas.microsoft.com/office/drawing/2014/main" id="{16105E46-49AA-403B-A38A-04FB2EBA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803269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8" name="모서리가 둥근 직사각형 34">
            <a:extLst>
              <a:ext uri="{FF2B5EF4-FFF2-40B4-BE49-F238E27FC236}">
                <a16:creationId xmlns:a16="http://schemas.microsoft.com/office/drawing/2014/main" id="{0A7A84D2-6407-4528-AE67-A4049E21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779850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원본 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9" name="모서리가 둥근 직사각형 34">
            <a:extLst>
              <a:ext uri="{FF2B5EF4-FFF2-40B4-BE49-F238E27FC236}">
                <a16:creationId xmlns:a16="http://schemas.microsoft.com/office/drawing/2014/main" id="{C01F5864-5093-4B31-B173-97BF87BB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09230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 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0" name="모서리가 둥근 직사각형 34">
            <a:extLst>
              <a:ext uri="{FF2B5EF4-FFF2-40B4-BE49-F238E27FC236}">
                <a16:creationId xmlns:a16="http://schemas.microsoft.com/office/drawing/2014/main" id="{FE33CCBC-9DE8-4E6F-B331-B30C90E8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38844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1" name="모서리가 둥근 직사각형 34">
            <a:extLst>
              <a:ext uri="{FF2B5EF4-FFF2-40B4-BE49-F238E27FC236}">
                <a16:creationId xmlns:a16="http://schemas.microsoft.com/office/drawing/2014/main" id="{8B680AFC-0211-428E-82EB-98927BE5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66776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외부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(EBS)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2" name="모서리가 둥근 직사각형 34">
            <a:extLst>
              <a:ext uri="{FF2B5EF4-FFF2-40B4-BE49-F238E27FC236}">
                <a16:creationId xmlns:a16="http://schemas.microsoft.com/office/drawing/2014/main" id="{9379A465-4C73-4C0C-BF17-EB111D94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94709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프리미엄 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3" name="모서리가 둥근 직사각형 34">
            <a:extLst>
              <a:ext uri="{FF2B5EF4-FFF2-40B4-BE49-F238E27FC236}">
                <a16:creationId xmlns:a16="http://schemas.microsoft.com/office/drawing/2014/main" id="{2F6044CD-1105-4273-AC5D-223251B2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174" y="923144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 분류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4" name="모서리가 둥근 직사각형 34">
            <a:extLst>
              <a:ext uri="{FF2B5EF4-FFF2-40B4-BE49-F238E27FC236}">
                <a16:creationId xmlns:a16="http://schemas.microsoft.com/office/drawing/2014/main" id="{E5BA2133-BE1B-40BF-A6E3-020389F6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8" y="923833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피드백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6" name="모서리가 둥근 직사각형 34">
            <a:extLst>
              <a:ext uri="{FF2B5EF4-FFF2-40B4-BE49-F238E27FC236}">
                <a16:creationId xmlns:a16="http://schemas.microsoft.com/office/drawing/2014/main" id="{C0585B58-B688-4C99-91F7-BD6A1FC9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49508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7" name="모서리가 둥근 직사각형 34">
            <a:extLst>
              <a:ext uri="{FF2B5EF4-FFF2-40B4-BE49-F238E27FC236}">
                <a16:creationId xmlns:a16="http://schemas.microsoft.com/office/drawing/2014/main" id="{4FB8B604-EC38-4568-A292-C1B27EEB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81450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 로그인 현황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8" name="모서리가 둥근 직사각형 34">
            <a:extLst>
              <a:ext uri="{FF2B5EF4-FFF2-40B4-BE49-F238E27FC236}">
                <a16:creationId xmlns:a16="http://schemas.microsoft.com/office/drawing/2014/main" id="{788C6949-EDF5-4F3B-A712-295D9796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12145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이벤트 현황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9" name="모서리가 둥근 직사각형 34">
            <a:extLst>
              <a:ext uri="{FF2B5EF4-FFF2-40B4-BE49-F238E27FC236}">
                <a16:creationId xmlns:a16="http://schemas.microsoft.com/office/drawing/2014/main" id="{57BF386E-C2D5-423F-B8C3-6443D205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42635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권한이력 현황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0" name="모서리가 둥근 직사각형 34">
            <a:extLst>
              <a:ext uri="{FF2B5EF4-FFF2-40B4-BE49-F238E27FC236}">
                <a16:creationId xmlns:a16="http://schemas.microsoft.com/office/drawing/2014/main" id="{9D16C127-53C2-4D03-8453-A39E387D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74266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개설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튜터커리큘럼</a:t>
            </a:r>
            <a:r>
              <a:rPr lang="en-US" altLang="ko-KR" sz="6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6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부모자녀관리</a:t>
            </a:r>
            <a:r>
              <a:rPr lang="en-US" altLang="ko-KR" sz="6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511" name="모서리가 둥근 직사각형 34">
            <a:extLst>
              <a:ext uri="{FF2B5EF4-FFF2-40B4-BE49-F238E27FC236}">
                <a16:creationId xmlns:a16="http://schemas.microsoft.com/office/drawing/2014/main" id="{AD91149A-F359-4A7C-829C-A8A906ADA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905541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팝업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2" name="모서리가 둥근 직사각형 34">
            <a:extLst>
              <a:ext uri="{FF2B5EF4-FFF2-40B4-BE49-F238E27FC236}">
                <a16:creationId xmlns:a16="http://schemas.microsoft.com/office/drawing/2014/main" id="{485CCD3E-91FD-4092-9946-B1F20BFD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49" y="750055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매뉴얼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3" name="모서리가 둥근 직사각형 34">
            <a:extLst>
              <a:ext uri="{FF2B5EF4-FFF2-40B4-BE49-F238E27FC236}">
                <a16:creationId xmlns:a16="http://schemas.microsoft.com/office/drawing/2014/main" id="{8FD77F5B-FBAE-4F48-8A89-478AEFF0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196" y="781929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4" name="모서리가 둥근 직사각형 34">
            <a:extLst>
              <a:ext uri="{FF2B5EF4-FFF2-40B4-BE49-F238E27FC236}">
                <a16:creationId xmlns:a16="http://schemas.microsoft.com/office/drawing/2014/main" id="{73E824C4-3510-46CE-92AE-EB5949A1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2" y="813156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5" name="모서리가 둥근 직사각형 34">
            <a:extLst>
              <a:ext uri="{FF2B5EF4-FFF2-40B4-BE49-F238E27FC236}">
                <a16:creationId xmlns:a16="http://schemas.microsoft.com/office/drawing/2014/main" id="{9DBCC4AA-431E-432A-8262-4FB1476C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1" y="842909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6" name="모서리가 둥근 직사각형 34">
            <a:extLst>
              <a:ext uri="{FF2B5EF4-FFF2-40B4-BE49-F238E27FC236}">
                <a16:creationId xmlns:a16="http://schemas.microsoft.com/office/drawing/2014/main" id="{04A968AD-8E33-4DE4-8D8C-96F5346F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284" y="872810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7" name="모서리가 둥근 직사각형 34">
            <a:extLst>
              <a:ext uri="{FF2B5EF4-FFF2-40B4-BE49-F238E27FC236}">
                <a16:creationId xmlns:a16="http://schemas.microsoft.com/office/drawing/2014/main" id="{D8C07327-C19E-4D0F-BD0D-900255C0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540" y="904214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태그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8" name="모서리가 둥근 직사각형 34">
            <a:extLst>
              <a:ext uri="{FF2B5EF4-FFF2-40B4-BE49-F238E27FC236}">
                <a16:creationId xmlns:a16="http://schemas.microsoft.com/office/drawing/2014/main" id="{C666D371-44BF-421C-933D-748BE4D8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428" y="9232730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게시글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9" name="모서리가 둥근 직사각형 34">
            <a:extLst>
              <a:ext uri="{FF2B5EF4-FFF2-40B4-BE49-F238E27FC236}">
                <a16:creationId xmlns:a16="http://schemas.microsoft.com/office/drawing/2014/main" id="{8716A978-2BE5-4CAC-8046-14F549D9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120" y="9254707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댓글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20" name="모서리가 둥근 직사각형 34">
            <a:extLst>
              <a:ext uri="{FF2B5EF4-FFF2-40B4-BE49-F238E27FC236}">
                <a16:creationId xmlns:a16="http://schemas.microsoft.com/office/drawing/2014/main" id="{158F1DEF-123D-4361-A567-69A4B6E2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8" y="7018902"/>
            <a:ext cx="13677045" cy="164971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------------------------------------------------------------------------------------------------------------------------[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]----------------------------------------------------------------------------------------------------------------------------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67B7FC6D-9C27-4664-B9B0-93E1E23E03FE}"/>
              </a:ext>
            </a:extLst>
          </p:cNvPr>
          <p:cNvCxnSpPr>
            <a:cxnSpLocks/>
          </p:cNvCxnSpPr>
          <p:nvPr/>
        </p:nvCxnSpPr>
        <p:spPr bwMode="auto">
          <a:xfrm flipV="1">
            <a:off x="1457400" y="7041733"/>
            <a:ext cx="12616360" cy="3464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630142B-2541-4A30-A132-EDF669C078D6}"/>
              </a:ext>
            </a:extLst>
          </p:cNvPr>
          <p:cNvCxnSpPr>
            <a:cxnSpLocks/>
            <a:stCxn id="184" idx="3"/>
            <a:endCxn id="406" idx="1"/>
          </p:cNvCxnSpPr>
          <p:nvPr/>
        </p:nvCxnSpPr>
        <p:spPr>
          <a:xfrm flipV="1">
            <a:off x="1364079" y="676248"/>
            <a:ext cx="296009" cy="5807443"/>
          </a:xfrm>
          <a:prstGeom prst="bentConnector3">
            <a:avLst>
              <a:gd name="adj1" fmla="val 203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연결선: 꺾임 523">
            <a:extLst>
              <a:ext uri="{FF2B5EF4-FFF2-40B4-BE49-F238E27FC236}">
                <a16:creationId xmlns:a16="http://schemas.microsoft.com/office/drawing/2014/main" id="{C0CBDFD9-F322-4749-8442-3DB2882E76CB}"/>
              </a:ext>
            </a:extLst>
          </p:cNvPr>
          <p:cNvCxnSpPr>
            <a:cxnSpLocks/>
            <a:stCxn id="194" idx="3"/>
            <a:endCxn id="405" idx="1"/>
          </p:cNvCxnSpPr>
          <p:nvPr/>
        </p:nvCxnSpPr>
        <p:spPr>
          <a:xfrm>
            <a:off x="1364079" y="6791564"/>
            <a:ext cx="288479" cy="1147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그룹 63">
            <a:extLst>
              <a:ext uri="{FF2B5EF4-FFF2-40B4-BE49-F238E27FC236}">
                <a16:creationId xmlns:a16="http://schemas.microsoft.com/office/drawing/2014/main" id="{E8E7C494-B252-4CE8-96E4-2CE3A1A7ECAF}"/>
              </a:ext>
            </a:extLst>
          </p:cNvPr>
          <p:cNvGrpSpPr>
            <a:grpSpLocks/>
          </p:cNvGrpSpPr>
          <p:nvPr/>
        </p:nvGrpSpPr>
        <p:grpSpPr bwMode="auto">
          <a:xfrm>
            <a:off x="317640" y="8695754"/>
            <a:ext cx="854076" cy="630312"/>
            <a:chOff x="636784" y="5753292"/>
            <a:chExt cx="740042" cy="630143"/>
          </a:xfrm>
        </p:grpSpPr>
        <p:pic>
          <p:nvPicPr>
            <p:cNvPr id="526" name="그림 106">
              <a:extLst>
                <a:ext uri="{FF2B5EF4-FFF2-40B4-BE49-F238E27FC236}">
                  <a16:creationId xmlns:a16="http://schemas.microsoft.com/office/drawing/2014/main" id="{9DB8C3AB-8377-420B-AC3A-A72B321F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35" y="5753292"/>
              <a:ext cx="386730" cy="44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7" name="TextBox 237">
              <a:extLst>
                <a:ext uri="{FF2B5EF4-FFF2-40B4-BE49-F238E27FC236}">
                  <a16:creationId xmlns:a16="http://schemas.microsoft.com/office/drawing/2014/main" id="{0D52D50B-6DD9-4A0D-BAD5-471DBAE0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784" y="6168049"/>
              <a:ext cx="740042" cy="215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en-US" altLang="ko-KR" sz="800" b="1" dirty="0">
                <a:solidFill>
                  <a:srgbClr val="000000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528" name="모서리가 둥근 직사각형 34">
            <a:extLst>
              <a:ext uri="{FF2B5EF4-FFF2-40B4-BE49-F238E27FC236}">
                <a16:creationId xmlns:a16="http://schemas.microsoft.com/office/drawing/2014/main" id="{11FD7F75-EE46-4BA5-96E7-C08F8314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3" y="922465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</a:p>
        </p:txBody>
      </p:sp>
      <p:cxnSp>
        <p:nvCxnSpPr>
          <p:cNvPr id="529" name="연결선: 꺾임 528">
            <a:extLst>
              <a:ext uri="{FF2B5EF4-FFF2-40B4-BE49-F238E27FC236}">
                <a16:creationId xmlns:a16="http://schemas.microsoft.com/office/drawing/2014/main" id="{A46056C2-F4C6-40F4-B580-4C6C57BBC18C}"/>
              </a:ext>
            </a:extLst>
          </p:cNvPr>
          <p:cNvCxnSpPr>
            <a:cxnSpLocks/>
            <a:stCxn id="528" idx="3"/>
            <a:endCxn id="520" idx="1"/>
          </p:cNvCxnSpPr>
          <p:nvPr/>
        </p:nvCxnSpPr>
        <p:spPr>
          <a:xfrm flipV="1">
            <a:off x="1362910" y="7101388"/>
            <a:ext cx="289648" cy="22622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직사각형 1">
            <a:extLst>
              <a:ext uri="{FF2B5EF4-FFF2-40B4-BE49-F238E27FC236}">
                <a16:creationId xmlns:a16="http://schemas.microsoft.com/office/drawing/2014/main" id="{6414E22A-96BF-412B-BDA7-DE332D33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2917" y="680975"/>
            <a:ext cx="1444075" cy="3780167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1" name="모서리가 둥근 직사각형 34">
            <a:extLst>
              <a:ext uri="{FF2B5EF4-FFF2-40B4-BE49-F238E27FC236}">
                <a16:creationId xmlns:a16="http://schemas.microsoft.com/office/drawing/2014/main" id="{73D0963F-1E98-4736-993A-05E14B0F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3512477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2" name="모서리가 둥근 직사각형 34">
            <a:extLst>
              <a:ext uri="{FF2B5EF4-FFF2-40B4-BE49-F238E27FC236}">
                <a16:creationId xmlns:a16="http://schemas.microsoft.com/office/drawing/2014/main" id="{CC726A09-6384-41E8-A151-C99730AF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977" y="381148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3" name="모서리가 둥근 직사각형 34">
            <a:extLst>
              <a:ext uri="{FF2B5EF4-FFF2-40B4-BE49-F238E27FC236}">
                <a16:creationId xmlns:a16="http://schemas.microsoft.com/office/drawing/2014/main" id="{87AA6D5D-6832-4E8A-BF8C-04ACEB4D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977" y="412275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 </a:t>
            </a:r>
            <a:r>
              <a:rPr lang="en-US" altLang="ko-KR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학습자관리 </a:t>
            </a:r>
            <a:r>
              <a:rPr lang="en-US" altLang="ko-KR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이상학습관리</a:t>
            </a:r>
            <a:r>
              <a:rPr lang="en-US" altLang="ko-KR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화상로그관리</a:t>
            </a:r>
            <a:endParaRPr lang="en-US" altLang="ko-KR" sz="75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7" name="화살표: 아래쪽 536">
            <a:extLst>
              <a:ext uri="{FF2B5EF4-FFF2-40B4-BE49-F238E27FC236}">
                <a16:creationId xmlns:a16="http://schemas.microsoft.com/office/drawing/2014/main" id="{6E1714EE-FB50-4852-8A47-782FAD5C070F}"/>
              </a:ext>
            </a:extLst>
          </p:cNvPr>
          <p:cNvSpPr/>
          <p:nvPr/>
        </p:nvSpPr>
        <p:spPr>
          <a:xfrm rot="16200000">
            <a:off x="4588568" y="413777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8" name="모서리가 둥근 직사각형 34">
            <a:extLst>
              <a:ext uri="{FF2B5EF4-FFF2-40B4-BE49-F238E27FC236}">
                <a16:creationId xmlns:a16="http://schemas.microsoft.com/office/drawing/2014/main" id="{88A5E625-52E4-44B6-8F5D-371FADC1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803" y="112557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39" name="모서리가 둥근 직사각형 34">
            <a:extLst>
              <a:ext uri="{FF2B5EF4-FFF2-40B4-BE49-F238E27FC236}">
                <a16:creationId xmlns:a16="http://schemas.microsoft.com/office/drawing/2014/main" id="{B27512DF-3328-4E5D-A3DF-0D8C5E8C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611" y="14516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</a:p>
        </p:txBody>
      </p:sp>
      <p:sp>
        <p:nvSpPr>
          <p:cNvPr id="540" name="모서리가 둥근 직사각형 34">
            <a:extLst>
              <a:ext uri="{FF2B5EF4-FFF2-40B4-BE49-F238E27FC236}">
                <a16:creationId xmlns:a16="http://schemas.microsoft.com/office/drawing/2014/main" id="{568040A3-25AA-44CA-810F-F87C7215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398" y="17573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541" name="모서리가 둥근 직사각형 34">
            <a:extLst>
              <a:ext uri="{FF2B5EF4-FFF2-40B4-BE49-F238E27FC236}">
                <a16:creationId xmlns:a16="http://schemas.microsoft.com/office/drawing/2014/main" id="{4BB594C4-D7A2-4372-91E1-3FF86515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229" y="30780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2" name="모서리가 둥근 직사각형 34">
            <a:extLst>
              <a:ext uri="{FF2B5EF4-FFF2-40B4-BE49-F238E27FC236}">
                <a16:creationId xmlns:a16="http://schemas.microsoft.com/office/drawing/2014/main" id="{EBF9036A-EC99-411C-9E19-9FF7873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8" y="34014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</a:p>
        </p:txBody>
      </p:sp>
      <p:sp>
        <p:nvSpPr>
          <p:cNvPr id="543" name="모서리가 둥근 직사각형 34">
            <a:extLst>
              <a:ext uri="{FF2B5EF4-FFF2-40B4-BE49-F238E27FC236}">
                <a16:creationId xmlns:a16="http://schemas.microsoft.com/office/drawing/2014/main" id="{D9DB59FD-C434-424C-9D4C-2FDACF92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37283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544" name="모서리가 둥근 직사각형 34">
            <a:extLst>
              <a:ext uri="{FF2B5EF4-FFF2-40B4-BE49-F238E27FC236}">
                <a16:creationId xmlns:a16="http://schemas.microsoft.com/office/drawing/2014/main" id="{ABCDA993-CB4E-4F2A-B971-09F046EA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203" y="544958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5" name="모서리가 둥근 직사각형 34">
            <a:extLst>
              <a:ext uri="{FF2B5EF4-FFF2-40B4-BE49-F238E27FC236}">
                <a16:creationId xmlns:a16="http://schemas.microsoft.com/office/drawing/2014/main" id="{783A36C7-9809-4249-A7A1-98118661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744" y="510619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546" name="모서리가 둥근 직사각형 34">
            <a:extLst>
              <a:ext uri="{FF2B5EF4-FFF2-40B4-BE49-F238E27FC236}">
                <a16:creationId xmlns:a16="http://schemas.microsoft.com/office/drawing/2014/main" id="{B4803373-ECDE-4F09-BC17-29C7CA4E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419" y="61977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7" name="모서리가 둥근 직사각형 34">
            <a:extLst>
              <a:ext uri="{FF2B5EF4-FFF2-40B4-BE49-F238E27FC236}">
                <a16:creationId xmlns:a16="http://schemas.microsoft.com/office/drawing/2014/main" id="{A7D648AF-CAD5-4971-9696-4B54B5EB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958" y="61925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241" name="모서리가 둥근 직사각형 34">
            <a:extLst>
              <a:ext uri="{FF2B5EF4-FFF2-40B4-BE49-F238E27FC236}">
                <a16:creationId xmlns:a16="http://schemas.microsoft.com/office/drawing/2014/main" id="{A265A4DC-A502-4E8D-A67A-8CBE2637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49306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정산관리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2" name="모서리가 둥근 직사각형 34">
            <a:extLst>
              <a:ext uri="{FF2B5EF4-FFF2-40B4-BE49-F238E27FC236}">
                <a16:creationId xmlns:a16="http://schemas.microsoft.com/office/drawing/2014/main" id="{E32BA04F-7E0A-4AB5-A5F4-DA0B3E7F5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80739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3" name="모서리가 둥근 직사각형 34">
            <a:extLst>
              <a:ext uri="{FF2B5EF4-FFF2-40B4-BE49-F238E27FC236}">
                <a16:creationId xmlns:a16="http://schemas.microsoft.com/office/drawing/2014/main" id="{FACF2286-7CE6-4F9D-B725-B454E205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09289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교육청 정산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4" name="모서리가 둥근 직사각형 34">
            <a:extLst>
              <a:ext uri="{FF2B5EF4-FFF2-40B4-BE49-F238E27FC236}">
                <a16:creationId xmlns:a16="http://schemas.microsoft.com/office/drawing/2014/main" id="{871CC7D6-4F0D-45DA-9162-70F5F3EE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37638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학교별 정산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6" name="모서리가 둥근 직사각형 34">
            <a:extLst>
              <a:ext uri="{FF2B5EF4-FFF2-40B4-BE49-F238E27FC236}">
                <a16:creationId xmlns:a16="http://schemas.microsoft.com/office/drawing/2014/main" id="{456155DF-D7E8-40ED-A854-8B5740E2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43919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우리학교</a:t>
            </a:r>
          </a:p>
        </p:txBody>
      </p:sp>
      <p:sp>
        <p:nvSpPr>
          <p:cNvPr id="248" name="모서리가 둥근 직사각형 34">
            <a:extLst>
              <a:ext uri="{FF2B5EF4-FFF2-40B4-BE49-F238E27FC236}">
                <a16:creationId xmlns:a16="http://schemas.microsoft.com/office/drawing/2014/main" id="{3F53781E-0E35-418E-B899-5F7927E1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1755462"/>
            <a:ext cx="627425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</a:t>
            </a:r>
          </a:p>
        </p:txBody>
      </p:sp>
      <p:sp>
        <p:nvSpPr>
          <p:cNvPr id="249" name="모서리가 둥근 직사각형 34">
            <a:extLst>
              <a:ext uri="{FF2B5EF4-FFF2-40B4-BE49-F238E27FC236}">
                <a16:creationId xmlns:a16="http://schemas.microsoft.com/office/drawing/2014/main" id="{5C199751-EADA-41F2-B23A-70D6EDD5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206048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목록</a:t>
            </a:r>
          </a:p>
        </p:txBody>
      </p:sp>
      <p:sp>
        <p:nvSpPr>
          <p:cNvPr id="250" name="모서리가 둥근 직사각형 34">
            <a:extLst>
              <a:ext uri="{FF2B5EF4-FFF2-40B4-BE49-F238E27FC236}">
                <a16:creationId xmlns:a16="http://schemas.microsoft.com/office/drawing/2014/main" id="{DA918E70-1EAF-402A-8F9F-330491FB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018" y="1755462"/>
            <a:ext cx="595453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온라인클래스 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1" name="모서리가 둥근 직사각형 34">
            <a:extLst>
              <a:ext uri="{FF2B5EF4-FFF2-40B4-BE49-F238E27FC236}">
                <a16:creationId xmlns:a16="http://schemas.microsoft.com/office/drawing/2014/main" id="{4497D0CD-10DD-49C4-B101-98BDC039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226" y="248256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2" name="모서리가 둥근 직사각형 34">
            <a:extLst>
              <a:ext uri="{FF2B5EF4-FFF2-40B4-BE49-F238E27FC236}">
                <a16:creationId xmlns:a16="http://schemas.microsoft.com/office/drawing/2014/main" id="{B6E67420-D160-4C23-A395-062EA0A6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164" y="516687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53" name="모서리가 둥근 직사각형 34">
            <a:extLst>
              <a:ext uri="{FF2B5EF4-FFF2-40B4-BE49-F238E27FC236}">
                <a16:creationId xmlns:a16="http://schemas.microsoft.com/office/drawing/2014/main" id="{9BEED5AA-9ED3-46A5-9569-AA65575C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211" y="484506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71" name="모서리가 둥근 직사각형 34">
            <a:extLst>
              <a:ext uri="{FF2B5EF4-FFF2-40B4-BE49-F238E27FC236}">
                <a16:creationId xmlns:a16="http://schemas.microsoft.com/office/drawing/2014/main" id="{06E970BB-09C4-4500-BBDB-30B11A52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830760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이력 관리</a:t>
            </a:r>
            <a:r>
              <a:rPr lang="en-US" altLang="ko-KR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9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72" name="모서리가 둥근 직사각형 34">
            <a:extLst>
              <a:ext uri="{FF2B5EF4-FFF2-40B4-BE49-F238E27FC236}">
                <a16:creationId xmlns:a16="http://schemas.microsoft.com/office/drawing/2014/main" id="{40051B0C-8732-4753-8379-CB041514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5838" y="931077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시도별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발송이력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5" name="모서리가 둥근 직사각형 34">
            <a:extLst>
              <a:ext uri="{FF2B5EF4-FFF2-40B4-BE49-F238E27FC236}">
                <a16:creationId xmlns:a16="http://schemas.microsoft.com/office/drawing/2014/main" id="{E787C0C4-D7BE-4573-B5C1-DF80F46B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44" y="372195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47" name="모서리가 둥근 직사각형 34">
            <a:extLst>
              <a:ext uri="{FF2B5EF4-FFF2-40B4-BE49-F238E27FC236}">
                <a16:creationId xmlns:a16="http://schemas.microsoft.com/office/drawing/2014/main" id="{9BEED5AA-9ED3-46A5-9569-AA65575C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210" y="45312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59" name="모서리가 둥근 직사각형 34">
            <a:extLst>
              <a:ext uri="{FF2B5EF4-FFF2-40B4-BE49-F238E27FC236}">
                <a16:creationId xmlns:a16="http://schemas.microsoft.com/office/drawing/2014/main" id="{B7F03842-3E74-40CC-8FF4-0A3047EC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575" y="748782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튜터링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60" name="모서리가 둥근 직사각형 34">
            <a:extLst>
              <a:ext uri="{FF2B5EF4-FFF2-40B4-BE49-F238E27FC236}">
                <a16:creationId xmlns:a16="http://schemas.microsoft.com/office/drawing/2014/main" id="{D5705D8C-8E81-4159-A7EA-5AF9350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784" y="779908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커리큘럼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61" name="모서리가 둥근 직사각형 34">
            <a:extLst>
              <a:ext uri="{FF2B5EF4-FFF2-40B4-BE49-F238E27FC236}">
                <a16:creationId xmlns:a16="http://schemas.microsoft.com/office/drawing/2014/main" id="{B12C06DF-01FC-48FE-A2FB-1B23430DC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784" y="808656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진단평가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63" name="모서리가 둥근 직사각형 34">
            <a:extLst>
              <a:ext uri="{FF2B5EF4-FFF2-40B4-BE49-F238E27FC236}">
                <a16:creationId xmlns:a16="http://schemas.microsoft.com/office/drawing/2014/main" id="{B852D796-9F43-4733-A168-460EE55D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784" y="836457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시험지 만들기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64" name="모서리가 둥근 직사각형 34">
            <a:extLst>
              <a:ext uri="{FF2B5EF4-FFF2-40B4-BE49-F238E27FC236}">
                <a16:creationId xmlns:a16="http://schemas.microsoft.com/office/drawing/2014/main" id="{9D932666-3A10-42CB-9071-75E045CE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784" y="865176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학습현황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65" name="모서리가 둥근 직사각형 34">
            <a:extLst>
              <a:ext uri="{FF2B5EF4-FFF2-40B4-BE49-F238E27FC236}">
                <a16:creationId xmlns:a16="http://schemas.microsoft.com/office/drawing/2014/main" id="{8DA16CCE-D845-49D9-A7CB-84726C4B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935723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튜터링접수관리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66" name="모서리가 둥근 직사각형 34">
            <a:extLst>
              <a:ext uri="{FF2B5EF4-FFF2-40B4-BE49-F238E27FC236}">
                <a16:creationId xmlns:a16="http://schemas.microsoft.com/office/drawing/2014/main" id="{7C99D833-1393-401C-8FD7-417C4908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4" y="812384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튜터링등록관리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67" name="모서리가 둥근 직사각형 34">
            <a:extLst>
              <a:ext uri="{FF2B5EF4-FFF2-40B4-BE49-F238E27FC236}">
                <a16:creationId xmlns:a16="http://schemas.microsoft.com/office/drawing/2014/main" id="{C22B987D-A49B-45E7-8722-CCD65FA0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715" y="777793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게시판 관리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68" name="모서리가 둥근 직사각형 34">
            <a:extLst>
              <a:ext uri="{FF2B5EF4-FFF2-40B4-BE49-F238E27FC236}">
                <a16:creationId xmlns:a16="http://schemas.microsoft.com/office/drawing/2014/main" id="{55FE9167-B849-49E7-8F82-B59C5DD8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746343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[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교사</a:t>
            </a:r>
          </a:p>
        </p:txBody>
      </p:sp>
      <p:grpSp>
        <p:nvGrpSpPr>
          <p:cNvPr id="269" name="그룹 84">
            <a:extLst>
              <a:ext uri="{FF2B5EF4-FFF2-40B4-BE49-F238E27FC236}">
                <a16:creationId xmlns:a16="http://schemas.microsoft.com/office/drawing/2014/main" id="{7B0A878E-B7BF-42CD-AAEE-6145E52B0A87}"/>
              </a:ext>
            </a:extLst>
          </p:cNvPr>
          <p:cNvGrpSpPr>
            <a:grpSpLocks/>
          </p:cNvGrpSpPr>
          <p:nvPr/>
        </p:nvGrpSpPr>
        <p:grpSpPr bwMode="auto">
          <a:xfrm>
            <a:off x="301941" y="7071164"/>
            <a:ext cx="803275" cy="507212"/>
            <a:chOff x="654241" y="1622182"/>
            <a:chExt cx="796752" cy="507766"/>
          </a:xfrm>
        </p:grpSpPr>
        <p:sp>
          <p:nvSpPr>
            <p:cNvPr id="270" name="TextBox 108">
              <a:extLst>
                <a:ext uri="{FF2B5EF4-FFF2-40B4-BE49-F238E27FC236}">
                  <a16:creationId xmlns:a16="http://schemas.microsoft.com/office/drawing/2014/main" id="{F339F15F-7B0B-41A0-B574-E2201BAAE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21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3" name="그림 156">
              <a:extLst>
                <a:ext uri="{FF2B5EF4-FFF2-40B4-BE49-F238E27FC236}">
                  <a16:creationId xmlns:a16="http://schemas.microsoft.com/office/drawing/2014/main" id="{96167151-8D63-4385-9536-4A365AFC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4" name="모서리가 둥근 직사각형 34">
            <a:extLst>
              <a:ext uri="{FF2B5EF4-FFF2-40B4-BE49-F238E27FC236}">
                <a16:creationId xmlns:a16="http://schemas.microsoft.com/office/drawing/2014/main" id="{9F5AE160-F72E-4F0D-B080-5B9A63DA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77779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[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학생</a:t>
            </a:r>
          </a:p>
        </p:txBody>
      </p:sp>
      <p:sp>
        <p:nvSpPr>
          <p:cNvPr id="286" name="모서리가 둥근 직사각형 34">
            <a:extLst>
              <a:ext uri="{FF2B5EF4-FFF2-40B4-BE49-F238E27FC236}">
                <a16:creationId xmlns:a16="http://schemas.microsoft.com/office/drawing/2014/main" id="{49DE2251-A9AF-42A6-B34A-794F6EC9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809285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[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튜터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 보호자</a:t>
            </a:r>
          </a:p>
        </p:txBody>
      </p:sp>
      <p:sp>
        <p:nvSpPr>
          <p:cNvPr id="287" name="모서리가 둥근 직사각형 34">
            <a:extLst>
              <a:ext uri="{FF2B5EF4-FFF2-40B4-BE49-F238E27FC236}">
                <a16:creationId xmlns:a16="http://schemas.microsoft.com/office/drawing/2014/main" id="{159D8091-7F87-4E98-AF30-0E8757CA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248" y="5748623"/>
            <a:ext cx="2618636" cy="3506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 보호자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자녀학습현황</a:t>
            </a:r>
          </a:p>
        </p:txBody>
      </p:sp>
      <p:sp>
        <p:nvSpPr>
          <p:cNvPr id="288" name="모서리가 둥근 직사각형 34">
            <a:extLst>
              <a:ext uri="{FF2B5EF4-FFF2-40B4-BE49-F238E27FC236}">
                <a16:creationId xmlns:a16="http://schemas.microsoft.com/office/drawing/2014/main" id="{59946AFD-38D3-43E7-89AE-EFA035188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248" y="6508182"/>
            <a:ext cx="2618636" cy="26713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학생 보호자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289" name="모서리가 둥근 직사각형 34">
            <a:extLst>
              <a:ext uri="{FF2B5EF4-FFF2-40B4-BE49-F238E27FC236}">
                <a16:creationId xmlns:a16="http://schemas.microsoft.com/office/drawing/2014/main" id="{0D574BFB-7A26-4F1F-94EC-13AF7E63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993" y="61925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290" name="모서리가 둥근 직사각형 34">
            <a:extLst>
              <a:ext uri="{FF2B5EF4-FFF2-40B4-BE49-F238E27FC236}">
                <a16:creationId xmlns:a16="http://schemas.microsoft.com/office/drawing/2014/main" id="{F1E8C384-768B-4958-B410-DAC04227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891" y="61925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자녀학습현황</a:t>
            </a:r>
          </a:p>
        </p:txBody>
      </p:sp>
      <p:sp>
        <p:nvSpPr>
          <p:cNvPr id="291" name="모서리가 둥근 직사각형 34">
            <a:extLst>
              <a:ext uri="{FF2B5EF4-FFF2-40B4-BE49-F238E27FC236}">
                <a16:creationId xmlns:a16="http://schemas.microsoft.com/office/drawing/2014/main" id="{47923620-8707-406A-AF16-2B10D412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5780" y="543550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AI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DB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조회</a:t>
            </a:r>
          </a:p>
        </p:txBody>
      </p:sp>
      <p:sp>
        <p:nvSpPr>
          <p:cNvPr id="292" name="모서리가 둥근 직사각형 34">
            <a:extLst>
              <a:ext uri="{FF2B5EF4-FFF2-40B4-BE49-F238E27FC236}">
                <a16:creationId xmlns:a16="http://schemas.microsoft.com/office/drawing/2014/main" id="{3925F83C-7428-4A3B-93AE-A4344CEF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820" y="543550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전체 학습지표출력</a:t>
            </a:r>
          </a:p>
        </p:txBody>
      </p:sp>
      <p:sp>
        <p:nvSpPr>
          <p:cNvPr id="293" name="모서리가 둥근 직사각형 34">
            <a:extLst>
              <a:ext uri="{FF2B5EF4-FFF2-40B4-BE49-F238E27FC236}">
                <a16:creationId xmlns:a16="http://schemas.microsoft.com/office/drawing/2014/main" id="{2F6704CD-E85A-48F3-ADCC-E967AA25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5780" y="512015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AI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학습지표 출력</a:t>
            </a:r>
          </a:p>
        </p:txBody>
      </p:sp>
      <p:sp>
        <p:nvSpPr>
          <p:cNvPr id="294" name="모서리가 둥근 직사각형 34">
            <a:extLst>
              <a:ext uri="{FF2B5EF4-FFF2-40B4-BE49-F238E27FC236}">
                <a16:creationId xmlns:a16="http://schemas.microsoft.com/office/drawing/2014/main" id="{131F6E5B-1EE7-497E-8110-CCBCF1A89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820" y="51005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단원별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수준 분석현황</a:t>
            </a:r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B628D91-0AE0-462D-8F72-5602AACE5C30}"/>
              </a:ext>
            </a:extLst>
          </p:cNvPr>
          <p:cNvCxnSpPr>
            <a:cxnSpLocks/>
            <a:stCxn id="284" idx="3"/>
            <a:endCxn id="387" idx="1"/>
          </p:cNvCxnSpPr>
          <p:nvPr/>
        </p:nvCxnSpPr>
        <p:spPr>
          <a:xfrm flipV="1">
            <a:off x="1364079" y="6642003"/>
            <a:ext cx="288481" cy="1274935"/>
          </a:xfrm>
          <a:prstGeom prst="bentConnector3">
            <a:avLst>
              <a:gd name="adj1" fmla="val 288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B581C78B-16B9-4BC8-BEF7-79048674B1C6}"/>
              </a:ext>
            </a:extLst>
          </p:cNvPr>
          <p:cNvCxnSpPr>
            <a:cxnSpLocks/>
            <a:stCxn id="286" idx="3"/>
            <a:endCxn id="387" idx="1"/>
          </p:cNvCxnSpPr>
          <p:nvPr/>
        </p:nvCxnSpPr>
        <p:spPr>
          <a:xfrm flipV="1">
            <a:off x="1364079" y="6642003"/>
            <a:ext cx="288481" cy="1589855"/>
          </a:xfrm>
          <a:prstGeom prst="bentConnector3">
            <a:avLst>
              <a:gd name="adj1" fmla="val 323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연결선: 꺾임 304">
            <a:extLst>
              <a:ext uri="{FF2B5EF4-FFF2-40B4-BE49-F238E27FC236}">
                <a16:creationId xmlns:a16="http://schemas.microsoft.com/office/drawing/2014/main" id="{ECBF5594-5376-48EC-BE17-52B027D11231}"/>
              </a:ext>
            </a:extLst>
          </p:cNvPr>
          <p:cNvCxnSpPr>
            <a:cxnSpLocks/>
            <a:stCxn id="268" idx="3"/>
            <a:endCxn id="406" idx="1"/>
          </p:cNvCxnSpPr>
          <p:nvPr/>
        </p:nvCxnSpPr>
        <p:spPr>
          <a:xfrm flipV="1">
            <a:off x="1364079" y="676248"/>
            <a:ext cx="296009" cy="6926188"/>
          </a:xfrm>
          <a:prstGeom prst="bentConnector3">
            <a:avLst>
              <a:gd name="adj1" fmla="val 191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4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94537AB5-C755-4199-98AB-808B33CF1D56}"/>
              </a:ext>
            </a:extLst>
          </p:cNvPr>
          <p:cNvSpPr/>
          <p:nvPr/>
        </p:nvSpPr>
        <p:spPr>
          <a:xfrm>
            <a:off x="3023180" y="3999847"/>
            <a:ext cx="2798951" cy="481518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6AA7871B-5F08-4CBF-8B1E-2CCBC1C4C1F3}"/>
              </a:ext>
            </a:extLst>
          </p:cNvPr>
          <p:cNvSpPr/>
          <p:nvPr/>
        </p:nvSpPr>
        <p:spPr>
          <a:xfrm>
            <a:off x="1505721" y="778006"/>
            <a:ext cx="12543627" cy="3239496"/>
          </a:xfrm>
          <a:prstGeom prst="roundRect">
            <a:avLst>
              <a:gd name="adj" fmla="val 5540"/>
            </a:avLst>
          </a:prstGeom>
          <a:solidFill>
            <a:srgbClr val="0000FF">
              <a:alpha val="9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F6AFD4E3-D730-42CB-89EB-589B4682F873}"/>
              </a:ext>
            </a:extLst>
          </p:cNvPr>
          <p:cNvSpPr/>
          <p:nvPr/>
        </p:nvSpPr>
        <p:spPr>
          <a:xfrm>
            <a:off x="1505722" y="4458502"/>
            <a:ext cx="12529846" cy="2383762"/>
          </a:xfrm>
          <a:prstGeom prst="roundRect">
            <a:avLst>
              <a:gd name="adj" fmla="val 6092"/>
            </a:avLst>
          </a:prstGeom>
          <a:solidFill>
            <a:srgbClr val="FFCEC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66AEADC5-84CD-4EB7-B1B3-59C40AD0C9F0}"/>
              </a:ext>
            </a:extLst>
          </p:cNvPr>
          <p:cNvSpPr/>
          <p:nvPr/>
        </p:nvSpPr>
        <p:spPr>
          <a:xfrm>
            <a:off x="1590932" y="3055723"/>
            <a:ext cx="2705455" cy="2369215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17DBDCDD-D53D-4D08-AA35-FD751C95DFA5}"/>
              </a:ext>
            </a:extLst>
          </p:cNvPr>
          <p:cNvSpPr/>
          <p:nvPr/>
        </p:nvSpPr>
        <p:spPr>
          <a:xfrm>
            <a:off x="1505721" y="7076381"/>
            <a:ext cx="13854290" cy="2497879"/>
          </a:xfrm>
          <a:prstGeom prst="roundRect">
            <a:avLst>
              <a:gd name="adj" fmla="val 9113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2" name="연결선: 꺾임 521">
            <a:extLst>
              <a:ext uri="{FF2B5EF4-FFF2-40B4-BE49-F238E27FC236}">
                <a16:creationId xmlns:a16="http://schemas.microsoft.com/office/drawing/2014/main" id="{6FD86931-E8B5-4DAB-99D0-6F92B4ACFE38}"/>
              </a:ext>
            </a:extLst>
          </p:cNvPr>
          <p:cNvCxnSpPr>
            <a:cxnSpLocks/>
            <a:stCxn id="422" idx="1"/>
            <a:endCxn id="444" idx="2"/>
          </p:cNvCxnSpPr>
          <p:nvPr/>
        </p:nvCxnSpPr>
        <p:spPr>
          <a:xfrm>
            <a:off x="5716141" y="4262651"/>
            <a:ext cx="10522305" cy="3216404"/>
          </a:xfrm>
          <a:prstGeom prst="bentConnector4">
            <a:avLst>
              <a:gd name="adj1" fmla="val 78867"/>
              <a:gd name="adj2" fmla="val 1435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9B4E132-6EB4-4D58-B391-4FDC08828902}"/>
              </a:ext>
            </a:extLst>
          </p:cNvPr>
          <p:cNvCxnSpPr>
            <a:cxnSpLocks/>
          </p:cNvCxnSpPr>
          <p:nvPr/>
        </p:nvCxnSpPr>
        <p:spPr bwMode="auto">
          <a:xfrm>
            <a:off x="1443348" y="555842"/>
            <a:ext cx="0" cy="8870833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모서리가 둥근 직사각형 34">
            <a:extLst>
              <a:ext uri="{FF2B5EF4-FFF2-40B4-BE49-F238E27FC236}">
                <a16:creationId xmlns:a16="http://schemas.microsoft.com/office/drawing/2014/main" id="{870BD3FE-D51A-44DD-A3FB-A14B0E4A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1446427"/>
            <a:ext cx="1245037" cy="393168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화면</a:t>
            </a:r>
          </a:p>
        </p:txBody>
      </p:sp>
      <p:sp>
        <p:nvSpPr>
          <p:cNvPr id="180" name="모서리가 둥근 직사각형 34">
            <a:extLst>
              <a:ext uri="{FF2B5EF4-FFF2-40B4-BE49-F238E27FC236}">
                <a16:creationId xmlns:a16="http://schemas.microsoft.com/office/drawing/2014/main" id="{6DACB3A8-1F42-4971-9E1D-8C0D10EB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188593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이용자 매뉴얼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181" name="모서리가 둥근 직사각형 34">
            <a:extLst>
              <a:ext uri="{FF2B5EF4-FFF2-40B4-BE49-F238E27FC236}">
                <a16:creationId xmlns:a16="http://schemas.microsoft.com/office/drawing/2014/main" id="{7EAF94FC-CE79-455E-9E58-6422462F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480161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035BEF0D-3502-41B1-ACB2-A6DA43BA18D7}"/>
              </a:ext>
            </a:extLst>
          </p:cNvPr>
          <p:cNvSpPr/>
          <p:nvPr/>
        </p:nvSpPr>
        <p:spPr>
          <a:xfrm>
            <a:off x="595592" y="1223434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183" name="모서리가 둥근 직사각형 34">
            <a:extLst>
              <a:ext uri="{FF2B5EF4-FFF2-40B4-BE49-F238E27FC236}">
                <a16:creationId xmlns:a16="http://schemas.microsoft.com/office/drawing/2014/main" id="{1FC66A50-8CA1-43DE-835E-BE5BE211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514859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개인정보활용 동의</a:t>
            </a:r>
          </a:p>
        </p:txBody>
      </p:sp>
      <p:sp>
        <p:nvSpPr>
          <p:cNvPr id="184" name="모서리가 둥근 직사각형 34">
            <a:extLst>
              <a:ext uri="{FF2B5EF4-FFF2-40B4-BE49-F238E27FC236}">
                <a16:creationId xmlns:a16="http://schemas.microsoft.com/office/drawing/2014/main" id="{77843AE1-7A09-4D6D-A63A-B6E3219B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647890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 로그인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86" name="모서리가 둥근 직사각형 34">
            <a:extLst>
              <a:ext uri="{FF2B5EF4-FFF2-40B4-BE49-F238E27FC236}">
                <a16:creationId xmlns:a16="http://schemas.microsoft.com/office/drawing/2014/main" id="{1BFC4ACA-1C51-4860-8082-57BA39D00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903462"/>
            <a:ext cx="1247387" cy="26910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/>
              </a:rPr>
              <a:t>  운영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/>
              </a:rPr>
              <a:t>: ebsoc.co.kr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4"/>
              </a:rPr>
              <a:t>  STG: stg.ebsoc.co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.kr</a:t>
            </a:r>
          </a:p>
        </p:txBody>
      </p:sp>
      <p:sp>
        <p:nvSpPr>
          <p:cNvPr id="190" name="모서리가 둥근 직사각형 34">
            <a:extLst>
              <a:ext uri="{FF2B5EF4-FFF2-40B4-BE49-F238E27FC236}">
                <a16:creationId xmlns:a16="http://schemas.microsoft.com/office/drawing/2014/main" id="{C284DC80-E8A8-40BE-80F8-553A9280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7" y="22108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1" name="모서리가 둥근 직사각형 34">
            <a:extLst>
              <a:ext uri="{FF2B5EF4-FFF2-40B4-BE49-F238E27FC236}">
                <a16:creationId xmlns:a16="http://schemas.microsoft.com/office/drawing/2014/main" id="{69FF9771-AB3F-4A08-9E79-1A84336F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5" y="25449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2" name="모서리가 둥근 직사각형 34">
            <a:extLst>
              <a:ext uri="{FF2B5EF4-FFF2-40B4-BE49-F238E27FC236}">
                <a16:creationId xmlns:a16="http://schemas.microsoft.com/office/drawing/2014/main" id="{92DF1E09-5CF8-4F89-947E-8E77A719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288290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3" name="모서리가 둥근 직사각형 34">
            <a:extLst>
              <a:ext uri="{FF2B5EF4-FFF2-40B4-BE49-F238E27FC236}">
                <a16:creationId xmlns:a16="http://schemas.microsoft.com/office/drawing/2014/main" id="{6067090F-801F-4492-BB61-1CDB6BC3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32170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4" name="모서리가 둥근 직사각형 34">
            <a:extLst>
              <a:ext uri="{FF2B5EF4-FFF2-40B4-BE49-F238E27FC236}">
                <a16:creationId xmlns:a16="http://schemas.microsoft.com/office/drawing/2014/main" id="{F77EF75B-9CB7-4A71-AB88-BBEA65B7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736290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 로그인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5" name="모서리가 둥근 직사각형 34">
            <a:extLst>
              <a:ext uri="{FF2B5EF4-FFF2-40B4-BE49-F238E27FC236}">
                <a16:creationId xmlns:a16="http://schemas.microsoft.com/office/drawing/2014/main" id="{E3B8E4EC-3608-4FEA-AB1B-7A2F4AF9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355969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235" name="모서리가 둥근 직사각형 34">
            <a:extLst>
              <a:ext uri="{FF2B5EF4-FFF2-40B4-BE49-F238E27FC236}">
                <a16:creationId xmlns:a16="http://schemas.microsoft.com/office/drawing/2014/main" id="{B23D2317-8BA9-4593-B580-EEB01755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3896307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81" name="모서리가 둥근 직사각형 34">
            <a:extLst>
              <a:ext uri="{FF2B5EF4-FFF2-40B4-BE49-F238E27FC236}">
                <a16:creationId xmlns:a16="http://schemas.microsoft.com/office/drawing/2014/main" id="{D2DBFF23-E7D7-4B4C-ADF0-C4457A79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423086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283" name="모서리가 둥근 직사각형 34">
            <a:extLst>
              <a:ext uri="{FF2B5EF4-FFF2-40B4-BE49-F238E27FC236}">
                <a16:creationId xmlns:a16="http://schemas.microsoft.com/office/drawing/2014/main" id="{4B07EC2C-B248-4329-A6CE-0EE501D8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808189"/>
            <a:ext cx="12333220" cy="27690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285" name="모서리가 둥근 직사각형 34">
            <a:extLst>
              <a:ext uri="{FF2B5EF4-FFF2-40B4-BE49-F238E27FC236}">
                <a16:creationId xmlns:a16="http://schemas.microsoft.com/office/drawing/2014/main" id="{52C8BCC1-6486-4271-9140-77CBBCA5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4289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95" name="모서리가 둥근 직사각형 34">
            <a:extLst>
              <a:ext uri="{FF2B5EF4-FFF2-40B4-BE49-F238E27FC236}">
                <a16:creationId xmlns:a16="http://schemas.microsoft.com/office/drawing/2014/main" id="{E58A66E8-903C-4638-BAA5-0329C403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시작 화면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297" name="모서리가 둥근 직사각형 34">
            <a:extLst>
              <a:ext uri="{FF2B5EF4-FFF2-40B4-BE49-F238E27FC236}">
                <a16:creationId xmlns:a16="http://schemas.microsoft.com/office/drawing/2014/main" id="{D32452A7-9884-4C3F-BD62-E3D428B4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50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내 클래스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314" name="모서리가 둥근 직사각형 34">
            <a:extLst>
              <a:ext uri="{FF2B5EF4-FFF2-40B4-BE49-F238E27FC236}">
                <a16:creationId xmlns:a16="http://schemas.microsoft.com/office/drawing/2014/main" id="{A0C1FFE3-AF4B-4133-A991-323F725D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9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강좌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18" name="모서리가 둥근 직사각형 34">
            <a:extLst>
              <a:ext uri="{FF2B5EF4-FFF2-40B4-BE49-F238E27FC236}">
                <a16:creationId xmlns:a16="http://schemas.microsoft.com/office/drawing/2014/main" id="{79B34447-76ED-4339-B78C-C0467C01B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13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 콘텐츠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0" name="모서리가 둥근 직사각형 34">
            <a:extLst>
              <a:ext uri="{FF2B5EF4-FFF2-40B4-BE49-F238E27FC236}">
                <a16:creationId xmlns:a16="http://schemas.microsoft.com/office/drawing/2014/main" id="{89595AB2-5B5B-44C0-BCF9-4F7B4D10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1" y="172720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1" name="모서리가 둥근 직사각형 34">
            <a:extLst>
              <a:ext uri="{FF2B5EF4-FFF2-40B4-BE49-F238E27FC236}">
                <a16:creationId xmlns:a16="http://schemas.microsoft.com/office/drawing/2014/main" id="{CA68A8AD-10CC-4594-9CCD-0EE352D3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990" y="20584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2" name="모서리가 둥근 직사각형 34">
            <a:extLst>
              <a:ext uri="{FF2B5EF4-FFF2-40B4-BE49-F238E27FC236}">
                <a16:creationId xmlns:a16="http://schemas.microsoft.com/office/drawing/2014/main" id="{1E912FF5-2899-4AF8-84ED-02456C4F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출결관리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(CLS,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4" name="모서리가 둥근 직사각형 34">
            <a:extLst>
              <a:ext uri="{FF2B5EF4-FFF2-40B4-BE49-F238E27FC236}">
                <a16:creationId xmlns:a16="http://schemas.microsoft.com/office/drawing/2014/main" id="{F15CA1F4-6CCA-43F3-90A0-60F93286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</a:t>
            </a:r>
          </a:p>
        </p:txBody>
      </p:sp>
      <p:sp>
        <p:nvSpPr>
          <p:cNvPr id="335" name="모서리가 둥근 직사각형 34">
            <a:extLst>
              <a:ext uri="{FF2B5EF4-FFF2-40B4-BE49-F238E27FC236}">
                <a16:creationId xmlns:a16="http://schemas.microsoft.com/office/drawing/2014/main" id="{83521EDB-E6B9-4505-B48E-499FDD5F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42044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정보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(A, 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6" name="모서리가 둥근 직사각형 34">
            <a:extLst>
              <a:ext uri="{FF2B5EF4-FFF2-40B4-BE49-F238E27FC236}">
                <a16:creationId xmlns:a16="http://schemas.microsoft.com/office/drawing/2014/main" id="{799E44A3-8648-4CDE-9104-6B7E6266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7453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7" name="모서리가 둥근 직사각형 34">
            <a:extLst>
              <a:ext uri="{FF2B5EF4-FFF2-40B4-BE49-F238E27FC236}">
                <a16:creationId xmlns:a16="http://schemas.microsoft.com/office/drawing/2014/main" id="{D9D3EC24-7E16-4A54-8F50-E17D0ADC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20703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8" name="모서리가 둥근 직사각형 34">
            <a:extLst>
              <a:ext uri="{FF2B5EF4-FFF2-40B4-BE49-F238E27FC236}">
                <a16:creationId xmlns:a16="http://schemas.microsoft.com/office/drawing/2014/main" id="{51A1D89E-9BD7-4ABB-A099-BB72856B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40034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순회교사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</a:p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방과 후 강사관리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9" name="모서리가 둥근 직사각형 34">
            <a:extLst>
              <a:ext uri="{FF2B5EF4-FFF2-40B4-BE49-F238E27FC236}">
                <a16:creationId xmlns:a16="http://schemas.microsoft.com/office/drawing/2014/main" id="{E31776AC-C845-4A6F-A074-AA186697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72266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타교 학생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0" name="모서리가 둥근 직사각형 34">
            <a:extLst>
              <a:ext uri="{FF2B5EF4-FFF2-40B4-BE49-F238E27FC236}">
                <a16:creationId xmlns:a16="http://schemas.microsoft.com/office/drawing/2014/main" id="{C7B77E8B-886B-48D9-88AC-C9741C79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20681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공지사항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1" name="화살표: 아래쪽 340">
            <a:extLst>
              <a:ext uri="{FF2B5EF4-FFF2-40B4-BE49-F238E27FC236}">
                <a16:creationId xmlns:a16="http://schemas.microsoft.com/office/drawing/2014/main" id="{6B2462ED-B697-456B-A71B-80F4636BA5B1}"/>
              </a:ext>
            </a:extLst>
          </p:cNvPr>
          <p:cNvSpPr/>
          <p:nvPr/>
        </p:nvSpPr>
        <p:spPr>
          <a:xfrm>
            <a:off x="3434973" y="1538423"/>
            <a:ext cx="296001" cy="6515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42" name="모서리가 둥근 직사각형 34">
            <a:extLst>
              <a:ext uri="{FF2B5EF4-FFF2-40B4-BE49-F238E27FC236}">
                <a16:creationId xmlns:a16="http://schemas.microsoft.com/office/drawing/2014/main" id="{D1751770-2731-46C3-A2FC-F9A1E9CB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630" y="141880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CLS)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3" name="모서리가 둥근 직사각형 34">
            <a:extLst>
              <a:ext uri="{FF2B5EF4-FFF2-40B4-BE49-F238E27FC236}">
                <a16:creationId xmlns:a16="http://schemas.microsoft.com/office/drawing/2014/main" id="{9400CA39-506C-424E-8AE0-703115BC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630" y="1743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신규 강좌 만들기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COM)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4" name="모서리가 둥근 직사각형 34">
            <a:extLst>
              <a:ext uri="{FF2B5EF4-FFF2-40B4-BE49-F238E27FC236}">
                <a16:creationId xmlns:a16="http://schemas.microsoft.com/office/drawing/2014/main" id="{8E8720AA-9D01-4989-A6F5-32D3BF6B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630" y="20588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</a:p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공공 콘텐츠 활용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5" name="모서리가 둥근 직사각형 34">
            <a:extLst>
              <a:ext uri="{FF2B5EF4-FFF2-40B4-BE49-F238E27FC236}">
                <a16:creationId xmlns:a16="http://schemas.microsoft.com/office/drawing/2014/main" id="{D98CD424-3542-4FF2-88ED-3830E1BE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46" name="모서리가 둥근 직사각형 34">
            <a:extLst>
              <a:ext uri="{FF2B5EF4-FFF2-40B4-BE49-F238E27FC236}">
                <a16:creationId xmlns:a16="http://schemas.microsoft.com/office/drawing/2014/main" id="{DB60506D-5A7A-4834-B22D-0FC17F5C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6" y="2392321"/>
            <a:ext cx="12330752" cy="28613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</a:p>
        </p:txBody>
      </p:sp>
      <p:sp>
        <p:nvSpPr>
          <p:cNvPr id="347" name="모서리가 둥근 직사각형 34">
            <a:extLst>
              <a:ext uri="{FF2B5EF4-FFF2-40B4-BE49-F238E27FC236}">
                <a16:creationId xmlns:a16="http://schemas.microsoft.com/office/drawing/2014/main" id="{A2B259E5-F1C6-40C1-82A9-5553B40D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8" name="모서리가 둥근 직사각형 34">
            <a:extLst>
              <a:ext uri="{FF2B5EF4-FFF2-40B4-BE49-F238E27FC236}">
                <a16:creationId xmlns:a16="http://schemas.microsoft.com/office/drawing/2014/main" id="{4EFD62B5-F338-444D-82B6-567AAE36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9" name="모서리가 둥근 직사각형 34">
            <a:extLst>
              <a:ext uri="{FF2B5EF4-FFF2-40B4-BE49-F238E27FC236}">
                <a16:creationId xmlns:a16="http://schemas.microsoft.com/office/drawing/2014/main" id="{E6723930-CF8D-476F-9C55-8709F866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6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0" name="모서리가 둥근 직사각형 34">
            <a:extLst>
              <a:ext uri="{FF2B5EF4-FFF2-40B4-BE49-F238E27FC236}">
                <a16:creationId xmlns:a16="http://schemas.microsoft.com/office/drawing/2014/main" id="{52280CDF-30CF-4000-8DDF-B4F11D51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51" name="모서리가 둥근 직사각형 34">
            <a:extLst>
              <a:ext uri="{FF2B5EF4-FFF2-40B4-BE49-F238E27FC236}">
                <a16:creationId xmlns:a16="http://schemas.microsoft.com/office/drawing/2014/main" id="{B591B5F2-F916-48B0-9C1F-05648DCD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352" name="모서리가 둥근 직사각형 34">
            <a:extLst>
              <a:ext uri="{FF2B5EF4-FFF2-40B4-BE49-F238E27FC236}">
                <a16:creationId xmlns:a16="http://schemas.microsoft.com/office/drawing/2014/main" id="{D5B5CDAD-4651-48AD-AF31-65BD1172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8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</a:p>
        </p:txBody>
      </p:sp>
      <p:sp>
        <p:nvSpPr>
          <p:cNvPr id="353" name="모서리가 둥근 직사각형 34">
            <a:extLst>
              <a:ext uri="{FF2B5EF4-FFF2-40B4-BE49-F238E27FC236}">
                <a16:creationId xmlns:a16="http://schemas.microsoft.com/office/drawing/2014/main" id="{11075DF1-6E61-4A5B-B2FD-572EAED5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54" name="모서리가 둥근 직사각형 34">
            <a:extLst>
              <a:ext uri="{FF2B5EF4-FFF2-40B4-BE49-F238E27FC236}">
                <a16:creationId xmlns:a16="http://schemas.microsoft.com/office/drawing/2014/main" id="{12A64DFE-85FD-4F8A-8BBF-DFAD4CA8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94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5" name="모서리가 둥근 직사각형 34">
            <a:extLst>
              <a:ext uri="{FF2B5EF4-FFF2-40B4-BE49-F238E27FC236}">
                <a16:creationId xmlns:a16="http://schemas.microsoft.com/office/drawing/2014/main" id="{BBE8C1BD-2733-4B94-BD3B-E2B81D0E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6" name="모서리가 둥근 직사각형 34">
            <a:extLst>
              <a:ext uri="{FF2B5EF4-FFF2-40B4-BE49-F238E27FC236}">
                <a16:creationId xmlns:a16="http://schemas.microsoft.com/office/drawing/2014/main" id="{783CA8DC-611F-4371-98AA-733BE636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7" name="모서리가 둥근 직사각형 34">
            <a:extLst>
              <a:ext uri="{FF2B5EF4-FFF2-40B4-BE49-F238E27FC236}">
                <a16:creationId xmlns:a16="http://schemas.microsoft.com/office/drawing/2014/main" id="{929AC9C1-B2BE-4803-9C9E-C849BB58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8" name="모서리가 둥근 직사각형 34">
            <a:extLst>
              <a:ext uri="{FF2B5EF4-FFF2-40B4-BE49-F238E27FC236}">
                <a16:creationId xmlns:a16="http://schemas.microsoft.com/office/drawing/2014/main" id="{55E96A87-C69D-4729-BECD-EF383B2E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기본 정보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9" name="모서리가 둥근 직사각형 34">
            <a:extLst>
              <a:ext uri="{FF2B5EF4-FFF2-40B4-BE49-F238E27FC236}">
                <a16:creationId xmlns:a16="http://schemas.microsoft.com/office/drawing/2014/main" id="{E3FE4FB7-0E2E-4935-9024-50F6BE54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0" name="모서리가 둥근 직사각형 34">
            <a:extLst>
              <a:ext uri="{FF2B5EF4-FFF2-40B4-BE49-F238E27FC236}">
                <a16:creationId xmlns:a16="http://schemas.microsoft.com/office/drawing/2014/main" id="{1427B854-C413-46C3-8EB3-32367A62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1" name="모서리가 둥근 직사각형 34">
            <a:extLst>
              <a:ext uri="{FF2B5EF4-FFF2-40B4-BE49-F238E27FC236}">
                <a16:creationId xmlns:a16="http://schemas.microsoft.com/office/drawing/2014/main" id="{E925D9F0-E5CE-4F8D-B55F-735308D3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2" name="모서리가 둥근 직사각형 34">
            <a:extLst>
              <a:ext uri="{FF2B5EF4-FFF2-40B4-BE49-F238E27FC236}">
                <a16:creationId xmlns:a16="http://schemas.microsoft.com/office/drawing/2014/main" id="{B2829325-0D8B-45EB-A69F-457A2CE0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대기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3" name="모서리가 둥근 직사각형 34">
            <a:extLst>
              <a:ext uri="{FF2B5EF4-FFF2-40B4-BE49-F238E27FC236}">
                <a16:creationId xmlns:a16="http://schemas.microsoft.com/office/drawing/2014/main" id="{44C10E48-0257-40F4-A14F-D717783A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탈퇴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4" name="모서리가 둥근 직사각형 34">
            <a:extLst>
              <a:ext uri="{FF2B5EF4-FFF2-40B4-BE49-F238E27FC236}">
                <a16:creationId xmlns:a16="http://schemas.microsoft.com/office/drawing/2014/main" id="{402D2C7E-41C1-48E1-8B0C-B8E6A58D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723" y="335280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초대 링크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5" name="모서리가 둥근 직사각형 34">
            <a:extLst>
              <a:ext uri="{FF2B5EF4-FFF2-40B4-BE49-F238E27FC236}">
                <a16:creationId xmlns:a16="http://schemas.microsoft.com/office/drawing/2014/main" id="{FD27D465-0290-43D2-9AA6-65D087AB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6" name="모서리가 둥근 직사각형 34">
            <a:extLst>
              <a:ext uri="{FF2B5EF4-FFF2-40B4-BE49-F238E27FC236}">
                <a16:creationId xmlns:a16="http://schemas.microsoft.com/office/drawing/2014/main" id="{65FFAE5A-4D75-4240-9CDC-B0626285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7" name="모서리가 둥근 직사각형 34">
            <a:extLst>
              <a:ext uri="{FF2B5EF4-FFF2-40B4-BE49-F238E27FC236}">
                <a16:creationId xmlns:a16="http://schemas.microsoft.com/office/drawing/2014/main" id="{72EE8501-54C2-4221-AB4F-A5EBD769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8" name="모서리가 둥근 직사각형 34">
            <a:extLst>
              <a:ext uri="{FF2B5EF4-FFF2-40B4-BE49-F238E27FC236}">
                <a16:creationId xmlns:a16="http://schemas.microsoft.com/office/drawing/2014/main" id="{BA07085B-73DD-48DB-8792-2FD7A72A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394" y="4062625"/>
            <a:ext cx="1230545" cy="28931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369" name="모서리가 둥근 직사각형 34">
            <a:extLst>
              <a:ext uri="{FF2B5EF4-FFF2-40B4-BE49-F238E27FC236}">
                <a16:creationId xmlns:a16="http://schemas.microsoft.com/office/drawing/2014/main" id="{A8AF86FA-5B38-4152-A40A-B466CDC6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437406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0" name="모서리가 둥근 직사각형 34">
            <a:extLst>
              <a:ext uri="{FF2B5EF4-FFF2-40B4-BE49-F238E27FC236}">
                <a16:creationId xmlns:a16="http://schemas.microsoft.com/office/drawing/2014/main" id="{5A16D1DA-A3F9-40E8-AD70-32F7583E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502193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1" name="모서리가 둥근 직사각형 34">
            <a:extLst>
              <a:ext uri="{FF2B5EF4-FFF2-40B4-BE49-F238E27FC236}">
                <a16:creationId xmlns:a16="http://schemas.microsoft.com/office/drawing/2014/main" id="{4D534791-486C-42C6-944C-3BDD4AC0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468933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온라인클래스 공지사항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2" name="모서리가 둥근 직사각형 34">
            <a:extLst>
              <a:ext uri="{FF2B5EF4-FFF2-40B4-BE49-F238E27FC236}">
                <a16:creationId xmlns:a16="http://schemas.microsoft.com/office/drawing/2014/main" id="{85E8A4DE-719E-4E1D-BDC0-971AB657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735" y="53669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3" name="모서리가 둥근 직사각형 34">
            <a:extLst>
              <a:ext uri="{FF2B5EF4-FFF2-40B4-BE49-F238E27FC236}">
                <a16:creationId xmlns:a16="http://schemas.microsoft.com/office/drawing/2014/main" id="{574854A7-FA49-4978-8C8F-08B7956B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057" y="571000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이용문의</a:t>
            </a:r>
            <a:r>
              <a:rPr lang="en-US" altLang="ko-KR" sz="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dirty="0">
                <a:solidFill>
                  <a:schemeClr val="bg1"/>
                </a:solidFill>
              </a:rPr>
              <a:t>(https://cloud-enomix.ebs.co.kr/proxy)</a:t>
            </a:r>
            <a:endParaRPr lang="ko-KR" altLang="en-US" sz="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4" name="모서리가 둥근 직사각형 34">
            <a:extLst>
              <a:ext uri="{FF2B5EF4-FFF2-40B4-BE49-F238E27FC236}">
                <a16:creationId xmlns:a16="http://schemas.microsoft.com/office/drawing/2014/main" id="{01BA89FF-FDD5-4A63-85FF-E12891AB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217" y="603199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학습프로그램 다운로드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(pus.stg.ebsoc.co.kr/cs/download)</a:t>
            </a: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(pus.ebsoc.co.kr/cs/download)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5" name="모서리가 둥근 직사각형 34">
            <a:extLst>
              <a:ext uri="{FF2B5EF4-FFF2-40B4-BE49-F238E27FC236}">
                <a16:creationId xmlns:a16="http://schemas.microsoft.com/office/drawing/2014/main" id="{4A6F3384-4A43-4DEC-BB44-53ACC2A9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816753"/>
            <a:ext cx="124738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프로필</a:t>
            </a:r>
          </a:p>
        </p:txBody>
      </p:sp>
      <p:sp>
        <p:nvSpPr>
          <p:cNvPr id="376" name="모서리가 둥근 직사각형 34">
            <a:extLst>
              <a:ext uri="{FF2B5EF4-FFF2-40B4-BE49-F238E27FC236}">
                <a16:creationId xmlns:a16="http://schemas.microsoft.com/office/drawing/2014/main" id="{19A9A696-0BCC-40E6-985A-ACC73B58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11002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정보수정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(A, 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7" name="모서리가 둥근 직사각형 34">
            <a:extLst>
              <a:ext uri="{FF2B5EF4-FFF2-40B4-BE49-F238E27FC236}">
                <a16:creationId xmlns:a16="http://schemas.microsoft.com/office/drawing/2014/main" id="{CB147D30-C963-41A6-8D4D-6088694D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14183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로그아웃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8" name="모서리가 둥근 직사각형 34">
            <a:extLst>
              <a:ext uri="{FF2B5EF4-FFF2-40B4-BE49-F238E27FC236}">
                <a16:creationId xmlns:a16="http://schemas.microsoft.com/office/drawing/2014/main" id="{BEE6A6C2-4C9D-491A-9775-9DD3AE28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0501" y="1728242"/>
            <a:ext cx="126783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</a:t>
            </a:r>
          </a:p>
        </p:txBody>
      </p:sp>
      <p:sp>
        <p:nvSpPr>
          <p:cNvPr id="379" name="모서리가 둥근 직사각형 34">
            <a:extLst>
              <a:ext uri="{FF2B5EF4-FFF2-40B4-BE49-F238E27FC236}">
                <a16:creationId xmlns:a16="http://schemas.microsoft.com/office/drawing/2014/main" id="{578F56AA-D942-49BB-ACA5-24B88369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27157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0" name="모서리가 둥근 직사각형 34">
            <a:extLst>
              <a:ext uri="{FF2B5EF4-FFF2-40B4-BE49-F238E27FC236}">
                <a16:creationId xmlns:a16="http://schemas.microsoft.com/office/drawing/2014/main" id="{EC8F21D7-9900-46DB-92D0-4B301FFF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674" y="306010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1" name="모서리가 둥근 직사각형 34">
            <a:extLst>
              <a:ext uri="{FF2B5EF4-FFF2-40B4-BE49-F238E27FC236}">
                <a16:creationId xmlns:a16="http://schemas.microsoft.com/office/drawing/2014/main" id="{8A4CEF78-5BC2-405A-BA8D-6300ED0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340673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2" name="모서리가 둥근 직사각형 34">
            <a:extLst>
              <a:ext uri="{FF2B5EF4-FFF2-40B4-BE49-F238E27FC236}">
                <a16:creationId xmlns:a16="http://schemas.microsoft.com/office/drawing/2014/main" id="{446DCC80-4CD2-4932-A880-7A01D743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37388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3" name="모서리가 둥근 직사각형 34">
            <a:extLst>
              <a:ext uri="{FF2B5EF4-FFF2-40B4-BE49-F238E27FC236}">
                <a16:creationId xmlns:a16="http://schemas.microsoft.com/office/drawing/2014/main" id="{B2D422C2-8287-4B33-B0C1-6DE4522D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204181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4" name="모서리가 둥근 직사각형 34">
            <a:extLst>
              <a:ext uri="{FF2B5EF4-FFF2-40B4-BE49-F238E27FC236}">
                <a16:creationId xmlns:a16="http://schemas.microsoft.com/office/drawing/2014/main" id="{595BEC7C-5F71-4F7A-BE47-7EE2D6E3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711" y="237390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알람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5" name="모서리가 둥근 직사각형 34">
            <a:extLst>
              <a:ext uri="{FF2B5EF4-FFF2-40B4-BE49-F238E27FC236}">
                <a16:creationId xmlns:a16="http://schemas.microsoft.com/office/drawing/2014/main" id="{CF9DC86D-F879-459F-B2C3-8B057FBB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4569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6" name="모서리가 둥근 직사각형 34">
            <a:extLst>
              <a:ext uri="{FF2B5EF4-FFF2-40B4-BE49-F238E27FC236}">
                <a16:creationId xmlns:a16="http://schemas.microsoft.com/office/drawing/2014/main" id="{E787C0C4-D7BE-4573-B5C1-DF80F46B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44" y="33790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7" name="모서리가 둥근 직사각형 34">
            <a:extLst>
              <a:ext uri="{FF2B5EF4-FFF2-40B4-BE49-F238E27FC236}">
                <a16:creationId xmlns:a16="http://schemas.microsoft.com/office/drawing/2014/main" id="{66AB1B09-EF43-45B8-89A2-A56E2027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9" y="6517671"/>
            <a:ext cx="9493839" cy="27578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388" name="모서리가 둥근 직사각형 34">
            <a:extLst>
              <a:ext uri="{FF2B5EF4-FFF2-40B4-BE49-F238E27FC236}">
                <a16:creationId xmlns:a16="http://schemas.microsoft.com/office/drawing/2014/main" id="{F2B7FA9C-73B4-471F-9129-DA313F09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03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</a:p>
        </p:txBody>
      </p:sp>
      <p:sp>
        <p:nvSpPr>
          <p:cNvPr id="389" name="모서리가 둥근 직사각형 34">
            <a:extLst>
              <a:ext uri="{FF2B5EF4-FFF2-40B4-BE49-F238E27FC236}">
                <a16:creationId xmlns:a16="http://schemas.microsoft.com/office/drawing/2014/main" id="{9DA04A6E-D563-426A-A7F0-2410840E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57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시작 화면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390" name="모서리가 둥근 직사각형 34">
            <a:extLst>
              <a:ext uri="{FF2B5EF4-FFF2-40B4-BE49-F238E27FC236}">
                <a16:creationId xmlns:a16="http://schemas.microsoft.com/office/drawing/2014/main" id="{A699965A-C078-4CDC-84B4-8E1E8B74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171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내 클래스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392" name="모서리가 둥근 직사각형 34">
            <a:extLst>
              <a:ext uri="{FF2B5EF4-FFF2-40B4-BE49-F238E27FC236}">
                <a16:creationId xmlns:a16="http://schemas.microsoft.com/office/drawing/2014/main" id="{2F5D2069-9E07-452D-A7FE-E6BBAF5D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49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강좌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3" name="모서리가 둥근 직사각형 34">
            <a:extLst>
              <a:ext uri="{FF2B5EF4-FFF2-40B4-BE49-F238E27FC236}">
                <a16:creationId xmlns:a16="http://schemas.microsoft.com/office/drawing/2014/main" id="{7C8518B4-65AE-4373-AEA9-18076C79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817" y="619105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우리학교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(A, 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4" name="모서리가 둥근 직사각형 34">
            <a:extLst>
              <a:ext uri="{FF2B5EF4-FFF2-40B4-BE49-F238E27FC236}">
                <a16:creationId xmlns:a16="http://schemas.microsoft.com/office/drawing/2014/main" id="{166E73EA-D927-4F61-B83A-555F3B19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00" y="5808440"/>
            <a:ext cx="12352402" cy="278182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</a:p>
        </p:txBody>
      </p:sp>
      <p:sp>
        <p:nvSpPr>
          <p:cNvPr id="395" name="모서리가 둥근 직사각형 34">
            <a:extLst>
              <a:ext uri="{FF2B5EF4-FFF2-40B4-BE49-F238E27FC236}">
                <a16:creationId xmlns:a16="http://schemas.microsoft.com/office/drawing/2014/main" id="{C7B1C263-D710-4C05-81BF-1F693608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292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</a:p>
        </p:txBody>
      </p:sp>
      <p:sp>
        <p:nvSpPr>
          <p:cNvPr id="396" name="모서리가 둥근 직사각형 34">
            <a:extLst>
              <a:ext uri="{FF2B5EF4-FFF2-40B4-BE49-F238E27FC236}">
                <a16:creationId xmlns:a16="http://schemas.microsoft.com/office/drawing/2014/main" id="{7FC9D852-58D9-432B-AD5D-E67FCD41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7" name="모서리가 둥근 직사각형 34">
            <a:extLst>
              <a:ext uri="{FF2B5EF4-FFF2-40B4-BE49-F238E27FC236}">
                <a16:creationId xmlns:a16="http://schemas.microsoft.com/office/drawing/2014/main" id="{0E0C2D80-CB53-4177-8D8C-B16824ED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823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8" name="모서리가 둥근 직사각형 34">
            <a:extLst>
              <a:ext uri="{FF2B5EF4-FFF2-40B4-BE49-F238E27FC236}">
                <a16:creationId xmlns:a16="http://schemas.microsoft.com/office/drawing/2014/main" id="{0D954175-7451-4F6C-86D1-EA625FF9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441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99" name="모서리가 둥근 직사각형 34">
            <a:extLst>
              <a:ext uri="{FF2B5EF4-FFF2-40B4-BE49-F238E27FC236}">
                <a16:creationId xmlns:a16="http://schemas.microsoft.com/office/drawing/2014/main" id="{8F33DE2B-5E7D-4050-8010-B06BADB3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61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게시판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0" name="모서리가 둥근 직사각형 34">
            <a:extLst>
              <a:ext uri="{FF2B5EF4-FFF2-40B4-BE49-F238E27FC236}">
                <a16:creationId xmlns:a16="http://schemas.microsoft.com/office/drawing/2014/main" id="{8EDE60C3-195A-43CC-B6A4-4B9BF3D0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4894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1" name="모서리가 둥근 직사각형 34">
            <a:extLst>
              <a:ext uri="{FF2B5EF4-FFF2-40B4-BE49-F238E27FC236}">
                <a16:creationId xmlns:a16="http://schemas.microsoft.com/office/drawing/2014/main" id="{FAC6034D-9C20-47D7-9DCE-E251F296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8144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2" name="모서리가 둥근 직사각형 34">
            <a:extLst>
              <a:ext uri="{FF2B5EF4-FFF2-40B4-BE49-F238E27FC236}">
                <a16:creationId xmlns:a16="http://schemas.microsoft.com/office/drawing/2014/main" id="{D64F4F14-9696-4C6C-89C0-237ACC04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513940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3" name="화살표: 아래쪽 402">
            <a:extLst>
              <a:ext uri="{FF2B5EF4-FFF2-40B4-BE49-F238E27FC236}">
                <a16:creationId xmlns:a16="http://schemas.microsoft.com/office/drawing/2014/main" id="{FE975D8D-9662-454E-AF49-CBD0BCCC0825}"/>
              </a:ext>
            </a:extLst>
          </p:cNvPr>
          <p:cNvSpPr/>
          <p:nvPr/>
        </p:nvSpPr>
        <p:spPr>
          <a:xfrm rot="10800000">
            <a:off x="3043215" y="6219223"/>
            <a:ext cx="195110" cy="1645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04" name="모서리가 둥근 직사각형 34">
            <a:extLst>
              <a:ext uri="{FF2B5EF4-FFF2-40B4-BE49-F238E27FC236}">
                <a16:creationId xmlns:a16="http://schemas.microsoft.com/office/drawing/2014/main" id="{6D48B467-AA71-41C0-89D9-273CF264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57343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사용자 구분</a:t>
            </a:r>
          </a:p>
        </p:txBody>
      </p:sp>
      <p:sp>
        <p:nvSpPr>
          <p:cNvPr id="405" name="모서리가 둥근 직사각형 34">
            <a:extLst>
              <a:ext uri="{FF2B5EF4-FFF2-40B4-BE49-F238E27FC236}">
                <a16:creationId xmlns:a16="http://schemas.microsoft.com/office/drawing/2014/main" id="{61433178-B43D-4F02-BA04-398A6AA4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9" y="6823794"/>
            <a:ext cx="13677044" cy="172402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6" name="모서리가 둥근 직사각형 34">
            <a:extLst>
              <a:ext uri="{FF2B5EF4-FFF2-40B4-BE49-F238E27FC236}">
                <a16:creationId xmlns:a16="http://schemas.microsoft.com/office/drawing/2014/main" id="{0C1642E9-44CE-42B6-A03B-76E51726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591106"/>
            <a:ext cx="13683534" cy="170284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7" name="직사각형 1">
            <a:extLst>
              <a:ext uri="{FF2B5EF4-FFF2-40B4-BE49-F238E27FC236}">
                <a16:creationId xmlns:a16="http://schemas.microsoft.com/office/drawing/2014/main" id="{44B29093-6C35-49DC-8B17-BE9833EC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3067985"/>
            <a:ext cx="2688542" cy="23606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 sz="600"/>
          </a:p>
        </p:txBody>
      </p:sp>
      <p:sp>
        <p:nvSpPr>
          <p:cNvPr id="408" name="모서리가 둥근 직사각형 34">
            <a:extLst>
              <a:ext uri="{FF2B5EF4-FFF2-40B4-BE49-F238E27FC236}">
                <a16:creationId xmlns:a16="http://schemas.microsoft.com/office/drawing/2014/main" id="{B2D43950-FD9C-4981-9940-97C5545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48121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① 동영상 형</a:t>
            </a:r>
          </a:p>
        </p:txBody>
      </p:sp>
      <p:sp>
        <p:nvSpPr>
          <p:cNvPr id="409" name="모서리가 둥근 직사각형 34">
            <a:extLst>
              <a:ext uri="{FF2B5EF4-FFF2-40B4-BE49-F238E27FC236}">
                <a16:creationId xmlns:a16="http://schemas.microsoft.com/office/drawing/2014/main" id="{2139A722-8275-4AD3-9A05-48EA2827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② 문서 형</a:t>
            </a:r>
          </a:p>
        </p:txBody>
      </p:sp>
      <p:sp>
        <p:nvSpPr>
          <p:cNvPr id="410" name="모서리가 둥근 직사각형 34">
            <a:extLst>
              <a:ext uri="{FF2B5EF4-FFF2-40B4-BE49-F238E27FC236}">
                <a16:creationId xmlns:a16="http://schemas.microsoft.com/office/drawing/2014/main" id="{7DE1E41D-E7FE-4D53-902B-94E2EAE3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41165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③ 이미지 형</a:t>
            </a:r>
          </a:p>
        </p:txBody>
      </p:sp>
      <p:sp>
        <p:nvSpPr>
          <p:cNvPr id="411" name="모서리가 둥근 직사각형 34">
            <a:extLst>
              <a:ext uri="{FF2B5EF4-FFF2-40B4-BE49-F238E27FC236}">
                <a16:creationId xmlns:a16="http://schemas.microsoft.com/office/drawing/2014/main" id="{7AD9C299-E619-492E-B803-3149CC82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44395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④ 텍스트 형</a:t>
            </a:r>
          </a:p>
        </p:txBody>
      </p:sp>
      <p:sp>
        <p:nvSpPr>
          <p:cNvPr id="412" name="모서리가 둥근 직사각형 34">
            <a:extLst>
              <a:ext uri="{FF2B5EF4-FFF2-40B4-BE49-F238E27FC236}">
                <a16:creationId xmlns:a16="http://schemas.microsoft.com/office/drawing/2014/main" id="{AD541391-3667-4CAE-9EE6-EF93518B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96" y="476891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⑤ 퀴즈형</a:t>
            </a:r>
          </a:p>
        </p:txBody>
      </p:sp>
      <p:sp>
        <p:nvSpPr>
          <p:cNvPr id="413" name="모서리가 둥근 직사각형 34">
            <a:extLst>
              <a:ext uri="{FF2B5EF4-FFF2-40B4-BE49-F238E27FC236}">
                <a16:creationId xmlns:a16="http://schemas.microsoft.com/office/drawing/2014/main" id="{937F40C2-00F0-43DF-81B2-635E406C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⑥ 토론형</a:t>
            </a:r>
          </a:p>
        </p:txBody>
      </p:sp>
      <p:sp>
        <p:nvSpPr>
          <p:cNvPr id="414" name="모서리가 둥근 직사각형 34">
            <a:extLst>
              <a:ext uri="{FF2B5EF4-FFF2-40B4-BE49-F238E27FC236}">
                <a16:creationId xmlns:a16="http://schemas.microsoft.com/office/drawing/2014/main" id="{BB982EA5-D6B7-4D89-80C3-B79C6F10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398" y="317072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⑦ 설문형</a:t>
            </a:r>
          </a:p>
        </p:txBody>
      </p:sp>
      <p:sp>
        <p:nvSpPr>
          <p:cNvPr id="415" name="모서리가 둥근 직사각형 34">
            <a:extLst>
              <a:ext uri="{FF2B5EF4-FFF2-40B4-BE49-F238E27FC236}">
                <a16:creationId xmlns:a16="http://schemas.microsoft.com/office/drawing/2014/main" id="{09FB1194-724A-4DDC-8D10-1A82E04A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0" y="34796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⑧ 과제형</a:t>
            </a:r>
          </a:p>
        </p:txBody>
      </p:sp>
      <p:sp>
        <p:nvSpPr>
          <p:cNvPr id="416" name="모서리가 둥근 직사각형 34">
            <a:extLst>
              <a:ext uri="{FF2B5EF4-FFF2-40B4-BE49-F238E27FC236}">
                <a16:creationId xmlns:a16="http://schemas.microsoft.com/office/drawing/2014/main" id="{115FF285-1C8D-4142-AA85-B660B3F0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808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⑨ 시험지형</a:t>
            </a:r>
          </a:p>
        </p:txBody>
      </p:sp>
      <p:sp>
        <p:nvSpPr>
          <p:cNvPr id="417" name="모서리가 둥근 직사각형 34">
            <a:extLst>
              <a:ext uri="{FF2B5EF4-FFF2-40B4-BE49-F238E27FC236}">
                <a16:creationId xmlns:a16="http://schemas.microsoft.com/office/drawing/2014/main" id="{982524FC-8751-41B2-9AF6-75D1A1D3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35" y="445775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⑩ 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18" name="모서리가 둥근 직사각형 34">
            <a:extLst>
              <a:ext uri="{FF2B5EF4-FFF2-40B4-BE49-F238E27FC236}">
                <a16:creationId xmlns:a16="http://schemas.microsoft.com/office/drawing/2014/main" id="{892C946D-ADF5-4022-ADC4-97AF2D5C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94" y="478237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⑪ 화상수업</a:t>
            </a:r>
          </a:p>
        </p:txBody>
      </p:sp>
      <p:sp>
        <p:nvSpPr>
          <p:cNvPr id="419" name="모서리가 둥근 직사각형 34">
            <a:extLst>
              <a:ext uri="{FF2B5EF4-FFF2-40B4-BE49-F238E27FC236}">
                <a16:creationId xmlns:a16="http://schemas.microsoft.com/office/drawing/2014/main" id="{092F007D-D22B-48B6-AF10-57D27466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436" y="41341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420" name="모서리가 둥근 직사각형 34">
            <a:extLst>
              <a:ext uri="{FF2B5EF4-FFF2-40B4-BE49-F238E27FC236}">
                <a16:creationId xmlns:a16="http://schemas.microsoft.com/office/drawing/2014/main" id="{50C427CA-EF15-4F24-AD31-FEDB569E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165399"/>
            <a:ext cx="1264299" cy="273161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(12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(COM, LECT , CLS)</a:t>
            </a:r>
          </a:p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강의콘텐츠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내강좌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1" name="모서리가 둥근 직사각형 34">
            <a:extLst>
              <a:ext uri="{FF2B5EF4-FFF2-40B4-BE49-F238E27FC236}">
                <a16:creationId xmlns:a16="http://schemas.microsoft.com/office/drawing/2014/main" id="{B0A1A260-8D84-48E4-AA4B-8F559F0C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88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⑫ 조례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</a:t>
            </a:r>
          </a:p>
        </p:txBody>
      </p:sp>
      <p:sp>
        <p:nvSpPr>
          <p:cNvPr id="422" name="별: 꼭짓점 7개 421">
            <a:extLst>
              <a:ext uri="{FF2B5EF4-FFF2-40B4-BE49-F238E27FC236}">
                <a16:creationId xmlns:a16="http://schemas.microsoft.com/office/drawing/2014/main" id="{5121BC1F-8084-4B15-AB24-0B7A7EB4B491}"/>
              </a:ext>
            </a:extLst>
          </p:cNvPr>
          <p:cNvSpPr/>
          <p:nvPr/>
        </p:nvSpPr>
        <p:spPr>
          <a:xfrm>
            <a:off x="4833903" y="4022568"/>
            <a:ext cx="882236" cy="373318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수강</a:t>
            </a:r>
          </a:p>
        </p:txBody>
      </p:sp>
      <p:sp>
        <p:nvSpPr>
          <p:cNvPr id="423" name="화살표: 아래쪽 422">
            <a:extLst>
              <a:ext uri="{FF2B5EF4-FFF2-40B4-BE49-F238E27FC236}">
                <a16:creationId xmlns:a16="http://schemas.microsoft.com/office/drawing/2014/main" id="{DB5E58D4-C41F-45AA-910F-F20EE89C10AE}"/>
              </a:ext>
            </a:extLst>
          </p:cNvPr>
          <p:cNvSpPr/>
          <p:nvPr/>
        </p:nvSpPr>
        <p:spPr>
          <a:xfrm rot="2507511">
            <a:off x="4352421" y="403002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24" name="화살표: 아래쪽 423">
            <a:extLst>
              <a:ext uri="{FF2B5EF4-FFF2-40B4-BE49-F238E27FC236}">
                <a16:creationId xmlns:a16="http://schemas.microsoft.com/office/drawing/2014/main" id="{C50D3084-F6AB-49F9-A28E-E29C0ABC0A4E}"/>
              </a:ext>
            </a:extLst>
          </p:cNvPr>
          <p:cNvSpPr/>
          <p:nvPr/>
        </p:nvSpPr>
        <p:spPr>
          <a:xfrm>
            <a:off x="595592" y="4555487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25" name="화살표: 아래쪽 424">
            <a:extLst>
              <a:ext uri="{FF2B5EF4-FFF2-40B4-BE49-F238E27FC236}">
                <a16:creationId xmlns:a16="http://schemas.microsoft.com/office/drawing/2014/main" id="{2BD4F76B-27D5-46FB-8503-B39DBD8F092C}"/>
              </a:ext>
            </a:extLst>
          </p:cNvPr>
          <p:cNvSpPr/>
          <p:nvPr/>
        </p:nvSpPr>
        <p:spPr>
          <a:xfrm>
            <a:off x="595592" y="5491733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26" name="모서리가 둥근 직사각형 34">
            <a:extLst>
              <a:ext uri="{FF2B5EF4-FFF2-40B4-BE49-F238E27FC236}">
                <a16:creationId xmlns:a16="http://schemas.microsoft.com/office/drawing/2014/main" id="{7FCBC479-4790-4FD9-B0EA-EACA9F21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1241422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7" name="모서리가 둥근 직사각형 34">
            <a:extLst>
              <a:ext uri="{FF2B5EF4-FFF2-40B4-BE49-F238E27FC236}">
                <a16:creationId xmlns:a16="http://schemas.microsoft.com/office/drawing/2014/main" id="{DE64075F-68CD-4604-A282-378B2D4B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2164672"/>
            <a:ext cx="1263902" cy="2929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8" name="모서리가 둥근 직사각형 34">
            <a:extLst>
              <a:ext uri="{FF2B5EF4-FFF2-40B4-BE49-F238E27FC236}">
                <a16:creationId xmlns:a16="http://schemas.microsoft.com/office/drawing/2014/main" id="{A0002176-60D5-4C2E-A4A7-838DB7D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2884195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목록</a:t>
            </a:r>
          </a:p>
        </p:txBody>
      </p:sp>
      <p:sp>
        <p:nvSpPr>
          <p:cNvPr id="429" name="모서리가 둥근 직사각형 34">
            <a:extLst>
              <a:ext uri="{FF2B5EF4-FFF2-40B4-BE49-F238E27FC236}">
                <a16:creationId xmlns:a16="http://schemas.microsoft.com/office/drawing/2014/main" id="{C25500E4-D249-4423-BD03-492273B7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153605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430" name="모서리가 둥근 직사각형 34">
            <a:extLst>
              <a:ext uri="{FF2B5EF4-FFF2-40B4-BE49-F238E27FC236}">
                <a16:creationId xmlns:a16="http://schemas.microsoft.com/office/drawing/2014/main" id="{FBA821FC-63AA-460A-868A-531FA4E6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184535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2" name="모서리가 둥근 직사각형 34">
            <a:extLst>
              <a:ext uri="{FF2B5EF4-FFF2-40B4-BE49-F238E27FC236}">
                <a16:creationId xmlns:a16="http://schemas.microsoft.com/office/drawing/2014/main" id="{0F2478DE-745F-4950-8C1D-F4FFE91F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5101111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3" name="모서리가 둥근 직사각형 34">
            <a:extLst>
              <a:ext uri="{FF2B5EF4-FFF2-40B4-BE49-F238E27FC236}">
                <a16:creationId xmlns:a16="http://schemas.microsoft.com/office/drawing/2014/main" id="{FF723BFF-AD5E-4645-A307-3BD113CB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6741910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4" name="모서리가 둥근 직사각형 34">
            <a:extLst>
              <a:ext uri="{FF2B5EF4-FFF2-40B4-BE49-F238E27FC236}">
                <a16:creationId xmlns:a16="http://schemas.microsoft.com/office/drawing/2014/main" id="{63884404-4D05-46F0-90E2-775A4E9B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7142779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</a:p>
        </p:txBody>
      </p:sp>
      <p:sp>
        <p:nvSpPr>
          <p:cNvPr id="435" name="모서리가 둥근 직사각형 34">
            <a:extLst>
              <a:ext uri="{FF2B5EF4-FFF2-40B4-BE49-F238E27FC236}">
                <a16:creationId xmlns:a16="http://schemas.microsoft.com/office/drawing/2014/main" id="{B07B042A-C991-4E84-88DE-90034F21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550431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6" name="모서리가 둥근 직사각형 34">
            <a:extLst>
              <a:ext uri="{FF2B5EF4-FFF2-40B4-BE49-F238E27FC236}">
                <a16:creationId xmlns:a16="http://schemas.microsoft.com/office/drawing/2014/main" id="{D8B46857-A4E9-49D3-A9B6-257704AF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581637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출석방식 설정</a:t>
            </a:r>
          </a:p>
        </p:txBody>
      </p:sp>
      <p:sp>
        <p:nvSpPr>
          <p:cNvPr id="437" name="모서리가 둥근 직사각형 34">
            <a:extLst>
              <a:ext uri="{FF2B5EF4-FFF2-40B4-BE49-F238E27FC236}">
                <a16:creationId xmlns:a16="http://schemas.microsoft.com/office/drawing/2014/main" id="{AEC6B0DE-6D0A-4C10-9C86-0887C73A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6113916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출석인증기준</a:t>
            </a:r>
          </a:p>
        </p:txBody>
      </p:sp>
      <p:sp>
        <p:nvSpPr>
          <p:cNvPr id="438" name="모서리가 둥근 직사각형 34">
            <a:extLst>
              <a:ext uri="{FF2B5EF4-FFF2-40B4-BE49-F238E27FC236}">
                <a16:creationId xmlns:a16="http://schemas.microsoft.com/office/drawing/2014/main" id="{960DD8E0-0969-43D3-911F-69BE0C7D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343" y="6113916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조종례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기준</a:t>
            </a:r>
          </a:p>
        </p:txBody>
      </p:sp>
      <p:sp>
        <p:nvSpPr>
          <p:cNvPr id="439" name="모서리가 둥근 직사각형 34">
            <a:extLst>
              <a:ext uri="{FF2B5EF4-FFF2-40B4-BE49-F238E27FC236}">
                <a16:creationId xmlns:a16="http://schemas.microsoft.com/office/drawing/2014/main" id="{6A74BB2F-241C-4087-8D26-1CF87045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6416376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출석정보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수정저장</a:t>
            </a:r>
          </a:p>
        </p:txBody>
      </p:sp>
      <p:sp>
        <p:nvSpPr>
          <p:cNvPr id="441" name="모서리가 둥근 직사각형 34">
            <a:extLst>
              <a:ext uri="{FF2B5EF4-FFF2-40B4-BE49-F238E27FC236}">
                <a16:creationId xmlns:a16="http://schemas.microsoft.com/office/drawing/2014/main" id="{EE0CBE74-5F5D-4906-9EC5-B258A616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3184056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4" name="직사각형 1">
            <a:extLst>
              <a:ext uri="{FF2B5EF4-FFF2-40B4-BE49-F238E27FC236}">
                <a16:creationId xmlns:a16="http://schemas.microsoft.com/office/drawing/2014/main" id="{D2664F49-7CE8-47C0-ADCF-EFD29227F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408" y="4652920"/>
            <a:ext cx="1444075" cy="2826135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 sz="600"/>
          </a:p>
        </p:txBody>
      </p:sp>
      <p:sp>
        <p:nvSpPr>
          <p:cNvPr id="445" name="모서리가 둥근 직사각형 34">
            <a:extLst>
              <a:ext uri="{FF2B5EF4-FFF2-40B4-BE49-F238E27FC236}">
                <a16:creationId xmlns:a16="http://schemas.microsoft.com/office/drawing/2014/main" id="{5D1D5B80-0F0C-4553-80D5-92EE90E6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874201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수강이력</a:t>
            </a:r>
          </a:p>
        </p:txBody>
      </p:sp>
      <p:sp>
        <p:nvSpPr>
          <p:cNvPr id="446" name="모서리가 둥근 직사각형 34">
            <a:extLst>
              <a:ext uri="{FF2B5EF4-FFF2-40B4-BE49-F238E27FC236}">
                <a16:creationId xmlns:a16="http://schemas.microsoft.com/office/drawing/2014/main" id="{447B27D7-B692-46CB-9760-68AD2620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4724443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</a:t>
            </a:r>
          </a:p>
        </p:txBody>
      </p:sp>
      <p:sp>
        <p:nvSpPr>
          <p:cNvPr id="447" name="모서리가 둥근 직사각형 34">
            <a:extLst>
              <a:ext uri="{FF2B5EF4-FFF2-40B4-BE49-F238E27FC236}">
                <a16:creationId xmlns:a16="http://schemas.microsoft.com/office/drawing/2014/main" id="{690258A5-466D-486C-A2A3-FE2BE68C0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609" y="368374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그룹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8" name="모서리가 둥근 직사각형 34">
            <a:extLst>
              <a:ext uri="{FF2B5EF4-FFF2-40B4-BE49-F238E27FC236}">
                <a16:creationId xmlns:a16="http://schemas.microsoft.com/office/drawing/2014/main" id="{704484D4-8ED5-499D-B02D-07700FE5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209456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9" name="모서리가 둥근 직사각형 34">
            <a:extLst>
              <a:ext uri="{FF2B5EF4-FFF2-40B4-BE49-F238E27FC236}">
                <a16:creationId xmlns:a16="http://schemas.microsoft.com/office/drawing/2014/main" id="{9439F8C0-8FBB-44D7-A2FB-65E6DE37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571777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0" name="모서리가 둥근 직사각형 34">
            <a:extLst>
              <a:ext uri="{FF2B5EF4-FFF2-40B4-BE49-F238E27FC236}">
                <a16:creationId xmlns:a16="http://schemas.microsoft.com/office/drawing/2014/main" id="{0B8FAAA3-BBE5-4353-AA94-9ADE1D36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871138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1" name="모서리가 둥근 직사각형 34">
            <a:extLst>
              <a:ext uri="{FF2B5EF4-FFF2-40B4-BE49-F238E27FC236}">
                <a16:creationId xmlns:a16="http://schemas.microsoft.com/office/drawing/2014/main" id="{8AA8A0F3-48C3-42C6-B6C1-90F88D5B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213151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2" name="모서리가 둥근 직사각형 34">
            <a:extLst>
              <a:ext uri="{FF2B5EF4-FFF2-40B4-BE49-F238E27FC236}">
                <a16:creationId xmlns:a16="http://schemas.microsoft.com/office/drawing/2014/main" id="{03B64933-3BCD-4553-A187-608F7C78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570519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ea typeface="나눔고딕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453" name="Rectangle 2">
            <a:extLst>
              <a:ext uri="{FF2B5EF4-FFF2-40B4-BE49-F238E27FC236}">
                <a16:creationId xmlns:a16="http://schemas.microsoft.com/office/drawing/2014/main" id="{1D790760-C62B-4B0B-8897-9A4129D1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7" y="-6903"/>
            <a:ext cx="8597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600" b="1" i="1" dirty="0">
                <a:latin typeface="+mj-ea"/>
                <a:ea typeface="+mj-ea"/>
              </a:rPr>
              <a:t>[OC] </a:t>
            </a:r>
            <a:r>
              <a:rPr lang="ko-KR" altLang="en-US" sz="600" b="1" i="1" dirty="0">
                <a:latin typeface="+mj-ea"/>
                <a:ea typeface="+mj-ea"/>
              </a:rPr>
              <a:t>온라인 클래스 교육 시스템 흐름도</a:t>
            </a:r>
            <a:r>
              <a:rPr lang="en-US" altLang="ko-KR" sz="600" b="1" i="1" dirty="0">
                <a:latin typeface="+mj-ea"/>
                <a:ea typeface="+mj-ea"/>
              </a:rPr>
              <a:t>(</a:t>
            </a:r>
            <a:r>
              <a:rPr lang="ko-KR" altLang="en-US" sz="600" b="1" i="1" dirty="0" err="1">
                <a:latin typeface="+mj-ea"/>
                <a:ea typeface="+mj-ea"/>
              </a:rPr>
              <a:t>모듈별</a:t>
            </a:r>
            <a:r>
              <a:rPr lang="en-US" altLang="ko-KR" sz="600" b="1" i="1" dirty="0">
                <a:latin typeface="+mj-ea"/>
                <a:ea typeface="+mj-ea"/>
              </a:rPr>
              <a:t>::</a:t>
            </a:r>
            <a:r>
              <a:rPr lang="ko-KR" altLang="en-US" sz="600" b="1" i="1" dirty="0">
                <a:latin typeface="+mj-ea"/>
                <a:ea typeface="+mj-ea"/>
              </a:rPr>
              <a:t> </a:t>
            </a:r>
            <a:r>
              <a:rPr lang="en-US" altLang="ko-KR" sz="600" b="1" i="1" dirty="0">
                <a:latin typeface="+mj-ea"/>
                <a:ea typeface="+mj-ea"/>
              </a:rPr>
              <a:t>AUTH: A, COMMON: COM, CLASS: CLS, lecture: LECT / DB</a:t>
            </a:r>
            <a:r>
              <a:rPr lang="ko-KR" altLang="en-US" sz="600" b="1" i="1" dirty="0">
                <a:latin typeface="+mj-ea"/>
                <a:ea typeface="+mj-ea"/>
              </a:rPr>
              <a:t>별</a:t>
            </a:r>
            <a:r>
              <a:rPr lang="en-US" altLang="ko-KR" sz="600" b="1" i="1" dirty="0">
                <a:latin typeface="+mj-ea"/>
                <a:ea typeface="+mj-ea"/>
              </a:rPr>
              <a:t>::</a:t>
            </a:r>
            <a:r>
              <a:rPr lang="ko-KR" altLang="en-US" sz="600" b="1" i="1" dirty="0">
                <a:latin typeface="+mj-ea"/>
                <a:ea typeface="+mj-ea"/>
              </a:rPr>
              <a:t> 공통</a:t>
            </a:r>
            <a:r>
              <a:rPr lang="en-US" altLang="ko-KR" sz="600" b="1" i="1" dirty="0">
                <a:latin typeface="+mj-ea"/>
                <a:ea typeface="+mj-ea"/>
              </a:rPr>
              <a:t>-AUTH, </a:t>
            </a:r>
            <a:r>
              <a:rPr lang="ko-KR" altLang="en-US" sz="600" b="1" i="1" dirty="0">
                <a:latin typeface="+mj-ea"/>
                <a:ea typeface="+mj-ea"/>
              </a:rPr>
              <a:t>공통</a:t>
            </a:r>
            <a:r>
              <a:rPr lang="en-US" altLang="ko-KR" sz="600" b="1" i="1" dirty="0">
                <a:latin typeface="+mj-ea"/>
                <a:ea typeface="+mj-ea"/>
              </a:rPr>
              <a:t>-COMMON, </a:t>
            </a:r>
            <a:r>
              <a:rPr lang="ko-KR" altLang="en-US" sz="600" b="1" i="1" dirty="0">
                <a:latin typeface="+mj-ea"/>
                <a:ea typeface="+mj-ea"/>
              </a:rPr>
              <a:t>통계</a:t>
            </a:r>
            <a:r>
              <a:rPr lang="en-US" altLang="ko-KR" sz="600" b="1" i="1" dirty="0">
                <a:latin typeface="+mj-ea"/>
                <a:ea typeface="+mj-ea"/>
              </a:rPr>
              <a:t>-STATIC, </a:t>
            </a:r>
            <a:r>
              <a:rPr lang="ko-KR" altLang="en-US" sz="600" b="1" i="1" dirty="0">
                <a:latin typeface="+mj-ea"/>
                <a:ea typeface="+mj-ea"/>
              </a:rPr>
              <a:t>통계</a:t>
            </a:r>
            <a:r>
              <a:rPr lang="en-US" altLang="ko-KR" sz="600" b="1" i="1" dirty="0">
                <a:latin typeface="+mj-ea"/>
                <a:ea typeface="+mj-ea"/>
              </a:rPr>
              <a:t>-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INJSE(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이상학습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), 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교육청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-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지역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-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학교코드 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/ COM</a:t>
            </a:r>
            <a:r>
              <a:rPr lang="en-US" altLang="ko-KR" sz="600" b="1" i="1" dirty="0">
                <a:latin typeface="+mj-ea"/>
                <a:ea typeface="+mj-ea"/>
              </a:rPr>
              <a:t> )_20230719</a:t>
            </a:r>
            <a:endParaRPr lang="ko-KR" altLang="en-US" sz="600" b="1" i="1" dirty="0">
              <a:latin typeface="+mj-ea"/>
              <a:ea typeface="+mj-ea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A93CAC9E-DC2B-4CA8-B546-889BDEC31AA8}"/>
              </a:ext>
            </a:extLst>
          </p:cNvPr>
          <p:cNvSpPr/>
          <p:nvPr/>
        </p:nvSpPr>
        <p:spPr bwMode="auto">
          <a:xfrm>
            <a:off x="-14361" y="224516"/>
            <a:ext cx="1439978" cy="322253"/>
          </a:xfrm>
          <a:prstGeom prst="rect">
            <a:avLst/>
          </a:prstGeom>
          <a:solidFill>
            <a:schemeClr val="accent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대상자</a:t>
            </a: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3A76750E-9279-4870-8C0A-3187E71191E5}"/>
              </a:ext>
            </a:extLst>
          </p:cNvPr>
          <p:cNvSpPr/>
          <p:nvPr/>
        </p:nvSpPr>
        <p:spPr bwMode="auto">
          <a:xfrm>
            <a:off x="15381250" y="229540"/>
            <a:ext cx="1687551" cy="323498"/>
          </a:xfrm>
          <a:prstGeom prst="rect">
            <a:avLst/>
          </a:prstGeom>
          <a:solidFill>
            <a:srgbClr val="FF0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수강이력</a:t>
            </a:r>
            <a:r>
              <a:rPr lang="en-US" altLang="ko-KR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 현황 조회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3D43EC5-336B-4364-A76A-5AA3693A91AD}"/>
              </a:ext>
            </a:extLst>
          </p:cNvPr>
          <p:cNvSpPr/>
          <p:nvPr/>
        </p:nvSpPr>
        <p:spPr bwMode="auto">
          <a:xfrm>
            <a:off x="1425618" y="232345"/>
            <a:ext cx="13960880" cy="323497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클래스 교육 시스템</a:t>
            </a:r>
          </a:p>
        </p:txBody>
      </p: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A7298BB8-B958-454C-A87D-DCE335C7C5B8}"/>
              </a:ext>
            </a:extLst>
          </p:cNvPr>
          <p:cNvCxnSpPr>
            <a:cxnSpLocks/>
          </p:cNvCxnSpPr>
          <p:nvPr/>
        </p:nvCxnSpPr>
        <p:spPr bwMode="auto">
          <a:xfrm>
            <a:off x="15382246" y="555842"/>
            <a:ext cx="42477" cy="893867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8" name="그룹 84">
            <a:extLst>
              <a:ext uri="{FF2B5EF4-FFF2-40B4-BE49-F238E27FC236}">
                <a16:creationId xmlns:a16="http://schemas.microsoft.com/office/drawing/2014/main" id="{DC111B7A-AAE7-4766-90DE-1FBFF649406E}"/>
              </a:ext>
            </a:extLst>
          </p:cNvPr>
          <p:cNvGrpSpPr>
            <a:grpSpLocks/>
          </p:cNvGrpSpPr>
          <p:nvPr/>
        </p:nvGrpSpPr>
        <p:grpSpPr bwMode="auto">
          <a:xfrm>
            <a:off x="346507" y="565235"/>
            <a:ext cx="692150" cy="477473"/>
            <a:chOff x="654241" y="1622182"/>
            <a:chExt cx="796752" cy="476299"/>
          </a:xfrm>
        </p:grpSpPr>
        <p:sp>
          <p:nvSpPr>
            <p:cNvPr id="459" name="TextBox 108">
              <a:extLst>
                <a:ext uri="{FF2B5EF4-FFF2-40B4-BE49-F238E27FC236}">
                  <a16:creationId xmlns:a16="http://schemas.microsoft.com/office/drawing/2014/main" id="{9817AEB4-381F-4A5C-85D2-DE807FCE8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1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0" name="그림 156">
              <a:extLst>
                <a:ext uri="{FF2B5EF4-FFF2-40B4-BE49-F238E27FC236}">
                  <a16:creationId xmlns:a16="http://schemas.microsoft.com/office/drawing/2014/main" id="{AB64C646-2D01-4A86-93D5-362C571C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1" name="그룹 84">
            <a:extLst>
              <a:ext uri="{FF2B5EF4-FFF2-40B4-BE49-F238E27FC236}">
                <a16:creationId xmlns:a16="http://schemas.microsoft.com/office/drawing/2014/main" id="{8C806540-9036-47A6-920D-9316CD8EE12C}"/>
              </a:ext>
            </a:extLst>
          </p:cNvPr>
          <p:cNvGrpSpPr>
            <a:grpSpLocks/>
          </p:cNvGrpSpPr>
          <p:nvPr/>
        </p:nvGrpSpPr>
        <p:grpSpPr bwMode="auto">
          <a:xfrm>
            <a:off x="357504" y="6098490"/>
            <a:ext cx="692150" cy="477473"/>
            <a:chOff x="654241" y="1622182"/>
            <a:chExt cx="796752" cy="476299"/>
          </a:xfrm>
        </p:grpSpPr>
        <p:sp>
          <p:nvSpPr>
            <p:cNvPr id="462" name="TextBox 108">
              <a:extLst>
                <a:ext uri="{FF2B5EF4-FFF2-40B4-BE49-F238E27FC236}">
                  <a16:creationId xmlns:a16="http://schemas.microsoft.com/office/drawing/2014/main" id="{25C0F36B-FD63-426C-9557-D428F35F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1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3" name="그림 156">
              <a:extLst>
                <a:ext uri="{FF2B5EF4-FFF2-40B4-BE49-F238E27FC236}">
                  <a16:creationId xmlns:a16="http://schemas.microsoft.com/office/drawing/2014/main" id="{FB9A12CA-0B5D-49BD-8A0D-1806C7C7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4" name="그룹 84">
            <a:extLst>
              <a:ext uri="{FF2B5EF4-FFF2-40B4-BE49-F238E27FC236}">
                <a16:creationId xmlns:a16="http://schemas.microsoft.com/office/drawing/2014/main" id="{BC45529A-8E74-448A-ACB3-2D1AFE35201E}"/>
              </a:ext>
            </a:extLst>
          </p:cNvPr>
          <p:cNvGrpSpPr>
            <a:grpSpLocks/>
          </p:cNvGrpSpPr>
          <p:nvPr/>
        </p:nvGrpSpPr>
        <p:grpSpPr bwMode="auto">
          <a:xfrm>
            <a:off x="301941" y="6970639"/>
            <a:ext cx="803275" cy="476435"/>
            <a:chOff x="654241" y="1622182"/>
            <a:chExt cx="796752" cy="476955"/>
          </a:xfrm>
        </p:grpSpPr>
        <p:sp>
          <p:nvSpPr>
            <p:cNvPr id="465" name="TextBox 108">
              <a:extLst>
                <a:ext uri="{FF2B5EF4-FFF2-40B4-BE49-F238E27FC236}">
                  <a16:creationId xmlns:a16="http://schemas.microsoft.com/office/drawing/2014/main" id="{0D06D11B-E7BE-4D36-82F9-DAB5FE50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1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6" name="그림 156">
              <a:extLst>
                <a:ext uri="{FF2B5EF4-FFF2-40B4-BE49-F238E27FC236}">
                  <a16:creationId xmlns:a16="http://schemas.microsoft.com/office/drawing/2014/main" id="{69BDC103-CA82-4BA2-A82E-D4EA7A955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7" name="화살표: 아래쪽 466">
            <a:extLst>
              <a:ext uri="{FF2B5EF4-FFF2-40B4-BE49-F238E27FC236}">
                <a16:creationId xmlns:a16="http://schemas.microsoft.com/office/drawing/2014/main" id="{920FC7D4-83FD-4E2E-A570-EFBD1F88EEFF}"/>
              </a:ext>
            </a:extLst>
          </p:cNvPr>
          <p:cNvSpPr/>
          <p:nvPr/>
        </p:nvSpPr>
        <p:spPr>
          <a:xfrm rot="7200000">
            <a:off x="4352420" y="4276239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68" name="모서리가 둥근 직사각형 34">
            <a:extLst>
              <a:ext uri="{FF2B5EF4-FFF2-40B4-BE49-F238E27FC236}">
                <a16:creationId xmlns:a16="http://schemas.microsoft.com/office/drawing/2014/main" id="{79FD5C3C-46C7-46BA-9D69-8C922AFD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5" y="760009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시스템 관리</a:t>
            </a: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2414B237-B5BD-4909-B26F-DF60760E07E6}"/>
              </a:ext>
            </a:extLst>
          </p:cNvPr>
          <p:cNvSpPr/>
          <p:nvPr/>
        </p:nvSpPr>
        <p:spPr bwMode="auto">
          <a:xfrm>
            <a:off x="1678504" y="7305125"/>
            <a:ext cx="13657940" cy="252544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슈퍼 관리자 </a:t>
            </a:r>
            <a:r>
              <a:rPr lang="en-US" altLang="ko-KR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OSP </a:t>
            </a: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시스템</a:t>
            </a:r>
          </a:p>
        </p:txBody>
      </p:sp>
      <p:sp>
        <p:nvSpPr>
          <p:cNvPr id="470" name="모서리가 둥근 직사각형 34">
            <a:extLst>
              <a:ext uri="{FF2B5EF4-FFF2-40B4-BE49-F238E27FC236}">
                <a16:creationId xmlns:a16="http://schemas.microsoft.com/office/drawing/2014/main" id="{72DE5158-4AA4-4E06-94B0-D2BE8D0B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1" name="모서리가 둥근 직사각형 34">
            <a:extLst>
              <a:ext uri="{FF2B5EF4-FFF2-40B4-BE49-F238E27FC236}">
                <a16:creationId xmlns:a16="http://schemas.microsoft.com/office/drawing/2014/main" id="{FBBC2AD5-2DC2-49A7-9C80-52383C84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5" y="758993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</a:p>
        </p:txBody>
      </p:sp>
      <p:sp>
        <p:nvSpPr>
          <p:cNvPr id="472" name="모서리가 둥근 직사각형 34">
            <a:extLst>
              <a:ext uri="{FF2B5EF4-FFF2-40B4-BE49-F238E27FC236}">
                <a16:creationId xmlns:a16="http://schemas.microsoft.com/office/drawing/2014/main" id="{8797A448-0246-49A0-820D-7FE1FF26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20422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473" name="모서리가 둥근 직사각형 34">
            <a:extLst>
              <a:ext uri="{FF2B5EF4-FFF2-40B4-BE49-F238E27FC236}">
                <a16:creationId xmlns:a16="http://schemas.microsoft.com/office/drawing/2014/main" id="{02B26F36-1C5C-4905-B719-C3C62138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686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</a:t>
            </a:r>
          </a:p>
        </p:txBody>
      </p:sp>
      <p:sp>
        <p:nvSpPr>
          <p:cNvPr id="474" name="모서리가 둥근 직사각형 34">
            <a:extLst>
              <a:ext uri="{FF2B5EF4-FFF2-40B4-BE49-F238E27FC236}">
                <a16:creationId xmlns:a16="http://schemas.microsoft.com/office/drawing/2014/main" id="{B9F2D7B3-D19C-402A-9AFE-E6456D8A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5" name="모서리가 둥근 직사각형 34">
            <a:extLst>
              <a:ext uri="{FF2B5EF4-FFF2-40B4-BE49-F238E27FC236}">
                <a16:creationId xmlns:a16="http://schemas.microsoft.com/office/drawing/2014/main" id="{A89A4B9F-2A41-4611-A294-2344D6F0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792357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6" name="모서리가 둥근 직사각형 34">
            <a:extLst>
              <a:ext uri="{FF2B5EF4-FFF2-40B4-BE49-F238E27FC236}">
                <a16:creationId xmlns:a16="http://schemas.microsoft.com/office/drawing/2014/main" id="{56E3658A-2274-429C-B233-5AF6C9D8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23137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전체회원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477" name="모서리가 둥근 직사각형 34">
            <a:extLst>
              <a:ext uri="{FF2B5EF4-FFF2-40B4-BE49-F238E27FC236}">
                <a16:creationId xmlns:a16="http://schemas.microsoft.com/office/drawing/2014/main" id="{5ABA5D85-3F22-42F7-8C40-11BB50A9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53888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478" name="모서리가 둥근 직사각형 34">
            <a:extLst>
              <a:ext uri="{FF2B5EF4-FFF2-40B4-BE49-F238E27FC236}">
                <a16:creationId xmlns:a16="http://schemas.microsoft.com/office/drawing/2014/main" id="{8465FEAE-7146-4BFA-9393-077B5540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85404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 AUTH)</a:t>
            </a:r>
          </a:p>
        </p:txBody>
      </p:sp>
      <p:sp>
        <p:nvSpPr>
          <p:cNvPr id="479" name="모서리가 둥근 직사각형 34">
            <a:extLst>
              <a:ext uri="{FF2B5EF4-FFF2-40B4-BE49-F238E27FC236}">
                <a16:creationId xmlns:a16="http://schemas.microsoft.com/office/drawing/2014/main" id="{467DFCD7-4991-4CE2-AD60-9A8AF838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915310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 신청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AUTH.COM)</a:t>
            </a:r>
          </a:p>
        </p:txBody>
      </p:sp>
      <p:sp>
        <p:nvSpPr>
          <p:cNvPr id="480" name="모서리가 둥근 직사각형 34">
            <a:extLst>
              <a:ext uri="{FF2B5EF4-FFF2-40B4-BE49-F238E27FC236}">
                <a16:creationId xmlns:a16="http://schemas.microsoft.com/office/drawing/2014/main" id="{5281FA02-AEA1-45EC-94C7-228B3A8C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4" y="791341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  <a:endParaRPr lang="en-US" altLang="ko-KR" sz="55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5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 / COM)</a:t>
            </a:r>
          </a:p>
        </p:txBody>
      </p:sp>
      <p:sp>
        <p:nvSpPr>
          <p:cNvPr id="481" name="모서리가 둥근 직사각형 34">
            <a:extLst>
              <a:ext uri="{FF2B5EF4-FFF2-40B4-BE49-F238E27FC236}">
                <a16:creationId xmlns:a16="http://schemas.microsoft.com/office/drawing/2014/main" id="{BFEB907E-A6D8-4C89-9B8B-669F8512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52893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/ COM)</a:t>
            </a:r>
          </a:p>
        </p:txBody>
      </p:sp>
      <p:sp>
        <p:nvSpPr>
          <p:cNvPr id="482" name="모서리가 둥근 직사각형 34">
            <a:extLst>
              <a:ext uri="{FF2B5EF4-FFF2-40B4-BE49-F238E27FC236}">
                <a16:creationId xmlns:a16="http://schemas.microsoft.com/office/drawing/2014/main" id="{93A6608B-1634-4C9B-8055-1B7B9014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90325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483" name="모서리가 둥근 직사각형 34">
            <a:extLst>
              <a:ext uri="{FF2B5EF4-FFF2-40B4-BE49-F238E27FC236}">
                <a16:creationId xmlns:a16="http://schemas.microsoft.com/office/drawing/2014/main" id="{2AA2EAEA-2BB5-41C4-B28B-87DECE49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20089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484" name="모서리가 둥근 직사각형 34">
            <a:extLst>
              <a:ext uri="{FF2B5EF4-FFF2-40B4-BE49-F238E27FC236}">
                <a16:creationId xmlns:a16="http://schemas.microsoft.com/office/drawing/2014/main" id="{E02EEB0B-698A-4F53-9736-2BB6A29F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49594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 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STATIC.INJSE)</a:t>
            </a:r>
          </a:p>
        </p:txBody>
      </p:sp>
      <p:sp>
        <p:nvSpPr>
          <p:cNvPr id="485" name="모서리가 둥근 직사각형 34">
            <a:extLst>
              <a:ext uri="{FF2B5EF4-FFF2-40B4-BE49-F238E27FC236}">
                <a16:creationId xmlns:a16="http://schemas.microsoft.com/office/drawing/2014/main" id="{A598DF83-1230-49CA-8DBF-AD788555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79853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486" name="모서리가 둥근 직사각형 34">
            <a:extLst>
              <a:ext uri="{FF2B5EF4-FFF2-40B4-BE49-F238E27FC236}">
                <a16:creationId xmlns:a16="http://schemas.microsoft.com/office/drawing/2014/main" id="{C1D475DB-0667-442F-A336-99AC668F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790325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87" name="모서리가 둥근 직사각형 34">
            <a:extLst>
              <a:ext uri="{FF2B5EF4-FFF2-40B4-BE49-F238E27FC236}">
                <a16:creationId xmlns:a16="http://schemas.microsoft.com/office/drawing/2014/main" id="{FA197B85-C909-4ACB-A0B3-281D3CCE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819073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운영 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9" name="모서리가 둥근 직사각형 34">
            <a:extLst>
              <a:ext uri="{FF2B5EF4-FFF2-40B4-BE49-F238E27FC236}">
                <a16:creationId xmlns:a16="http://schemas.microsoft.com/office/drawing/2014/main" id="{4284B37D-FD15-4D1F-83F4-89336D00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165" y="792026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클린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0" name="모서리가 둥근 직사각형 34">
            <a:extLst>
              <a:ext uri="{FF2B5EF4-FFF2-40B4-BE49-F238E27FC236}">
                <a16:creationId xmlns:a16="http://schemas.microsoft.com/office/drawing/2014/main" id="{45352348-F79C-44B2-828A-79EBEA48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778" y="8203977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금칙어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491" name="모서리가 둥근 직사각형 34">
            <a:extLst>
              <a:ext uri="{FF2B5EF4-FFF2-40B4-BE49-F238E27FC236}">
                <a16:creationId xmlns:a16="http://schemas.microsoft.com/office/drawing/2014/main" id="{9DE3A1FE-CCF2-4A3D-941A-EA6EB366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85" y="86861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통계 관리</a:t>
            </a:r>
          </a:p>
        </p:txBody>
      </p:sp>
      <p:sp>
        <p:nvSpPr>
          <p:cNvPr id="492" name="모서리가 둥근 직사각형 34">
            <a:extLst>
              <a:ext uri="{FF2B5EF4-FFF2-40B4-BE49-F238E27FC236}">
                <a16:creationId xmlns:a16="http://schemas.microsoft.com/office/drawing/2014/main" id="{B9BA0218-0E7C-4444-8936-89F977EB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85" y="899624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직접 추출용 통계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3" name="모서리가 둥근 직사각형 34">
            <a:extLst>
              <a:ext uri="{FF2B5EF4-FFF2-40B4-BE49-F238E27FC236}">
                <a16:creationId xmlns:a16="http://schemas.microsoft.com/office/drawing/2014/main" id="{56BC0D3D-F380-40B3-8708-B3D5FDFC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85" y="928783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비동기 추출용 통계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4" name="모서리가 둥근 직사각형 34">
            <a:extLst>
              <a:ext uri="{FF2B5EF4-FFF2-40B4-BE49-F238E27FC236}">
                <a16:creationId xmlns:a16="http://schemas.microsoft.com/office/drawing/2014/main" id="{876F48CD-DDE8-40E5-A4D7-76402FF9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2475" y="930478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차트 통계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-STATIC)</a:t>
            </a:r>
          </a:p>
        </p:txBody>
      </p:sp>
      <p:sp>
        <p:nvSpPr>
          <p:cNvPr id="495" name="모서리가 둥근 직사각형 34">
            <a:extLst>
              <a:ext uri="{FF2B5EF4-FFF2-40B4-BE49-F238E27FC236}">
                <a16:creationId xmlns:a16="http://schemas.microsoft.com/office/drawing/2014/main" id="{6A7F5EF5-99AF-48C9-83DF-674EB9E4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757100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커뮤니케이션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6" name="모서리가 둥근 직사각형 34">
            <a:extLst>
              <a:ext uri="{FF2B5EF4-FFF2-40B4-BE49-F238E27FC236}">
                <a16:creationId xmlns:a16="http://schemas.microsoft.com/office/drawing/2014/main" id="{02AD534D-C586-41ED-BD1B-039D4F52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786916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7" name="모서리가 둥근 직사각형 34">
            <a:extLst>
              <a:ext uri="{FF2B5EF4-FFF2-40B4-BE49-F238E27FC236}">
                <a16:creationId xmlns:a16="http://schemas.microsoft.com/office/drawing/2014/main" id="{16105E46-49AA-403B-A38A-04FB2EBA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813525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8" name="모서리가 둥근 직사각형 34">
            <a:extLst>
              <a:ext uri="{FF2B5EF4-FFF2-40B4-BE49-F238E27FC236}">
                <a16:creationId xmlns:a16="http://schemas.microsoft.com/office/drawing/2014/main" id="{0A7A84D2-6407-4528-AE67-A4049E21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790268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원본 강좌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499" name="모서리가 둥근 직사각형 34">
            <a:extLst>
              <a:ext uri="{FF2B5EF4-FFF2-40B4-BE49-F238E27FC236}">
                <a16:creationId xmlns:a16="http://schemas.microsoft.com/office/drawing/2014/main" id="{C01F5864-5093-4B31-B173-97BF87BB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19647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 강좌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/ COM)</a:t>
            </a:r>
          </a:p>
        </p:txBody>
      </p:sp>
      <p:sp>
        <p:nvSpPr>
          <p:cNvPr id="500" name="모서리가 둥근 직사각형 34">
            <a:extLst>
              <a:ext uri="{FF2B5EF4-FFF2-40B4-BE49-F238E27FC236}">
                <a16:creationId xmlns:a16="http://schemas.microsoft.com/office/drawing/2014/main" id="{FE33CCBC-9DE8-4E6F-B331-B30C90E8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49261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1" name="모서리가 둥근 직사각형 34">
            <a:extLst>
              <a:ext uri="{FF2B5EF4-FFF2-40B4-BE49-F238E27FC236}">
                <a16:creationId xmlns:a16="http://schemas.microsoft.com/office/drawing/2014/main" id="{8B680AFC-0211-428E-82EB-98927BE5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77194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외부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(EBS)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2" name="모서리가 둥근 직사각형 34">
            <a:extLst>
              <a:ext uri="{FF2B5EF4-FFF2-40B4-BE49-F238E27FC236}">
                <a16:creationId xmlns:a16="http://schemas.microsoft.com/office/drawing/2014/main" id="{9379A465-4C73-4C0C-BF17-EB111D94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905126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프리미엄 강좌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3" name="모서리가 둥근 직사각형 34">
            <a:extLst>
              <a:ext uri="{FF2B5EF4-FFF2-40B4-BE49-F238E27FC236}">
                <a16:creationId xmlns:a16="http://schemas.microsoft.com/office/drawing/2014/main" id="{2F6044CD-1105-4273-AC5D-223251B2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174" y="933561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 분류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4" name="모서리가 둥근 직사각형 34">
            <a:extLst>
              <a:ext uri="{FF2B5EF4-FFF2-40B4-BE49-F238E27FC236}">
                <a16:creationId xmlns:a16="http://schemas.microsoft.com/office/drawing/2014/main" id="{E5BA2133-BE1B-40BF-A6E3-020389F6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8" y="932171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피드백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6" name="모서리가 둥근 직사각형 34">
            <a:extLst>
              <a:ext uri="{FF2B5EF4-FFF2-40B4-BE49-F238E27FC236}">
                <a16:creationId xmlns:a16="http://schemas.microsoft.com/office/drawing/2014/main" id="{C0585B58-B688-4C99-91F7-BD6A1FC9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59926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7" name="모서리가 둥근 직사각형 34">
            <a:extLst>
              <a:ext uri="{FF2B5EF4-FFF2-40B4-BE49-F238E27FC236}">
                <a16:creationId xmlns:a16="http://schemas.microsoft.com/office/drawing/2014/main" id="{4FB8B604-EC38-4568-A292-C1B27EEB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91867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 로그인 현황 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508" name="모서리가 둥근 직사각형 34">
            <a:extLst>
              <a:ext uri="{FF2B5EF4-FFF2-40B4-BE49-F238E27FC236}">
                <a16:creationId xmlns:a16="http://schemas.microsoft.com/office/drawing/2014/main" id="{788C6949-EDF5-4F3B-A712-295D9796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22562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이벤트 현황 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509" name="모서리가 둥근 직사각형 34">
            <a:extLst>
              <a:ext uri="{FF2B5EF4-FFF2-40B4-BE49-F238E27FC236}">
                <a16:creationId xmlns:a16="http://schemas.microsoft.com/office/drawing/2014/main" id="{57BF386E-C2D5-423F-B8C3-6443D205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53053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권한이력 현황 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AUTH.AUTH)</a:t>
            </a:r>
          </a:p>
        </p:txBody>
      </p:sp>
      <p:sp>
        <p:nvSpPr>
          <p:cNvPr id="510" name="모서리가 둥근 직사각형 34">
            <a:extLst>
              <a:ext uri="{FF2B5EF4-FFF2-40B4-BE49-F238E27FC236}">
                <a16:creationId xmlns:a16="http://schemas.microsoft.com/office/drawing/2014/main" id="{9D16C127-53C2-4D03-8453-A39E387D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84683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개설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1" name="모서리가 둥근 직사각형 34">
            <a:extLst>
              <a:ext uri="{FF2B5EF4-FFF2-40B4-BE49-F238E27FC236}">
                <a16:creationId xmlns:a16="http://schemas.microsoft.com/office/drawing/2014/main" id="{AD91149A-F359-4A7C-829C-A8A906ADA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915958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팝업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2" name="모서리가 둥근 직사각형 34">
            <a:extLst>
              <a:ext uri="{FF2B5EF4-FFF2-40B4-BE49-F238E27FC236}">
                <a16:creationId xmlns:a16="http://schemas.microsoft.com/office/drawing/2014/main" id="{485CCD3E-91FD-4092-9946-B1F20BFD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49" y="760472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매뉴얼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3" name="모서리가 둥근 직사각형 34">
            <a:extLst>
              <a:ext uri="{FF2B5EF4-FFF2-40B4-BE49-F238E27FC236}">
                <a16:creationId xmlns:a16="http://schemas.microsoft.com/office/drawing/2014/main" id="{8FD77F5B-FBAE-4F48-8A89-478AEFF0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196" y="792346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4" name="모서리가 둥근 직사각형 34">
            <a:extLst>
              <a:ext uri="{FF2B5EF4-FFF2-40B4-BE49-F238E27FC236}">
                <a16:creationId xmlns:a16="http://schemas.microsoft.com/office/drawing/2014/main" id="{73E824C4-3510-46CE-92AE-EB5949A1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2" y="823573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5" name="모서리가 둥근 직사각형 34">
            <a:extLst>
              <a:ext uri="{FF2B5EF4-FFF2-40B4-BE49-F238E27FC236}">
                <a16:creationId xmlns:a16="http://schemas.microsoft.com/office/drawing/2014/main" id="{9DBCC4AA-431E-432A-8262-4FB1476C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1" y="853327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6" name="모서리가 둥근 직사각형 34">
            <a:extLst>
              <a:ext uri="{FF2B5EF4-FFF2-40B4-BE49-F238E27FC236}">
                <a16:creationId xmlns:a16="http://schemas.microsoft.com/office/drawing/2014/main" id="{04A968AD-8E33-4DE4-8D8C-96F5346F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284" y="883228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7" name="모서리가 둥근 직사각형 34">
            <a:extLst>
              <a:ext uri="{FF2B5EF4-FFF2-40B4-BE49-F238E27FC236}">
                <a16:creationId xmlns:a16="http://schemas.microsoft.com/office/drawing/2014/main" id="{D8C07327-C19E-4D0F-BD0D-900255C0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540" y="914631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태그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8" name="모서리가 둥근 직사각형 34">
            <a:extLst>
              <a:ext uri="{FF2B5EF4-FFF2-40B4-BE49-F238E27FC236}">
                <a16:creationId xmlns:a16="http://schemas.microsoft.com/office/drawing/2014/main" id="{C666D371-44BF-421C-933D-748BE4D8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778" y="8516255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게시글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(OC-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519" name="모서리가 둥근 직사각형 34">
            <a:extLst>
              <a:ext uri="{FF2B5EF4-FFF2-40B4-BE49-F238E27FC236}">
                <a16:creationId xmlns:a16="http://schemas.microsoft.com/office/drawing/2014/main" id="{8716A978-2BE5-4CAC-8046-14F549D9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778" y="8818844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댓글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(OC-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520" name="모서리가 둥근 직사각형 34">
            <a:extLst>
              <a:ext uri="{FF2B5EF4-FFF2-40B4-BE49-F238E27FC236}">
                <a16:creationId xmlns:a16="http://schemas.microsoft.com/office/drawing/2014/main" id="{158F1DEF-123D-4361-A567-69A4B6E2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8" y="7059955"/>
            <a:ext cx="13677045" cy="202747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------------------------------------------------------------------------------------------------------------------------[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]----------------------------------------------------------------------------------------------------------------------------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67B7FC6D-9C27-4664-B9B0-93E1E23E03FE}"/>
              </a:ext>
            </a:extLst>
          </p:cNvPr>
          <p:cNvCxnSpPr>
            <a:cxnSpLocks/>
          </p:cNvCxnSpPr>
          <p:nvPr/>
        </p:nvCxnSpPr>
        <p:spPr bwMode="auto">
          <a:xfrm flipV="1">
            <a:off x="1457400" y="7041733"/>
            <a:ext cx="12616360" cy="3464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630142B-2541-4A30-A132-EDF669C078D6}"/>
              </a:ext>
            </a:extLst>
          </p:cNvPr>
          <p:cNvCxnSpPr>
            <a:cxnSpLocks/>
            <a:stCxn id="184" idx="3"/>
            <a:endCxn id="406" idx="1"/>
          </p:cNvCxnSpPr>
          <p:nvPr/>
        </p:nvCxnSpPr>
        <p:spPr>
          <a:xfrm flipV="1">
            <a:off x="1364079" y="676248"/>
            <a:ext cx="296009" cy="59416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연결선: 꺾임 523">
            <a:extLst>
              <a:ext uri="{FF2B5EF4-FFF2-40B4-BE49-F238E27FC236}">
                <a16:creationId xmlns:a16="http://schemas.microsoft.com/office/drawing/2014/main" id="{C0CBDFD9-F322-4749-8442-3DB2882E76CB}"/>
              </a:ext>
            </a:extLst>
          </p:cNvPr>
          <p:cNvCxnSpPr>
            <a:cxnSpLocks/>
            <a:stCxn id="194" idx="3"/>
            <a:endCxn id="405" idx="1"/>
          </p:cNvCxnSpPr>
          <p:nvPr/>
        </p:nvCxnSpPr>
        <p:spPr>
          <a:xfrm flipV="1">
            <a:off x="1364079" y="6909995"/>
            <a:ext cx="288480" cy="591914"/>
          </a:xfrm>
          <a:prstGeom prst="bentConnector3">
            <a:avLst>
              <a:gd name="adj1" fmla="val 219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그룹 63">
            <a:extLst>
              <a:ext uri="{FF2B5EF4-FFF2-40B4-BE49-F238E27FC236}">
                <a16:creationId xmlns:a16="http://schemas.microsoft.com/office/drawing/2014/main" id="{E8E7C494-B252-4CE8-96E4-2CE3A1A7ECAF}"/>
              </a:ext>
            </a:extLst>
          </p:cNvPr>
          <p:cNvGrpSpPr>
            <a:grpSpLocks/>
          </p:cNvGrpSpPr>
          <p:nvPr/>
        </p:nvGrpSpPr>
        <p:grpSpPr bwMode="auto">
          <a:xfrm>
            <a:off x="317640" y="7767300"/>
            <a:ext cx="854076" cy="599534"/>
            <a:chOff x="636784" y="5753292"/>
            <a:chExt cx="740042" cy="599373"/>
          </a:xfrm>
        </p:grpSpPr>
        <p:pic>
          <p:nvPicPr>
            <p:cNvPr id="526" name="그림 106">
              <a:extLst>
                <a:ext uri="{FF2B5EF4-FFF2-40B4-BE49-F238E27FC236}">
                  <a16:creationId xmlns:a16="http://schemas.microsoft.com/office/drawing/2014/main" id="{9DB8C3AB-8377-420B-AC3A-A72B321F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35" y="5753292"/>
              <a:ext cx="386730" cy="44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7" name="TextBox 237">
              <a:extLst>
                <a:ext uri="{FF2B5EF4-FFF2-40B4-BE49-F238E27FC236}">
                  <a16:creationId xmlns:a16="http://schemas.microsoft.com/office/drawing/2014/main" id="{0D52D50B-6DD9-4A0D-BAD5-471DBAE0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784" y="6168049"/>
              <a:ext cx="740042" cy="18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en-US" altLang="ko-KR" sz="600" b="1" dirty="0">
                <a:solidFill>
                  <a:srgbClr val="000000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528" name="모서리가 둥근 직사각형 34">
            <a:extLst>
              <a:ext uri="{FF2B5EF4-FFF2-40B4-BE49-F238E27FC236}">
                <a16:creationId xmlns:a16="http://schemas.microsoft.com/office/drawing/2014/main" id="{11FD7F75-EE46-4BA5-96E7-C08F8314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3" y="82961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cxnSp>
        <p:nvCxnSpPr>
          <p:cNvPr id="529" name="연결선: 꺾임 528">
            <a:extLst>
              <a:ext uri="{FF2B5EF4-FFF2-40B4-BE49-F238E27FC236}">
                <a16:creationId xmlns:a16="http://schemas.microsoft.com/office/drawing/2014/main" id="{A46056C2-F4C6-40F4-B580-4C6C57BBC18C}"/>
              </a:ext>
            </a:extLst>
          </p:cNvPr>
          <p:cNvCxnSpPr>
            <a:cxnSpLocks/>
            <a:stCxn id="528" idx="3"/>
            <a:endCxn id="520" idx="1"/>
          </p:cNvCxnSpPr>
          <p:nvPr/>
        </p:nvCxnSpPr>
        <p:spPr>
          <a:xfrm flipV="1">
            <a:off x="1362910" y="7161329"/>
            <a:ext cx="289648" cy="12738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직사각형 1">
            <a:extLst>
              <a:ext uri="{FF2B5EF4-FFF2-40B4-BE49-F238E27FC236}">
                <a16:creationId xmlns:a16="http://schemas.microsoft.com/office/drawing/2014/main" id="{6414E22A-96BF-412B-BDA7-DE332D33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408" y="753525"/>
            <a:ext cx="1444075" cy="3796785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 sz="600"/>
          </a:p>
        </p:txBody>
      </p:sp>
      <p:sp>
        <p:nvSpPr>
          <p:cNvPr id="531" name="모서리가 둥근 직사각형 34">
            <a:extLst>
              <a:ext uri="{FF2B5EF4-FFF2-40B4-BE49-F238E27FC236}">
                <a16:creationId xmlns:a16="http://schemas.microsoft.com/office/drawing/2014/main" id="{73D0963F-1E98-4736-993A-05E14B0F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3565518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2" name="모서리가 둥근 직사각형 34">
            <a:extLst>
              <a:ext uri="{FF2B5EF4-FFF2-40B4-BE49-F238E27FC236}">
                <a16:creationId xmlns:a16="http://schemas.microsoft.com/office/drawing/2014/main" id="{CC726A09-6384-41E8-A151-C99730AF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468" y="386452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3" name="모서리가 둥근 직사각형 34">
            <a:extLst>
              <a:ext uri="{FF2B5EF4-FFF2-40B4-BE49-F238E27FC236}">
                <a16:creationId xmlns:a16="http://schemas.microsoft.com/office/drawing/2014/main" id="{87AA6D5D-6832-4E8A-BF8C-04ACEB4D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468" y="417579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이상학습관리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7" name="화살표: 아래쪽 536">
            <a:extLst>
              <a:ext uri="{FF2B5EF4-FFF2-40B4-BE49-F238E27FC236}">
                <a16:creationId xmlns:a16="http://schemas.microsoft.com/office/drawing/2014/main" id="{6E1714EE-FB50-4852-8A47-782FAD5C070F}"/>
              </a:ext>
            </a:extLst>
          </p:cNvPr>
          <p:cNvSpPr/>
          <p:nvPr/>
        </p:nvSpPr>
        <p:spPr>
          <a:xfrm rot="16200000">
            <a:off x="4588568" y="413777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538" name="모서리가 둥근 직사각형 34">
            <a:extLst>
              <a:ext uri="{FF2B5EF4-FFF2-40B4-BE49-F238E27FC236}">
                <a16:creationId xmlns:a16="http://schemas.microsoft.com/office/drawing/2014/main" id="{88A5E625-52E4-44B6-8F5D-371FADC1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803" y="112557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39" name="모서리가 둥근 직사각형 34">
            <a:extLst>
              <a:ext uri="{FF2B5EF4-FFF2-40B4-BE49-F238E27FC236}">
                <a16:creationId xmlns:a16="http://schemas.microsoft.com/office/drawing/2014/main" id="{B27512DF-3328-4E5D-A3DF-0D8C5E8C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611" y="14516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(https://teacher.ebsi.co.kr/ercapp/main.do)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0" name="모서리가 둥근 직사각형 34">
            <a:extLst>
              <a:ext uri="{FF2B5EF4-FFF2-40B4-BE49-F238E27FC236}">
                <a16:creationId xmlns:a16="http://schemas.microsoft.com/office/drawing/2014/main" id="{568040A3-25AA-44CA-810F-F87C7215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398" y="17573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1" name="모서리가 둥근 직사각형 34">
            <a:extLst>
              <a:ext uri="{FF2B5EF4-FFF2-40B4-BE49-F238E27FC236}">
                <a16:creationId xmlns:a16="http://schemas.microsoft.com/office/drawing/2014/main" id="{4BB594C4-D7A2-4372-91E1-3FF86515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229" y="30780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2" name="모서리가 둥근 직사각형 34">
            <a:extLst>
              <a:ext uri="{FF2B5EF4-FFF2-40B4-BE49-F238E27FC236}">
                <a16:creationId xmlns:a16="http://schemas.microsoft.com/office/drawing/2014/main" id="{EBF9036A-EC99-411C-9E19-9FF7873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8" y="34014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(https://teacher.ebsi.co.kr/ercapp/main.do)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3" name="모서리가 둥근 직사각형 34">
            <a:extLst>
              <a:ext uri="{FF2B5EF4-FFF2-40B4-BE49-F238E27FC236}">
                <a16:creationId xmlns:a16="http://schemas.microsoft.com/office/drawing/2014/main" id="{D9DB59FD-C434-424C-9D4C-2FDACF92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37283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4" name="모서리가 둥근 직사각형 34">
            <a:extLst>
              <a:ext uri="{FF2B5EF4-FFF2-40B4-BE49-F238E27FC236}">
                <a16:creationId xmlns:a16="http://schemas.microsoft.com/office/drawing/2014/main" id="{ABCDA993-CB4E-4F2A-B971-09F046EA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215" y="549886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5" name="모서리가 둥근 직사각형 34">
            <a:extLst>
              <a:ext uri="{FF2B5EF4-FFF2-40B4-BE49-F238E27FC236}">
                <a16:creationId xmlns:a16="http://schemas.microsoft.com/office/drawing/2014/main" id="{783A36C7-9809-4249-A7A1-98118661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215" y="515498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6" name="모서리가 둥근 직사각형 34">
            <a:extLst>
              <a:ext uri="{FF2B5EF4-FFF2-40B4-BE49-F238E27FC236}">
                <a16:creationId xmlns:a16="http://schemas.microsoft.com/office/drawing/2014/main" id="{B4803373-ECDE-4F09-BC17-29C7CA4E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17" y="61977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7" name="모서리가 둥근 직사각형 34">
            <a:extLst>
              <a:ext uri="{FF2B5EF4-FFF2-40B4-BE49-F238E27FC236}">
                <a16:creationId xmlns:a16="http://schemas.microsoft.com/office/drawing/2014/main" id="{A7D648AF-CAD5-4971-9696-4B54B5EB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56" y="61925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1" name="모서리가 둥근 직사각형 34">
            <a:extLst>
              <a:ext uri="{FF2B5EF4-FFF2-40B4-BE49-F238E27FC236}">
                <a16:creationId xmlns:a16="http://schemas.microsoft.com/office/drawing/2014/main" id="{A265A4DC-A502-4E8D-A67A-8CBE2637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59723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2" name="모서리가 둥근 직사각형 34">
            <a:extLst>
              <a:ext uri="{FF2B5EF4-FFF2-40B4-BE49-F238E27FC236}">
                <a16:creationId xmlns:a16="http://schemas.microsoft.com/office/drawing/2014/main" id="{E32BA04F-7E0A-4AB5-A5F4-DA0B3E7F5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91156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3" name="모서리가 둥근 직사각형 34">
            <a:extLst>
              <a:ext uri="{FF2B5EF4-FFF2-40B4-BE49-F238E27FC236}">
                <a16:creationId xmlns:a16="http://schemas.microsoft.com/office/drawing/2014/main" id="{FACF2286-7CE6-4F9D-B725-B454E205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19706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교육청 정산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4" name="모서리가 둥근 직사각형 34">
            <a:extLst>
              <a:ext uri="{FF2B5EF4-FFF2-40B4-BE49-F238E27FC236}">
                <a16:creationId xmlns:a16="http://schemas.microsoft.com/office/drawing/2014/main" id="{871CC7D6-4F0D-45DA-9162-70F5F3EE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48055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학교별 정산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5" name="모서리가 둥근 직사각형 34">
            <a:extLst>
              <a:ext uri="{FF2B5EF4-FFF2-40B4-BE49-F238E27FC236}">
                <a16:creationId xmlns:a16="http://schemas.microsoft.com/office/drawing/2014/main" id="{A3C7B098-AAC5-4D36-883B-A15B077D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4330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우리학교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(A, 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7" name="모서리가 둥근 직사각형 34">
            <a:extLst>
              <a:ext uri="{FF2B5EF4-FFF2-40B4-BE49-F238E27FC236}">
                <a16:creationId xmlns:a16="http://schemas.microsoft.com/office/drawing/2014/main" id="{0091DFAB-7F95-4A32-99E7-91AF119C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1755462"/>
            <a:ext cx="627425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8" name="모서리가 둥근 직사각형 34">
            <a:extLst>
              <a:ext uri="{FF2B5EF4-FFF2-40B4-BE49-F238E27FC236}">
                <a16:creationId xmlns:a16="http://schemas.microsoft.com/office/drawing/2014/main" id="{1ADA5B7B-5888-4DCF-BDFB-E9FD077B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206048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목록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9" name="모서리가 둥근 직사각형 34">
            <a:extLst>
              <a:ext uri="{FF2B5EF4-FFF2-40B4-BE49-F238E27FC236}">
                <a16:creationId xmlns:a16="http://schemas.microsoft.com/office/drawing/2014/main" id="{553B2BF3-E35E-4779-9841-D90F8332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018" y="1755462"/>
            <a:ext cx="595453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0" name="모서리가 둥근 직사각형 34">
            <a:extLst>
              <a:ext uri="{FF2B5EF4-FFF2-40B4-BE49-F238E27FC236}">
                <a16:creationId xmlns:a16="http://schemas.microsoft.com/office/drawing/2014/main" id="{DA13FC20-A684-4994-B9FC-A8EF52B3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4752" y="253006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</a:p>
        </p:txBody>
      </p:sp>
      <p:sp>
        <p:nvSpPr>
          <p:cNvPr id="252" name="모서리가 둥근 직사각형 34">
            <a:extLst>
              <a:ext uri="{FF2B5EF4-FFF2-40B4-BE49-F238E27FC236}">
                <a16:creationId xmlns:a16="http://schemas.microsoft.com/office/drawing/2014/main" id="{25E896F7-96BE-45EE-8D9A-12BD6FA41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617" y="54870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3" name="모서리가 둥근 직사각형 34">
            <a:extLst>
              <a:ext uri="{FF2B5EF4-FFF2-40B4-BE49-F238E27FC236}">
                <a16:creationId xmlns:a16="http://schemas.microsoft.com/office/drawing/2014/main" id="{6C0D37ED-E631-450A-928F-47C2CBEF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123" y="54719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4" name="모서리가 둥근 직사각형 34">
            <a:extLst>
              <a:ext uri="{FF2B5EF4-FFF2-40B4-BE49-F238E27FC236}">
                <a16:creationId xmlns:a16="http://schemas.microsoft.com/office/drawing/2014/main" id="{A811D293-8476-4A47-8C24-0185B52E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389" y="847225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256" name="모서리가 둥근 직사각형 34">
            <a:extLst>
              <a:ext uri="{FF2B5EF4-FFF2-40B4-BE49-F238E27FC236}">
                <a16:creationId xmlns:a16="http://schemas.microsoft.com/office/drawing/2014/main" id="{47D06E5C-05A7-43BA-B185-D4B2163C5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835" y="930478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시도별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발송이력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-STATIC)</a:t>
            </a:r>
          </a:p>
        </p:txBody>
      </p:sp>
      <p:sp>
        <p:nvSpPr>
          <p:cNvPr id="257" name="모서리가 둥근 직사각형 34">
            <a:extLst>
              <a:ext uri="{FF2B5EF4-FFF2-40B4-BE49-F238E27FC236}">
                <a16:creationId xmlns:a16="http://schemas.microsoft.com/office/drawing/2014/main" id="{BC8A434B-2F64-4C45-9348-C2745151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841665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이력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255" name="모서리가 둥근 직사각형 34">
            <a:extLst>
              <a:ext uri="{FF2B5EF4-FFF2-40B4-BE49-F238E27FC236}">
                <a16:creationId xmlns:a16="http://schemas.microsoft.com/office/drawing/2014/main" id="{25E896F7-96BE-45EE-8D9A-12BD6FA41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992" y="54870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3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2146</Words>
  <Application>Microsoft Office PowerPoint</Application>
  <PresentationFormat>사용자 지정</PresentationFormat>
  <Paragraphs>519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나눔고딕</vt:lpstr>
      <vt:lpstr>맑은 고딕</vt:lpstr>
      <vt:lpstr>바탕체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SICC</dc:creator>
  <cp:lastModifiedBy>SICC</cp:lastModifiedBy>
  <cp:revision>171</cp:revision>
  <dcterms:created xsi:type="dcterms:W3CDTF">2022-08-04T04:09:30Z</dcterms:created>
  <dcterms:modified xsi:type="dcterms:W3CDTF">2023-10-12T07:56:59Z</dcterms:modified>
</cp:coreProperties>
</file>