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4D7-56B9-4060-88AE-3FB7D67AD89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5F47-422E-46E1-A379-451B1D97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5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4D7-56B9-4060-88AE-3FB7D67AD89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5F47-422E-46E1-A379-451B1D97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2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4D7-56B9-4060-88AE-3FB7D67AD89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5F47-422E-46E1-A379-451B1D97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2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4D7-56B9-4060-88AE-3FB7D67AD89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5F47-422E-46E1-A379-451B1D97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5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4D7-56B9-4060-88AE-3FB7D67AD89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5F47-422E-46E1-A379-451B1D97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4D7-56B9-4060-88AE-3FB7D67AD89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5F47-422E-46E1-A379-451B1D97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4D7-56B9-4060-88AE-3FB7D67AD89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5F47-422E-46E1-A379-451B1D97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6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4D7-56B9-4060-88AE-3FB7D67AD89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5F47-422E-46E1-A379-451B1D97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4D7-56B9-4060-88AE-3FB7D67AD89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5F47-422E-46E1-A379-451B1D97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4D7-56B9-4060-88AE-3FB7D67AD89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5F47-422E-46E1-A379-451B1D97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4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4D7-56B9-4060-88AE-3FB7D67AD89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5F47-422E-46E1-A379-451B1D97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64D7-56B9-4060-88AE-3FB7D67AD893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D5F47-422E-46E1-A379-451B1D97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8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OTWOJOB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Mobile Front-end Guidance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2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err="1" smtClean="0"/>
              <a:t>layout4.html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684152" y="772924"/>
            <a:ext cx="8250345" cy="435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&lt;!</a:t>
            </a:r>
            <a:r>
              <a:rPr lang="en-US" altLang="ko-KR" sz="900" dirty="0" err="1"/>
              <a:t>doctype</a:t>
            </a:r>
            <a:r>
              <a:rPr lang="en-US" altLang="ko-KR" sz="900" dirty="0"/>
              <a:t> html&gt;</a:t>
            </a:r>
          </a:p>
          <a:p>
            <a:r>
              <a:rPr lang="en-US" altLang="ko-KR" sz="900" dirty="0"/>
              <a:t>&lt;html </a:t>
            </a:r>
            <a:r>
              <a:rPr lang="en-US" altLang="ko-KR" sz="900" dirty="0" err="1"/>
              <a:t>lang</a:t>
            </a:r>
            <a:r>
              <a:rPr lang="en-US" altLang="ko-KR" sz="900" dirty="0"/>
              <a:t>="</a:t>
            </a:r>
            <a:r>
              <a:rPr lang="en-US" altLang="ko-KR" sz="900" dirty="0" err="1"/>
              <a:t>ko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&lt;meta http-</a:t>
            </a:r>
            <a:r>
              <a:rPr lang="en-US" altLang="ko-KR" sz="900" dirty="0" err="1"/>
              <a:t>equiv</a:t>
            </a:r>
            <a:r>
              <a:rPr lang="en-US" altLang="ko-KR" sz="900" dirty="0"/>
              <a:t>="X-UA-Compatible" content="IE=edge"&gt;</a:t>
            </a:r>
          </a:p>
          <a:p>
            <a:r>
              <a:rPr lang="en-US" altLang="ko-KR" sz="900" dirty="0"/>
              <a:t>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</a:t>
            </a:r>
          </a:p>
          <a:p>
            <a:r>
              <a:rPr lang="en-US" altLang="ko-KR" sz="900" dirty="0"/>
              <a:t>&lt;title&gt;</a:t>
            </a:r>
            <a:r>
              <a:rPr lang="ko-KR" altLang="en-US" sz="900" dirty="0" err="1"/>
              <a:t>오투잡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&lt;meta name="viewport" content="width=device-width, minimum-scale=1.0, initial-scale=1.0, minimum-scale=1.0, maximum-scale=1.0, user-scalable=no"&gt;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reset.css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jquery.mCustomScrollbar.min.css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util.css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style.css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</a:t>
            </a:r>
            <a:r>
              <a:rPr lang="en-US" altLang="ko-KR" sz="900" dirty="0" err="1"/>
              <a:t>jquery-1.11.3.min.js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otwojob.vendor.js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/>
              <a:t>&lt;header class="header" id="header"&gt;&lt;/header&gt;</a:t>
            </a:r>
          </a:p>
          <a:p>
            <a:r>
              <a:rPr lang="en-US" altLang="ko-KR" sz="900" dirty="0" smtClean="0"/>
              <a:t>&lt;</a:t>
            </a:r>
            <a:r>
              <a:rPr lang="en-US" altLang="ko-KR" sz="900" dirty="0"/>
              <a:t>section class="content" id="content</a:t>
            </a:r>
            <a:r>
              <a:rPr lang="en-US" altLang="ko-KR" sz="900" dirty="0" smtClean="0"/>
              <a:t>"&gt;</a:t>
            </a:r>
          </a:p>
          <a:p>
            <a:r>
              <a:rPr lang="en-US" altLang="ko-KR" sz="900" dirty="0"/>
              <a:t>        &lt;div class="</a:t>
            </a:r>
            <a:r>
              <a:rPr lang="en-US" altLang="ko-KR" sz="900" dirty="0" err="1"/>
              <a:t>sub_header</a:t>
            </a:r>
            <a:r>
              <a:rPr lang="en-US" altLang="ko-KR" sz="900" dirty="0" smtClean="0"/>
              <a:t>"&gt;&lt;/div&gt;</a:t>
            </a:r>
            <a:endParaRPr lang="en-US" altLang="ko-KR" sz="900" dirty="0"/>
          </a:p>
          <a:p>
            <a:r>
              <a:rPr lang="en-US" altLang="ko-KR" sz="900" dirty="0" smtClean="0"/>
              <a:t>&lt;/</a:t>
            </a:r>
            <a:r>
              <a:rPr lang="en-US" altLang="ko-KR" sz="900" dirty="0"/>
              <a:t>section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/>
              <a:t>&lt;aside class="</a:t>
            </a:r>
            <a:r>
              <a:rPr lang="en-US" altLang="ko-KR" sz="900" dirty="0" err="1"/>
              <a:t>aside_menu</a:t>
            </a:r>
            <a:r>
              <a:rPr lang="en-US" altLang="ko-KR" sz="900" dirty="0"/>
              <a:t>"&gt;&lt;/aside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 smtClean="0"/>
              <a:t>&lt;footer </a:t>
            </a:r>
            <a:r>
              <a:rPr lang="en-US" altLang="ko-KR" sz="900" dirty="0"/>
              <a:t>class="</a:t>
            </a:r>
            <a:r>
              <a:rPr lang="en-US" altLang="ko-KR" sz="900" dirty="0" smtClean="0"/>
              <a:t>footer" id="footer"&gt;&lt;/footer&gt;</a:t>
            </a:r>
          </a:p>
          <a:p>
            <a:r>
              <a:rPr lang="en-US" altLang="ko-KR" sz="900" dirty="0" smtClean="0"/>
              <a:t>&lt;</a:t>
            </a:r>
            <a:r>
              <a:rPr lang="en-US" altLang="ko-KR" sz="900" dirty="0"/>
              <a:t>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otwojob.util.js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otwojob.app.js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otwojob.exec.js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&lt;/body&gt;</a:t>
            </a:r>
          </a:p>
          <a:p>
            <a:r>
              <a:rPr lang="en-US" altLang="ko-KR" sz="900" dirty="0"/>
              <a:t>&lt;/html</a:t>
            </a:r>
            <a:r>
              <a:rPr lang="en-US" altLang="ko-KR" sz="900" dirty="0" smtClean="0"/>
              <a:t>&gt;</a:t>
            </a:r>
          </a:p>
          <a:p>
            <a:endParaRPr lang="en-US" altLang="ko-KR" sz="900" dirty="0"/>
          </a:p>
          <a:p>
            <a:r>
              <a:rPr lang="en-US" altLang="ko-KR" sz="1000" dirty="0" smtClean="0"/>
              <a:t>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 smtClean="0"/>
              <a:t>layout2.html</a:t>
            </a:r>
            <a:r>
              <a:rPr lang="ko-KR" altLang="en-US" sz="1000" dirty="0" smtClean="0"/>
              <a:t>과 기본적으로 동일하나 </a:t>
            </a:r>
            <a:r>
              <a:rPr lang="en-US" altLang="ko-KR" sz="1000" dirty="0" smtClean="0"/>
              <a:t>#content </a:t>
            </a:r>
            <a:r>
              <a:rPr lang="ko-KR" altLang="en-US" sz="1000" dirty="0" smtClean="0"/>
              <a:t>안에 </a:t>
            </a: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sub_heade</a:t>
            </a:r>
            <a:r>
              <a:rPr lang="ko-KR" altLang="en-US" sz="1000" dirty="0" smtClean="0"/>
              <a:t>가 존재한다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1" y="772924"/>
            <a:ext cx="3048000" cy="457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1" y="772924"/>
            <a:ext cx="3048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err="1" smtClean="0"/>
              <a:t>layout5.html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684152" y="772924"/>
            <a:ext cx="8250345" cy="47397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&lt;!</a:t>
            </a:r>
            <a:r>
              <a:rPr lang="en-US" altLang="ko-KR" sz="900" dirty="0" err="1"/>
              <a:t>doctype</a:t>
            </a:r>
            <a:r>
              <a:rPr lang="en-US" altLang="ko-KR" sz="900" dirty="0"/>
              <a:t> html&gt;</a:t>
            </a:r>
          </a:p>
          <a:p>
            <a:r>
              <a:rPr lang="en-US" altLang="ko-KR" sz="900" dirty="0"/>
              <a:t>&lt;html </a:t>
            </a:r>
            <a:r>
              <a:rPr lang="en-US" altLang="ko-KR" sz="900" dirty="0" err="1"/>
              <a:t>lang</a:t>
            </a:r>
            <a:r>
              <a:rPr lang="en-US" altLang="ko-KR" sz="900" dirty="0"/>
              <a:t>="</a:t>
            </a:r>
            <a:r>
              <a:rPr lang="en-US" altLang="ko-KR" sz="900" dirty="0" err="1"/>
              <a:t>ko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&lt;meta http-</a:t>
            </a:r>
            <a:r>
              <a:rPr lang="en-US" altLang="ko-KR" sz="900" dirty="0" err="1"/>
              <a:t>equiv</a:t>
            </a:r>
            <a:r>
              <a:rPr lang="en-US" altLang="ko-KR" sz="900" dirty="0"/>
              <a:t>="X-UA-Compatible" content="IE=edge"&gt;</a:t>
            </a:r>
          </a:p>
          <a:p>
            <a:r>
              <a:rPr lang="en-US" altLang="ko-KR" sz="900" dirty="0"/>
              <a:t>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</a:t>
            </a:r>
          </a:p>
          <a:p>
            <a:r>
              <a:rPr lang="en-US" altLang="ko-KR" sz="900" dirty="0"/>
              <a:t>&lt;title&gt;</a:t>
            </a:r>
            <a:r>
              <a:rPr lang="ko-KR" altLang="en-US" sz="900" dirty="0" err="1"/>
              <a:t>오투잡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&lt;meta name="viewport" content="width=device-width, minimum-scale=1.0, initial-scale=1.0, minimum-scale=1.0, maximum-scale=1.0, user-scalable=no"&gt;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reset.css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jquery.mCustomScrollbar.min.css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util.css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style.css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</a:t>
            </a:r>
            <a:r>
              <a:rPr lang="en-US" altLang="ko-KR" sz="900" dirty="0" err="1"/>
              <a:t>jquery-1.11.3.min.js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otwojob.vendor.js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/>
              <a:t>&lt;header class="</a:t>
            </a:r>
            <a:r>
              <a:rPr lang="en-US" altLang="ko-KR" sz="900" dirty="0" smtClean="0"/>
              <a:t>header </a:t>
            </a:r>
            <a:r>
              <a:rPr lang="en-US" altLang="ko-KR" sz="900" dirty="0" err="1" smtClean="0"/>
              <a:t>orderjob</a:t>
            </a:r>
            <a:r>
              <a:rPr lang="en-US" altLang="ko-KR" sz="900" dirty="0" smtClean="0"/>
              <a:t>" </a:t>
            </a:r>
            <a:r>
              <a:rPr lang="en-US" altLang="ko-KR" sz="900" dirty="0"/>
              <a:t>id="header"&gt;&lt;/header&gt;</a:t>
            </a:r>
          </a:p>
          <a:p>
            <a:r>
              <a:rPr lang="en-US" altLang="ko-KR" sz="900" dirty="0" smtClean="0"/>
              <a:t>&lt;</a:t>
            </a:r>
            <a:r>
              <a:rPr lang="en-US" altLang="ko-KR" sz="900" dirty="0"/>
              <a:t>section class="</a:t>
            </a:r>
            <a:r>
              <a:rPr lang="en-US" altLang="ko-KR" sz="900" dirty="0" err="1" smtClean="0"/>
              <a:t>all_menu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orderjob</a:t>
            </a:r>
            <a:r>
              <a:rPr lang="en-US" altLang="ko-KR" sz="900" dirty="0" smtClean="0"/>
              <a:t>"&gt;&lt;/</a:t>
            </a:r>
            <a:r>
              <a:rPr lang="en-US" altLang="ko-KR" sz="900" dirty="0"/>
              <a:t>section&gt;</a:t>
            </a:r>
          </a:p>
          <a:p>
            <a:r>
              <a:rPr lang="en-US" altLang="ko-KR" sz="900" dirty="0"/>
              <a:t>&lt;</a:t>
            </a:r>
            <a:r>
              <a:rPr lang="en-US" altLang="ko-KR" sz="900" dirty="0" err="1"/>
              <a:t>nav</a:t>
            </a:r>
            <a:r>
              <a:rPr lang="en-US" altLang="ko-KR" sz="900" dirty="0"/>
              <a:t> class="</a:t>
            </a:r>
            <a:r>
              <a:rPr lang="en-US" altLang="ko-KR" sz="900" dirty="0" err="1" smtClean="0"/>
              <a:t>gnb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orderjob</a:t>
            </a:r>
            <a:r>
              <a:rPr lang="en-US" altLang="ko-KR" sz="900" dirty="0" smtClean="0"/>
              <a:t>" </a:t>
            </a:r>
            <a:r>
              <a:rPr lang="en-US" altLang="ko-KR" sz="900" dirty="0"/>
              <a:t>id="</a:t>
            </a:r>
            <a:r>
              <a:rPr lang="en-US" altLang="ko-KR" sz="900" dirty="0" err="1"/>
              <a:t>gnb</a:t>
            </a:r>
            <a:r>
              <a:rPr lang="en-US" altLang="ko-KR" sz="900" dirty="0"/>
              <a:t>"&gt;&lt;/</a:t>
            </a:r>
            <a:r>
              <a:rPr lang="en-US" altLang="ko-KR" sz="900" dirty="0" err="1"/>
              <a:t>nav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&lt;section class="content" id="content"&gt;&lt;/section&gt;</a:t>
            </a:r>
          </a:p>
          <a:p>
            <a:r>
              <a:rPr lang="en-US" altLang="ko-KR" sz="900" dirty="0"/>
              <a:t>&lt;aside class="</a:t>
            </a:r>
            <a:r>
              <a:rPr lang="en-US" altLang="ko-KR" sz="900" dirty="0" err="1"/>
              <a:t>aside_menu</a:t>
            </a:r>
            <a:r>
              <a:rPr lang="en-US" altLang="ko-KR" sz="900" dirty="0"/>
              <a:t>"&gt;&lt;/aside&gt;</a:t>
            </a:r>
          </a:p>
          <a:p>
            <a:r>
              <a:rPr lang="en-US" altLang="ko-KR" sz="900" dirty="0"/>
              <a:t>&lt;footer class="</a:t>
            </a:r>
            <a:r>
              <a:rPr lang="en-US" altLang="ko-KR" sz="900" dirty="0" err="1"/>
              <a:t>footer_index</a:t>
            </a:r>
            <a:r>
              <a:rPr lang="en-US" altLang="ko-KR" sz="900" dirty="0"/>
              <a:t>" id="footer"&gt;&lt;/footer&gt;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otwojob.util.js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otwojob.app.js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otwojob.exec.js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&lt;/body&gt;</a:t>
            </a:r>
          </a:p>
          <a:p>
            <a:r>
              <a:rPr lang="en-US" altLang="ko-KR" sz="900" dirty="0"/>
              <a:t>&lt;/html</a:t>
            </a:r>
            <a:r>
              <a:rPr lang="en-US" altLang="ko-KR" sz="900" dirty="0" smtClean="0"/>
              <a:t>&gt;</a:t>
            </a:r>
          </a:p>
          <a:p>
            <a:endParaRPr lang="en-US" altLang="ko-KR" sz="900" dirty="0"/>
          </a:p>
          <a:p>
            <a:r>
              <a:rPr lang="en-US" altLang="ko-KR" sz="1000" dirty="0" smtClean="0"/>
              <a:t>-----------------------------------------------------------------------------------------------------------------------------------------------------</a:t>
            </a:r>
          </a:p>
          <a:p>
            <a:endParaRPr lang="en-US" altLang="ko-KR" sz="1000" dirty="0"/>
          </a:p>
          <a:p>
            <a:r>
              <a:rPr lang="en-US" altLang="ko-KR" sz="1000" dirty="0" err="1" smtClean="0"/>
              <a:t>layout1.html</a:t>
            </a:r>
            <a:r>
              <a:rPr lang="ko-KR" altLang="en-US" sz="1000" dirty="0" smtClean="0"/>
              <a:t>과 동일하나 </a:t>
            </a:r>
            <a:r>
              <a:rPr lang="en-US" altLang="ko-KR" sz="1000" dirty="0" smtClean="0"/>
              <a:t>#header, .</a:t>
            </a:r>
            <a:r>
              <a:rPr lang="en-US" altLang="ko-KR" sz="1000" dirty="0" err="1" smtClean="0"/>
              <a:t>all_menu</a:t>
            </a:r>
            <a:r>
              <a:rPr lang="en-US" altLang="ko-KR" sz="1000" dirty="0" smtClean="0"/>
              <a:t>, #</a:t>
            </a:r>
            <a:r>
              <a:rPr lang="en-US" altLang="ko-KR" sz="1000" dirty="0" err="1" smtClean="0"/>
              <a:t>gnb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orderjob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 추가된다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오더잡용</a:t>
            </a:r>
            <a:r>
              <a:rPr lang="ko-KR" altLang="en-US" sz="1000" dirty="0" smtClean="0"/>
              <a:t> 헤더를 구현하기 위함이며</a:t>
            </a:r>
            <a:r>
              <a:rPr lang="en-US" altLang="ko-KR" sz="1000" dirty="0" smtClean="0"/>
              <a:t>, .</a:t>
            </a:r>
            <a:r>
              <a:rPr lang="en-US" altLang="ko-KR" sz="1000" dirty="0" err="1" smtClean="0"/>
              <a:t>search_wrap</a:t>
            </a:r>
            <a:r>
              <a:rPr lang="ko-KR" altLang="en-US" sz="1000" dirty="0" smtClean="0"/>
              <a:t>은 제외되었다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3" y="772924"/>
            <a:ext cx="3048000" cy="4572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3" y="77292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err="1" smtClean="0"/>
              <a:t>layout6.html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684152" y="772924"/>
            <a:ext cx="8250345" cy="4324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&lt;!</a:t>
            </a:r>
            <a:r>
              <a:rPr lang="en-US" altLang="ko-KR" sz="900" dirty="0" err="1"/>
              <a:t>doctype</a:t>
            </a:r>
            <a:r>
              <a:rPr lang="en-US" altLang="ko-KR" sz="900" dirty="0"/>
              <a:t> html&gt;</a:t>
            </a:r>
          </a:p>
          <a:p>
            <a:r>
              <a:rPr lang="en-US" altLang="ko-KR" sz="900" dirty="0"/>
              <a:t>&lt;html </a:t>
            </a:r>
            <a:r>
              <a:rPr lang="en-US" altLang="ko-KR" sz="900" dirty="0" err="1"/>
              <a:t>lang</a:t>
            </a:r>
            <a:r>
              <a:rPr lang="en-US" altLang="ko-KR" sz="900" dirty="0"/>
              <a:t>="</a:t>
            </a:r>
            <a:r>
              <a:rPr lang="en-US" altLang="ko-KR" sz="900" dirty="0" err="1"/>
              <a:t>ko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&lt;meta http-</a:t>
            </a:r>
            <a:r>
              <a:rPr lang="en-US" altLang="ko-KR" sz="900" dirty="0" err="1"/>
              <a:t>equiv</a:t>
            </a:r>
            <a:r>
              <a:rPr lang="en-US" altLang="ko-KR" sz="900" dirty="0"/>
              <a:t>="X-UA-Compatible" content="IE=edge"&gt;</a:t>
            </a:r>
          </a:p>
          <a:p>
            <a:r>
              <a:rPr lang="en-US" altLang="ko-KR" sz="900" dirty="0"/>
              <a:t>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</a:t>
            </a:r>
          </a:p>
          <a:p>
            <a:r>
              <a:rPr lang="en-US" altLang="ko-KR" sz="900" dirty="0"/>
              <a:t>&lt;title&gt;</a:t>
            </a:r>
            <a:r>
              <a:rPr lang="ko-KR" altLang="en-US" sz="900" dirty="0" err="1"/>
              <a:t>오투잡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&lt;meta name="viewport" content="width=device-width, minimum-scale=1.0, initial-scale=1.0, minimum-scale=1.0, maximum-scale=1.0, user-scalable=no"&gt;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reset.css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jquery.mCustomScrollbar.min.css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util.css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style.css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</a:t>
            </a:r>
            <a:r>
              <a:rPr lang="en-US" altLang="ko-KR" sz="900" dirty="0" err="1"/>
              <a:t>jquery-1.11.3.min.js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otwojob.vendor.js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/>
              <a:t>&lt;header class="</a:t>
            </a:r>
            <a:r>
              <a:rPr lang="en-US" altLang="ko-KR" sz="900" dirty="0" smtClean="0"/>
              <a:t>header </a:t>
            </a:r>
            <a:r>
              <a:rPr lang="en-US" altLang="ko-KR" sz="900" dirty="0" err="1" smtClean="0"/>
              <a:t>orderjob</a:t>
            </a:r>
            <a:r>
              <a:rPr lang="en-US" altLang="ko-KR" sz="900" dirty="0" smtClean="0"/>
              <a:t>" </a:t>
            </a:r>
            <a:r>
              <a:rPr lang="en-US" altLang="ko-KR" sz="900" dirty="0"/>
              <a:t>id="header"&gt;&lt;/header&gt;</a:t>
            </a:r>
          </a:p>
          <a:p>
            <a:r>
              <a:rPr lang="en-US" altLang="ko-KR" sz="900" dirty="0" smtClean="0"/>
              <a:t>&lt;</a:t>
            </a:r>
            <a:r>
              <a:rPr lang="en-US" altLang="ko-KR" sz="900" dirty="0"/>
              <a:t>section class="content" id="content"&gt;&lt;/section&gt;</a:t>
            </a:r>
          </a:p>
          <a:p>
            <a:r>
              <a:rPr lang="en-US" altLang="ko-KR" sz="900" dirty="0" smtClean="0"/>
              <a:t>&lt;</a:t>
            </a:r>
            <a:r>
              <a:rPr lang="en-US" altLang="ko-KR" sz="900" dirty="0"/>
              <a:t>footer class="</a:t>
            </a:r>
            <a:r>
              <a:rPr lang="en-US" altLang="ko-KR" sz="900" dirty="0" smtClean="0"/>
              <a:t>footer" </a:t>
            </a:r>
            <a:r>
              <a:rPr lang="en-US" altLang="ko-KR" sz="900" dirty="0"/>
              <a:t>id="footer"&gt;&lt;/footer&gt;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otwojob.util.js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otwojob.app.js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otwojob.exec.js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&lt;/body&gt;</a:t>
            </a:r>
          </a:p>
          <a:p>
            <a:r>
              <a:rPr lang="en-US" altLang="ko-KR" sz="900" dirty="0"/>
              <a:t>&lt;/html</a:t>
            </a:r>
            <a:r>
              <a:rPr lang="en-US" altLang="ko-KR" sz="900" dirty="0" smtClean="0"/>
              <a:t>&gt;</a:t>
            </a:r>
          </a:p>
          <a:p>
            <a:endParaRPr lang="en-US" altLang="ko-KR" sz="900" dirty="0"/>
          </a:p>
          <a:p>
            <a:r>
              <a:rPr lang="en-US" altLang="ko-KR" sz="1000" dirty="0" smtClean="0"/>
              <a:t>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 smtClean="0"/>
              <a:t>layout5.html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에서 서브용으로 파생된 레이아웃이다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#header, #content, #footer</a:t>
            </a:r>
            <a:r>
              <a:rPr lang="ko-KR" altLang="en-US" sz="1000" dirty="0" smtClean="0"/>
              <a:t>만 존재한다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3" y="772924"/>
            <a:ext cx="3048000" cy="4572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3" y="772924"/>
            <a:ext cx="3048000" cy="457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3" y="77292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6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smtClean="0"/>
              <a:t>모듈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CSS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50883" y="1103585"/>
            <a:ext cx="10029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layout.html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list.html</a:t>
            </a:r>
            <a:r>
              <a:rPr lang="ko-KR" altLang="en-US" sz="1600" dirty="0" smtClean="0"/>
              <a:t>은 사용되는 주요 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모듈에 관해 </a:t>
            </a:r>
            <a:r>
              <a:rPr lang="ko-KR" altLang="en-US" sz="1600" dirty="0" err="1" smtClean="0"/>
              <a:t>모아진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콜렉션이다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&lt;</a:t>
            </a:r>
            <a:r>
              <a:rPr lang="en-US" altLang="ko-KR" sz="1600" dirty="0" err="1"/>
              <a:t>h2</a:t>
            </a:r>
            <a:r>
              <a:rPr lang="en-US" altLang="ko-KR" sz="1600" dirty="0"/>
              <a:t> class="</a:t>
            </a:r>
            <a:r>
              <a:rPr lang="en-US" altLang="ko-KR" sz="1600" dirty="0" err="1"/>
              <a:t>guide_tit</a:t>
            </a:r>
            <a:r>
              <a:rPr lang="en-US" altLang="ko-KR" sz="1600" dirty="0"/>
              <a:t>"&gt;# </a:t>
            </a:r>
            <a:r>
              <a:rPr lang="ko-KR" altLang="en-US" sz="1600" dirty="0"/>
              <a:t>버튼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h2</a:t>
            </a:r>
            <a:r>
              <a:rPr lang="en-US" altLang="ko-KR" sz="16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div class="</a:t>
            </a:r>
            <a:r>
              <a:rPr lang="en-US" altLang="ko-KR" sz="1600" dirty="0" err="1"/>
              <a:t>guide_box</a:t>
            </a:r>
            <a:r>
              <a:rPr lang="en-US" altLang="ko-KR" sz="1600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...</a:t>
            </a:r>
            <a:r>
              <a:rPr lang="ko-KR" altLang="en-US" sz="1600" dirty="0" err="1" smtClean="0"/>
              <a:t>모듈내용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&lt;/div&gt;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위와 같은 방식으로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guide_box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안에 모듈에 관한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이 기재되어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html </a:t>
            </a:r>
            <a:r>
              <a:rPr lang="ko-KR" altLang="en-US" sz="1600" dirty="0" smtClean="0"/>
              <a:t>및 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코드 내용은 </a:t>
            </a:r>
            <a:r>
              <a:rPr lang="en-US" altLang="ko-KR" sz="1600" dirty="0" err="1" smtClean="0"/>
              <a:t>layout.html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list.html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style.css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파일로 대체한다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503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smtClean="0"/>
              <a:t>함수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JS</a:t>
            </a:r>
            <a:r>
              <a:rPr lang="en-US" altLang="ko-KR" sz="3600" dirty="0" smtClean="0"/>
              <a:t>) - </a:t>
            </a:r>
            <a:r>
              <a:rPr lang="ko-KR" altLang="en-US" sz="3600" dirty="0" smtClean="0"/>
              <a:t>구성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50883" y="1103585"/>
            <a:ext cx="100294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관련 </a:t>
            </a:r>
            <a:r>
              <a:rPr lang="en-US" altLang="ko-KR" sz="1600" dirty="0" err="1" smtClean="0"/>
              <a:t>Javascript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가지 파일로 이루어져 있다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는 제외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otwojob.vendor.js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:: </a:t>
            </a:r>
            <a:r>
              <a:rPr lang="ko-KR" altLang="en-US" sz="1000" dirty="0" smtClean="0"/>
              <a:t>외부 라이브러리 함수를 </a:t>
            </a:r>
            <a:r>
              <a:rPr lang="ko-KR" altLang="en-US" sz="1000" dirty="0" err="1" smtClean="0"/>
              <a:t>모아놓은</a:t>
            </a:r>
            <a:r>
              <a:rPr lang="ko-KR" altLang="en-US" sz="1000" dirty="0" smtClean="0"/>
              <a:t> 파일이다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포함된 </a:t>
            </a:r>
            <a:r>
              <a:rPr lang="ko-KR" altLang="en-US" sz="1000" dirty="0" err="1" smtClean="0"/>
              <a:t>플러그인은</a:t>
            </a:r>
            <a:r>
              <a:rPr lang="ko-KR" altLang="en-US" sz="1000" dirty="0" smtClean="0"/>
              <a:t>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TweenMax</a:t>
            </a:r>
            <a:r>
              <a:rPr lang="en-US" altLang="ko-KR" sz="1000" dirty="0" smtClean="0"/>
              <a:t> 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애니메이션 향상 </a:t>
            </a:r>
            <a:r>
              <a:rPr lang="ko-KR" altLang="en-US" sz="1000" dirty="0" smtClean="0"/>
              <a:t>라이브러리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TweenMax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GSAP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jquery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애니메이션을 </a:t>
            </a:r>
            <a:r>
              <a:rPr lang="en-US" altLang="ko-KR" sz="1000" dirty="0" err="1" smtClean="0"/>
              <a:t>TweenMax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강화시켜주는</a:t>
            </a:r>
            <a:r>
              <a:rPr lang="ko-KR" altLang="en-US" sz="1000" dirty="0" smtClean="0"/>
              <a:t> 라이브러리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Hammerjs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터치 이벤트용 라이브러리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flexSlider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터치 슬라이더용 </a:t>
            </a:r>
            <a:r>
              <a:rPr lang="ko-KR" altLang="en-US" sz="1000" dirty="0" err="1" smtClean="0"/>
              <a:t>프레임워크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mCustomScrollbar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가상 </a:t>
            </a:r>
            <a:r>
              <a:rPr lang="ko-KR" altLang="en-US" sz="1000" dirty="0" err="1" smtClean="0"/>
              <a:t>스크롤바를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생성해주는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프레임웍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otwojob.util.js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:: </a:t>
            </a:r>
            <a:r>
              <a:rPr lang="en-US" altLang="ko-KR" sz="1000" dirty="0" err="1" smtClean="0"/>
              <a:t>OTWOJOB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전역 객체를 선언하고 자주 사용하는 자체 제작 공용 함수들을 </a:t>
            </a:r>
            <a:r>
              <a:rPr lang="ko-KR" altLang="en-US" sz="1000" dirty="0" err="1" smtClean="0"/>
              <a:t>모아놓았다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3. </a:t>
            </a:r>
            <a:r>
              <a:rPr lang="en-US" altLang="ko-KR" sz="1000" dirty="0" err="1" smtClean="0"/>
              <a:t>otwojob.app.js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:: </a:t>
            </a:r>
            <a:r>
              <a:rPr lang="ko-KR" altLang="en-US" sz="1000" dirty="0" smtClean="0"/>
              <a:t>사이트에서 사용하기 위해 특화적으로 제작된 함수들을 모아 놓았다</a:t>
            </a:r>
            <a:r>
              <a:rPr lang="en-US" altLang="ko-KR" sz="1000" dirty="0" smtClean="0"/>
              <a:t>.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이 파일은 </a:t>
            </a:r>
            <a:r>
              <a:rPr lang="ko-KR" altLang="en-US" sz="1000" dirty="0" err="1" smtClean="0"/>
              <a:t>선언부이므로</a:t>
            </a:r>
            <a:r>
              <a:rPr lang="ko-KR" altLang="en-US" sz="1000" dirty="0" smtClean="0"/>
              <a:t> 함수를 실행시키지는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4. </a:t>
            </a:r>
            <a:r>
              <a:rPr lang="en-US" altLang="ko-KR" sz="1000" dirty="0" err="1" smtClean="0"/>
              <a:t>otwjob.exec.js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:: </a:t>
            </a:r>
            <a:r>
              <a:rPr lang="ko-KR" altLang="en-US" sz="1000" dirty="0" smtClean="0"/>
              <a:t>함수의 </a:t>
            </a:r>
            <a:r>
              <a:rPr lang="ko-KR" altLang="en-US" sz="1000" dirty="0" err="1" smtClean="0"/>
              <a:t>실행구문만</a:t>
            </a:r>
            <a:r>
              <a:rPr lang="ko-KR" altLang="en-US" sz="1000" dirty="0" smtClean="0"/>
              <a:t> 모아 놓은 파일이다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실행 방식은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// </a:t>
            </a:r>
            <a:r>
              <a:rPr lang="en-US" altLang="ko-KR" sz="1000" dirty="0" err="1"/>
              <a:t>orderLayer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if </a:t>
            </a:r>
            <a:r>
              <a:rPr lang="en-US" altLang="ko-KR" sz="1000" dirty="0"/>
              <a:t>( $('.</a:t>
            </a:r>
            <a:r>
              <a:rPr lang="en-US" altLang="ko-KR" sz="1000" dirty="0" err="1"/>
              <a:t>fn_order_trigger</a:t>
            </a:r>
            <a:r>
              <a:rPr lang="en-US" altLang="ko-KR" sz="1000" dirty="0"/>
              <a:t>').length ) </a:t>
            </a:r>
            <a:r>
              <a:rPr lang="en-US" altLang="ko-KR" sz="1000" dirty="0" err="1"/>
              <a:t>OTWOJOB.orderLayer</a:t>
            </a:r>
            <a:r>
              <a:rPr lang="en-US" altLang="ko-KR" sz="1000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==&gt; </a:t>
            </a:r>
            <a:r>
              <a:rPr lang="ko-KR" altLang="en-US" sz="1000" dirty="0" smtClean="0"/>
              <a:t>간단하게 주석으로 함수의 이름을 선언하고 특정 클래스가 있는지 체크한다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해당 클래스가 존재할 경우 함수를 실행시킨다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1252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smtClean="0"/>
              <a:t>함수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JS</a:t>
            </a:r>
            <a:r>
              <a:rPr lang="en-US" altLang="ko-KR" sz="3600" dirty="0" smtClean="0"/>
              <a:t>) - </a:t>
            </a:r>
            <a:r>
              <a:rPr lang="ko-KR" altLang="en-US" sz="3600" dirty="0" smtClean="0"/>
              <a:t>설명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50883" y="1103585"/>
            <a:ext cx="10029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다음은 주요 함수에 대한 이름과 그 설명이다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# </a:t>
            </a:r>
            <a:r>
              <a:rPr lang="en-US" altLang="ko-KR" sz="1200" dirty="0" err="1" smtClean="0"/>
              <a:t>OTWOJOB.gnb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gnb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열고 닫기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터치로 슬라이드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# </a:t>
            </a:r>
            <a:r>
              <a:rPr lang="en-US" altLang="ko-KR" sz="1200" dirty="0" err="1" smtClean="0"/>
              <a:t>OTWOJOB.allMenu</a:t>
            </a:r>
            <a:r>
              <a:rPr lang="en-US" altLang="ko-KR" sz="1200" dirty="0" smtClean="0"/>
              <a:t> : #header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좌상단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전체메뉴를</a:t>
            </a:r>
            <a:r>
              <a:rPr lang="ko-KR" altLang="en-US" sz="1200" dirty="0" smtClean="0"/>
              <a:t> 불러내고 내부의 스크롤과 메뉴 열고 닫기를 제어한다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# </a:t>
            </a:r>
            <a:r>
              <a:rPr lang="en-US" altLang="ko-KR" sz="1200" dirty="0" err="1" smtClean="0"/>
              <a:t>OTWOJOB.detailSearchLayer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'.</a:t>
            </a:r>
            <a:r>
              <a:rPr lang="en-US" altLang="ko-KR" sz="1200" dirty="0" err="1" smtClean="0"/>
              <a:t>detail_search_layer</a:t>
            </a:r>
            <a:r>
              <a:rPr lang="en-US" altLang="ko-KR" sz="1200" dirty="0" smtClean="0"/>
              <a:t>'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상세 옵션 </a:t>
            </a:r>
            <a:r>
              <a:rPr lang="ko-KR" altLang="en-US" sz="1200" dirty="0" err="1" smtClean="0"/>
              <a:t>레이어를</a:t>
            </a:r>
            <a:r>
              <a:rPr lang="ko-KR" altLang="en-US" sz="1200" dirty="0" smtClean="0"/>
              <a:t> 컨트롤한다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# </a:t>
            </a:r>
            <a:r>
              <a:rPr lang="en-US" altLang="ko-KR" sz="1200" dirty="0" err="1" smtClean="0"/>
              <a:t>OTWOJOB.globalSearch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layout1.html</a:t>
            </a:r>
            <a:r>
              <a:rPr lang="ko-KR" altLang="en-US" sz="1200" dirty="0" smtClean="0"/>
              <a:t>에 존재하는 </a:t>
            </a:r>
            <a:r>
              <a:rPr lang="ko-KR" altLang="en-US" sz="1200" dirty="0" err="1" smtClean="0"/>
              <a:t>통합검색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레이어를</a:t>
            </a:r>
            <a:r>
              <a:rPr lang="ko-KR" altLang="en-US" sz="1200" dirty="0" smtClean="0"/>
              <a:t> 보이게 하거나 감추어서 제어한다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# </a:t>
            </a:r>
            <a:r>
              <a:rPr lang="en-US" altLang="ko-KR" sz="1200" dirty="0" err="1" smtClean="0"/>
              <a:t>OTWOJOB.indexSlider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메인 페이지의 터치 슬라이더를 제어한다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# </a:t>
            </a:r>
            <a:r>
              <a:rPr lang="en-US" altLang="ko-KR" sz="1200" dirty="0" err="1" smtClean="0"/>
              <a:t>OTWOJOB.subHeader</a:t>
            </a:r>
            <a:r>
              <a:rPr lang="en-US" altLang="ko-KR" sz="1200" dirty="0" smtClean="0"/>
              <a:t> : '.</a:t>
            </a:r>
            <a:r>
              <a:rPr lang="en-US" altLang="ko-KR" sz="1200" dirty="0" err="1" smtClean="0"/>
              <a:t>sub_header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를 열거나 닫고 내부의 터치 슬라이드 기능을 제어한다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# </a:t>
            </a:r>
            <a:r>
              <a:rPr lang="en-US" altLang="ko-KR" sz="1200" dirty="0" err="1" smtClean="0"/>
              <a:t>OTWOJOB.asideMenu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하단에 붙은 </a:t>
            </a:r>
            <a:r>
              <a:rPr lang="en-US" altLang="ko-KR" sz="1200" dirty="0" smtClean="0"/>
              <a:t>'.</a:t>
            </a:r>
            <a:r>
              <a:rPr lang="en-US" altLang="ko-KR" sz="1200" dirty="0" err="1" smtClean="0"/>
              <a:t>aside_menu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를 스크롤에 따라 보이게 하거나 감추는 기능을 제어한다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# </a:t>
            </a:r>
            <a:r>
              <a:rPr lang="en-US" altLang="ko-KR" sz="1200" dirty="0" err="1" smtClean="0"/>
              <a:t>OTWOJOB.inputFile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 디바이스에서 파일을 페이지로 삽입할 때 누르는 버튼을 제어하고 좌측 </a:t>
            </a:r>
            <a:r>
              <a:rPr lang="en-US" altLang="ko-KR" sz="1200" dirty="0" smtClean="0"/>
              <a:t>input[type=text] </a:t>
            </a:r>
            <a:r>
              <a:rPr lang="ko-KR" altLang="en-US" sz="1200" dirty="0" smtClean="0"/>
              <a:t>부분에 파일명이 나타나는 기능을 가지고 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# </a:t>
            </a:r>
            <a:r>
              <a:rPr lang="en-US" altLang="ko-KR" sz="1200" dirty="0" err="1" smtClean="0"/>
              <a:t>OTWOJOB.footerInfos</a:t>
            </a:r>
            <a:r>
              <a:rPr lang="en-US" altLang="ko-KR" sz="1200" dirty="0" smtClean="0"/>
              <a:t> : footer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숨겨진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info </a:t>
            </a:r>
            <a:r>
              <a:rPr lang="ko-KR" altLang="en-US" sz="1200" dirty="0" smtClean="0"/>
              <a:t>부분을 열거나 닫는 기능을 제어한다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3102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smtClean="0"/>
              <a:t>수정 및 확장에 관한 가이드</a:t>
            </a:r>
            <a:r>
              <a:rPr lang="en-US" altLang="ko-KR" sz="3600" dirty="0" smtClean="0"/>
              <a:t>(1)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50883" y="1103585"/>
            <a:ext cx="100294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수정 및 확장은 기본적으로 </a:t>
            </a:r>
            <a:r>
              <a:rPr lang="en-US" altLang="ko-KR" sz="1200" dirty="0" smtClean="0"/>
              <a:t>HTML, </a:t>
            </a:r>
            <a:r>
              <a:rPr lang="en-US" altLang="ko-KR" sz="1200" dirty="0" err="1" smtClean="0"/>
              <a:t>CSS</a:t>
            </a:r>
            <a:r>
              <a:rPr lang="ko-KR" altLang="en-US" sz="1200" dirty="0" smtClean="0"/>
              <a:t>를 수정하거나 제작하여 추가하는 것을 말한다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파일을 열어 수정하는 것은 통상적으로 사용하는 방법을 사용하면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페이지에서는 그러한 수정을 진행할 때에 고려해야 할 몇 가지 </a:t>
            </a:r>
            <a:r>
              <a:rPr lang="ko-KR" altLang="en-US" sz="1200" dirty="0" err="1" smtClean="0"/>
              <a:t>주의사항에</a:t>
            </a:r>
            <a:r>
              <a:rPr lang="ko-KR" altLang="en-US" sz="1200" dirty="0" smtClean="0"/>
              <a:t> 대해 언급하도록 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# </a:t>
            </a:r>
            <a:r>
              <a:rPr lang="ko-KR" altLang="en-US" sz="1200" dirty="0" smtClean="0"/>
              <a:t>수정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style.css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util.css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에는 모든 레이아웃과 모듈에 관한 </a:t>
            </a:r>
            <a:r>
              <a:rPr lang="en-US" altLang="ko-KR" sz="1200" dirty="0" err="1" smtClean="0"/>
              <a:t>css</a:t>
            </a:r>
            <a:r>
              <a:rPr lang="ko-KR" altLang="en-US" sz="1200" dirty="0" smtClean="0"/>
              <a:t>가 기재되어 있으므로 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개의 파일을 수정하도록 한다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js</a:t>
            </a:r>
            <a:r>
              <a:rPr lang="en-US" altLang="ko-KR" sz="1200" dirty="0" smtClean="0"/>
              <a:t>, image </a:t>
            </a:r>
            <a:r>
              <a:rPr lang="ko-KR" altLang="en-US" sz="1200" dirty="0" smtClean="0"/>
              <a:t>파일은 개발에서 컨트롤하고 있지 않으므로 온전히 </a:t>
            </a:r>
            <a:r>
              <a:rPr lang="ko-KR" altLang="en-US" sz="1200" dirty="0" err="1" smtClean="0"/>
              <a:t>퍼블리싱하는</a:t>
            </a:r>
            <a:r>
              <a:rPr lang="ko-KR" altLang="en-US" sz="1200" dirty="0" smtClean="0"/>
              <a:t> 사람이 컨트롤해야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가능하면 개발에서 직접 수정하지 않도록 유의해야 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개발에서 직접 수정한 것을 알게 된 때에는 곧바로 </a:t>
            </a:r>
            <a:r>
              <a:rPr lang="en-US" altLang="ko-KR" sz="1200" dirty="0" err="1" smtClean="0"/>
              <a:t>GIT</a:t>
            </a:r>
            <a:r>
              <a:rPr lang="ko-KR" altLang="en-US" sz="1200" dirty="0" smtClean="0"/>
              <a:t>에서 파일을 동기화시키고 본인도 그 사항을 반드시 주지하고 있어야 한다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모듈 방식을 사용하고 있으므로 수정하려는 페이지에 사용된 모듈이 다른 곳에서도 사용될 수 있음을 유의해야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특히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특정 부분의 스타일을 삭제할 때에는 일단 </a:t>
            </a:r>
            <a:r>
              <a:rPr lang="ko-KR" altLang="en-US" sz="1200" dirty="0" err="1" smtClean="0"/>
              <a:t>주석처리를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해놓고</a:t>
            </a:r>
            <a:r>
              <a:rPr lang="ko-KR" altLang="en-US" sz="1200" dirty="0" smtClean="0"/>
              <a:t> 다른 사항을 확인 후에 최종적으로 삭제하는 것이 좋은 방법이다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모든 페이지를 일일이 확인하기가 매우 어려우므로 전체 페이지를 자주 보고 눈으로 확인하고 전체 사이트의 흐름을 이해하여 수정 시에 관련된 페이지 등이 떠오를 수 있도록 인지적인 훈련이 필요하다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그것이 어려울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매 페이지 확인을 해야 하므로 더욱 귀찮고 어려운 작업이 될 수 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모든 수정 사항은 구두로 처리했어도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문서에 기록으로 남기도록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작업자들 간의 커뮤니케이션과 혼선을 피하기 위함이다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5. </a:t>
            </a:r>
            <a:r>
              <a:rPr lang="ko-KR" altLang="en-US" sz="1200" dirty="0" smtClean="0"/>
              <a:t>모든 </a:t>
            </a:r>
            <a:r>
              <a:rPr lang="en-US" altLang="ko-KR" sz="1200" dirty="0" err="1" smtClean="0"/>
              <a:t>css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퍼블리셔가</a:t>
            </a:r>
            <a:r>
              <a:rPr lang="ko-KR" altLang="en-US" sz="1200" dirty="0" smtClean="0"/>
              <a:t> 컨트롤하고 있으므로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파일에 날짜 기입 등의 행위가 필요하지 않다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또한 </a:t>
            </a:r>
            <a:r>
              <a:rPr lang="en-US" altLang="ko-KR" sz="1200" dirty="0" err="1" smtClean="0"/>
              <a:t>GIT</a:t>
            </a:r>
            <a:r>
              <a:rPr lang="ko-KR" altLang="en-US" sz="1200" dirty="0" smtClean="0"/>
              <a:t>으로 코드가 관리되고 있으므로 특정 일자의 내용이 필요하면 해당 기록을 찾아볼 수 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6. </a:t>
            </a:r>
            <a:r>
              <a:rPr lang="en-US" altLang="ko-KR" sz="1200" dirty="0" err="1" smtClean="0"/>
              <a:t>JS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함수의 수정의 경우 특정 </a:t>
            </a:r>
            <a:r>
              <a:rPr lang="en-US" altLang="ko-KR" sz="1200" dirty="0" err="1" smtClean="0"/>
              <a:t>css</a:t>
            </a:r>
            <a:r>
              <a:rPr lang="ko-KR" altLang="en-US" sz="1200" dirty="0" smtClean="0"/>
              <a:t>가 있을 경우 작동하고 있기 때문에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작동이 </a:t>
            </a:r>
            <a:r>
              <a:rPr lang="ko-KR" altLang="en-US" sz="1200" dirty="0" err="1" smtClean="0"/>
              <a:t>안된다고</a:t>
            </a:r>
            <a:r>
              <a:rPr lang="ko-KR" altLang="en-US" sz="1200" dirty="0" smtClean="0"/>
              <a:t> 문의가 올 경우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차적으로 콘솔의 </a:t>
            </a:r>
            <a:r>
              <a:rPr lang="ko-KR" altLang="en-US" sz="1200" dirty="0" err="1" smtClean="0"/>
              <a:t>에러창을</a:t>
            </a:r>
            <a:r>
              <a:rPr lang="ko-KR" altLang="en-US" sz="1200" dirty="0" smtClean="0"/>
              <a:t> 확인하고 콘솔의 </a:t>
            </a:r>
            <a:r>
              <a:rPr lang="ko-KR" altLang="en-US" sz="1200" dirty="0" err="1" smtClean="0"/>
              <a:t>에러창이</a:t>
            </a:r>
            <a:r>
              <a:rPr lang="ko-KR" altLang="en-US" sz="1200" dirty="0" smtClean="0"/>
              <a:t> 없을 경우 해당 영역의 클래스를 알아내 함수 안에서 검색한다</a:t>
            </a:r>
            <a:r>
              <a:rPr lang="en-US" altLang="ko-KR" sz="1200" dirty="0" smtClean="0"/>
              <a:t>. (</a:t>
            </a:r>
            <a:r>
              <a:rPr lang="en-US" altLang="ko-KR" sz="1200" dirty="0" err="1" smtClean="0"/>
              <a:t>otwojob.app.js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함수가 발견되면 </a:t>
            </a:r>
            <a:r>
              <a:rPr lang="en-US" altLang="ko-KR" sz="1200" dirty="0" err="1" smtClean="0"/>
              <a:t>console.log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통하여 함수가 작동하는지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차적으로 확인하고 이상이 없을 경우 </a:t>
            </a:r>
            <a:r>
              <a:rPr lang="ko-KR" altLang="en-US" sz="1200" dirty="0" err="1" smtClean="0"/>
              <a:t>다차적으로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여러가지</a:t>
            </a:r>
            <a:r>
              <a:rPr lang="ko-KR" altLang="en-US" sz="1200" dirty="0" smtClean="0"/>
              <a:t> 시도가 필요하다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 이후의 행위는 </a:t>
            </a:r>
            <a:r>
              <a:rPr lang="ko-KR" altLang="en-US" sz="1200" dirty="0" err="1" smtClean="0"/>
              <a:t>퍼블리셔</a:t>
            </a:r>
            <a:r>
              <a:rPr lang="ko-KR" altLang="en-US" sz="1200" dirty="0" smtClean="0"/>
              <a:t> 본인의 </a:t>
            </a:r>
            <a:r>
              <a:rPr lang="en-US" altLang="ko-KR" sz="1200" dirty="0" smtClean="0"/>
              <a:t>script </a:t>
            </a:r>
            <a:r>
              <a:rPr lang="ko-KR" altLang="en-US" sz="1200" dirty="0" smtClean="0"/>
              <a:t>제어 능력에 따르므로 생략하도록 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54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smtClean="0"/>
              <a:t>수정 및 확장에 관한 가이드</a:t>
            </a:r>
            <a:r>
              <a:rPr lang="en-US" altLang="ko-KR" sz="3600" dirty="0" smtClean="0"/>
              <a:t>(2)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50883" y="1103585"/>
            <a:ext cx="10029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# </a:t>
            </a:r>
            <a:r>
              <a:rPr lang="ko-KR" altLang="en-US" sz="1200" dirty="0" smtClean="0"/>
              <a:t>수정 프로세스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:: </a:t>
            </a:r>
            <a:r>
              <a:rPr lang="ko-KR" altLang="en-US" sz="1200" dirty="0" smtClean="0"/>
              <a:t>수정 프로세스는 아래와 같은 순서가 </a:t>
            </a:r>
            <a:r>
              <a:rPr lang="ko-KR" altLang="en-US" sz="1200" dirty="0" err="1" smtClean="0"/>
              <a:t>지켜져야</a:t>
            </a:r>
            <a:r>
              <a:rPr lang="ko-KR" altLang="en-US" sz="1200" dirty="0" smtClean="0"/>
              <a:t> 한다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1)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문서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내의 </a:t>
            </a:r>
            <a:r>
              <a:rPr lang="ko-KR" altLang="en-US" sz="1200" dirty="0" err="1" smtClean="0"/>
              <a:t>이슈사항</a:t>
            </a:r>
            <a:r>
              <a:rPr lang="ko-KR" altLang="en-US" sz="1200" dirty="0" smtClean="0"/>
              <a:t> 탭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디자인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퍼블리싱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에서 내용을 확인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다른 작업자에게서 구두로 전달받았을 경우에도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문서 내에 이슈를 기재하도록 유도해야 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2) </a:t>
            </a:r>
            <a:r>
              <a:rPr lang="ko-KR" altLang="en-US" sz="1200" dirty="0" smtClean="0"/>
              <a:t>내용을 확인 후에는 </a:t>
            </a:r>
            <a:r>
              <a:rPr lang="en-US" altLang="ko-KR" sz="1200" dirty="0" smtClean="0"/>
              <a:t>'</a:t>
            </a:r>
            <a:r>
              <a:rPr lang="ko-KR" altLang="en-US" sz="1200" dirty="0" err="1" smtClean="0"/>
              <a:t>내용확인중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으로 탭 변경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작업자 이름을 기재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3) </a:t>
            </a:r>
            <a:r>
              <a:rPr lang="ko-KR" altLang="en-US" sz="1200" dirty="0" smtClean="0"/>
              <a:t>작업이 완료된 후에는 </a:t>
            </a:r>
            <a:r>
              <a:rPr lang="en-US" altLang="ko-KR" sz="1200" dirty="0" smtClean="0"/>
              <a:t>'</a:t>
            </a:r>
            <a:r>
              <a:rPr lang="ko-KR" altLang="en-US" sz="1200" dirty="0" err="1" smtClean="0"/>
              <a:t>처리중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으로 표시하고 </a:t>
            </a:r>
            <a:r>
              <a:rPr lang="ko-KR" altLang="en-US" sz="1200" dirty="0" err="1" smtClean="0"/>
              <a:t>처리완료</a:t>
            </a:r>
            <a:r>
              <a:rPr lang="ko-KR" altLang="en-US" sz="1200" dirty="0" smtClean="0"/>
              <a:t> 날짜를 기재한다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4) </a:t>
            </a:r>
            <a:r>
              <a:rPr lang="en-US" altLang="ko-KR" sz="1200" dirty="0" err="1" smtClean="0"/>
              <a:t>GIT</a:t>
            </a:r>
            <a:r>
              <a:rPr lang="ko-KR" altLang="en-US" sz="1200" dirty="0" smtClean="0"/>
              <a:t>과의 동기화를 시킨 후 </a:t>
            </a:r>
            <a:r>
              <a:rPr lang="en-US" altLang="ko-KR" sz="1200" dirty="0" smtClean="0"/>
              <a:t>'</a:t>
            </a:r>
            <a:r>
              <a:rPr lang="ko-KR" altLang="en-US" sz="1200" dirty="0" err="1" smtClean="0"/>
              <a:t>검수요청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으로 변경시키고 최종 완료한다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테스터에게 따로 보고할 필요는 없지만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완료되면 </a:t>
            </a:r>
            <a:r>
              <a:rPr lang="ko-KR" altLang="en-US" sz="1200" dirty="0" err="1" smtClean="0"/>
              <a:t>알려달라고</a:t>
            </a:r>
            <a:r>
              <a:rPr lang="ko-KR" altLang="en-US" sz="1200" dirty="0" smtClean="0"/>
              <a:t> 했을 경우는 제외한다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5) </a:t>
            </a:r>
            <a:r>
              <a:rPr lang="ko-KR" altLang="en-US" sz="1200" dirty="0" err="1" smtClean="0"/>
              <a:t>이슈사항은</a:t>
            </a:r>
            <a:r>
              <a:rPr lang="ko-KR" altLang="en-US" sz="1200" dirty="0" smtClean="0"/>
              <a:t> 디자인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퍼블리싱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가지의 탭이 존재한다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퍼블리싱</a:t>
            </a:r>
            <a:r>
              <a:rPr lang="ko-KR" altLang="en-US" sz="1200" dirty="0" smtClean="0"/>
              <a:t> 탭은 순수 </a:t>
            </a:r>
            <a:r>
              <a:rPr lang="ko-KR" altLang="en-US" sz="1200" dirty="0" err="1" smtClean="0"/>
              <a:t>퍼블리싱</a:t>
            </a:r>
            <a:r>
              <a:rPr lang="ko-KR" altLang="en-US" sz="1200" dirty="0" smtClean="0"/>
              <a:t> 작업 요청에 관한 이슈가 기록된다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그러나 디자인 탭은 디자인 이슈가 기록되며 해당 디자인이 수정되면 </a:t>
            </a:r>
            <a:r>
              <a:rPr lang="ko-KR" altLang="en-US" sz="1200" dirty="0" err="1" smtClean="0"/>
              <a:t>퍼블리싱도</a:t>
            </a:r>
            <a:r>
              <a:rPr lang="ko-KR" altLang="en-US" sz="1200" dirty="0" smtClean="0"/>
              <a:t> 같이 수정되어야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각 셀의 </a:t>
            </a:r>
            <a:r>
              <a:rPr lang="ko-KR" altLang="en-US" sz="1200" dirty="0" err="1" smtClean="0"/>
              <a:t>셀렉트</a:t>
            </a:r>
            <a:r>
              <a:rPr lang="ko-KR" altLang="en-US" sz="1200" dirty="0" smtClean="0"/>
              <a:t> 옵션들은 이슈 작업이 이루어지는 상황에 대해 설명하고 있으므로 </a:t>
            </a:r>
            <a:r>
              <a:rPr lang="en-US" altLang="ko-KR" sz="1200" dirty="0" smtClean="0"/>
              <a:t>'</a:t>
            </a:r>
            <a:r>
              <a:rPr lang="ko-KR" altLang="en-US" sz="1200" dirty="0" err="1" smtClean="0"/>
              <a:t>퍼블리싱</a:t>
            </a:r>
            <a:r>
              <a:rPr lang="ko-KR" altLang="en-US" sz="1200" dirty="0" smtClean="0"/>
              <a:t> 요청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이 있을 경우 작업을 진행하며 작업이 끝나면 </a:t>
            </a:r>
            <a:r>
              <a:rPr lang="ko-KR" altLang="en-US" sz="1200" dirty="0" err="1" smtClean="0"/>
              <a:t>퍼블리싱</a:t>
            </a:r>
            <a:r>
              <a:rPr lang="ko-KR" altLang="en-US" sz="1200" dirty="0" smtClean="0"/>
              <a:t> 부분을 </a:t>
            </a:r>
            <a:r>
              <a:rPr lang="en-US" altLang="ko-KR" sz="1200" dirty="0" smtClean="0"/>
              <a:t>'</a:t>
            </a:r>
            <a:r>
              <a:rPr lang="ko-KR" altLang="en-US" sz="1200" dirty="0" err="1" smtClean="0"/>
              <a:t>처리완료</a:t>
            </a:r>
            <a:r>
              <a:rPr lang="en-US" altLang="ko-KR" sz="1200" dirty="0" smtClean="0"/>
              <a:t>' </a:t>
            </a:r>
            <a:r>
              <a:rPr lang="ko-KR" altLang="en-US" sz="1200" dirty="0" smtClean="0"/>
              <a:t>옵션으로 변경해야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여기서도 최초 </a:t>
            </a:r>
            <a:r>
              <a:rPr lang="ko-KR" altLang="en-US" sz="1200" dirty="0" err="1" smtClean="0"/>
              <a:t>요청자의</a:t>
            </a:r>
            <a:r>
              <a:rPr lang="ko-KR" altLang="en-US" sz="1200" dirty="0" smtClean="0"/>
              <a:t> 검수가 이루어지며 검수가 끝나면 </a:t>
            </a:r>
            <a:r>
              <a:rPr lang="en-US" altLang="ko-KR" sz="1200" dirty="0" smtClean="0"/>
              <a:t>'</a:t>
            </a:r>
            <a:r>
              <a:rPr lang="ko-KR" altLang="en-US" sz="1200" dirty="0" err="1" smtClean="0"/>
              <a:t>검수완료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가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검수 중에 문제점이 발견되었을 경우에는 각 작업자들에게 구두로 전달하도록 협의가 되어 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검수완료가</a:t>
            </a:r>
            <a:r>
              <a:rPr lang="ko-KR" altLang="en-US" sz="1200" dirty="0" smtClean="0"/>
              <a:t> 되어 있지 않을 경우가 </a:t>
            </a:r>
            <a:r>
              <a:rPr lang="ko-KR" altLang="en-US" sz="1200" dirty="0" err="1" smtClean="0"/>
              <a:t>많을텐데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테스터의 별도 요청이 없는 경우 따로 묻지 않아도 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14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smtClean="0"/>
              <a:t>수정 및 확장에 관한 가이드</a:t>
            </a:r>
            <a:r>
              <a:rPr lang="en-US" altLang="ko-KR" sz="3600" dirty="0" smtClean="0"/>
              <a:t>(3)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50883" y="1103585"/>
            <a:ext cx="10029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# </a:t>
            </a:r>
            <a:r>
              <a:rPr lang="ko-KR" altLang="en-US" sz="1200" dirty="0" smtClean="0"/>
              <a:t>확장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프로세스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:: </a:t>
            </a:r>
            <a:r>
              <a:rPr lang="ko-KR" altLang="en-US" sz="1200" dirty="0" smtClean="0"/>
              <a:t>기존에 존재하지 않는 페이지의 추가는 아래 프로세스를 지키도록 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페이지의 경우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문서 </a:t>
            </a:r>
            <a:r>
              <a:rPr lang="ko-KR" altLang="en-US" sz="1200" dirty="0" err="1" smtClean="0"/>
              <a:t>진행상황</a:t>
            </a:r>
            <a:r>
              <a:rPr lang="ko-KR" altLang="en-US" sz="1200" dirty="0" smtClean="0"/>
              <a:t> 탭에서 해당 페이지의 문서 아이디와 기록이 존재하는지 확인한다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존재하지 않을 경우 </a:t>
            </a:r>
            <a:r>
              <a:rPr lang="ko-KR" altLang="en-US" sz="1200" dirty="0" err="1" smtClean="0"/>
              <a:t>기획파트에</a:t>
            </a:r>
            <a:r>
              <a:rPr lang="ko-KR" altLang="en-US" sz="1200" dirty="0" smtClean="0"/>
              <a:t> 문의하여 문서 아이디와 셀 공간을 확보한다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디자인은 디자이너가 이미지 </a:t>
            </a:r>
            <a:r>
              <a:rPr lang="en-US" altLang="ko-KR" sz="1200" dirty="0" smtClean="0"/>
              <a:t>FTP </a:t>
            </a:r>
            <a:r>
              <a:rPr lang="ko-KR" altLang="en-US" sz="1200" dirty="0" smtClean="0"/>
              <a:t>서버의 </a:t>
            </a:r>
            <a:r>
              <a:rPr lang="en-US" altLang="ko-KR" sz="1200" dirty="0" smtClean="0"/>
              <a:t>Design </a:t>
            </a:r>
            <a:r>
              <a:rPr lang="ko-KR" altLang="en-US" sz="1200" dirty="0" smtClean="0"/>
              <a:t>폴더에 올리도록 되어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해당 페이지에 관한 </a:t>
            </a:r>
            <a:r>
              <a:rPr lang="en-US" altLang="ko-KR" sz="1200" dirty="0" err="1" smtClean="0"/>
              <a:t>PSD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파일을 </a:t>
            </a:r>
            <a:r>
              <a:rPr lang="ko-KR" altLang="en-US" sz="1200" dirty="0" err="1" smtClean="0"/>
              <a:t>올려주도록</a:t>
            </a:r>
            <a:r>
              <a:rPr lang="ko-KR" altLang="en-US" sz="1200" dirty="0" smtClean="0"/>
              <a:t> 요청하고 다운로드 받아 확인한다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레이아웃은 </a:t>
            </a:r>
            <a:r>
              <a:rPr lang="ko-KR" altLang="en-US" sz="1200" dirty="0" err="1" smtClean="0"/>
              <a:t>정해져</a:t>
            </a:r>
            <a:r>
              <a:rPr lang="ko-KR" altLang="en-US" sz="1200" dirty="0" smtClean="0"/>
              <a:t> 있으므로 </a:t>
            </a:r>
            <a:r>
              <a:rPr lang="en-US" altLang="ko-KR" sz="1200" dirty="0" err="1" smtClean="0"/>
              <a:t>layout~.html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파일을 사용하여 기초 구조를 만들고 </a:t>
            </a:r>
            <a:r>
              <a:rPr lang="en-US" altLang="ko-KR" sz="1200" dirty="0" smtClean="0"/>
              <a:t>#content </a:t>
            </a:r>
            <a:r>
              <a:rPr lang="ko-KR" altLang="en-US" sz="1200" dirty="0" smtClean="0"/>
              <a:t>안에 </a:t>
            </a:r>
            <a:r>
              <a:rPr lang="ko-KR" altLang="en-US" sz="1200" dirty="0" err="1" smtClean="0"/>
              <a:t>컨텐츠를</a:t>
            </a:r>
            <a:r>
              <a:rPr lang="ko-KR" altLang="en-US" sz="1200" dirty="0" smtClean="0"/>
              <a:t> 작업한다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작업이 끝나면 </a:t>
            </a:r>
            <a:r>
              <a:rPr lang="en-US" altLang="ko-KR" sz="1200" dirty="0" err="1" smtClean="0"/>
              <a:t>GIT</a:t>
            </a:r>
            <a:r>
              <a:rPr lang="ko-KR" altLang="en-US" sz="1200" dirty="0" smtClean="0"/>
              <a:t>에 동기화시키고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수정과 더불어 하루에 한 번 정도로 충분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문서에 </a:t>
            </a:r>
            <a:r>
              <a:rPr lang="en-US" altLang="ko-KR" sz="1200" dirty="0" smtClean="0"/>
              <a:t>'</a:t>
            </a:r>
            <a:r>
              <a:rPr lang="ko-KR" altLang="en-US" sz="1200" dirty="0" err="1" smtClean="0"/>
              <a:t>퍼블리싱</a:t>
            </a:r>
            <a:r>
              <a:rPr lang="ko-KR" altLang="en-US" sz="1200" dirty="0" smtClean="0"/>
              <a:t> 검수 요청</a:t>
            </a:r>
            <a:r>
              <a:rPr lang="en-US" altLang="ko-KR" sz="1200" dirty="0" smtClean="0"/>
              <a:t>' </a:t>
            </a:r>
            <a:r>
              <a:rPr lang="ko-KR" altLang="en-US" sz="1200" dirty="0" smtClean="0"/>
              <a:t>옵션으로 변경하고 링크를 기재한다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링크를 클릭하여 페이지가 존재하는지 확인한다</a:t>
            </a:r>
            <a:r>
              <a:rPr lang="en-US" altLang="ko-KR" sz="1200" dirty="0" smtClean="0"/>
              <a:t>. VPN </a:t>
            </a:r>
            <a:r>
              <a:rPr lang="ko-KR" altLang="en-US" sz="1200" dirty="0" smtClean="0"/>
              <a:t>아이디와 </a:t>
            </a:r>
            <a:r>
              <a:rPr lang="en-US" altLang="ko-KR" sz="1200" dirty="0" smtClean="0"/>
              <a:t>hosts </a:t>
            </a:r>
            <a:r>
              <a:rPr lang="ko-KR" altLang="en-US" sz="1200" dirty="0" smtClean="0"/>
              <a:t>파일에서 </a:t>
            </a:r>
            <a:r>
              <a:rPr lang="en-US" altLang="ko-KR" sz="1200" dirty="0" smtClean="0"/>
              <a:t>IP </a:t>
            </a:r>
            <a:r>
              <a:rPr lang="ko-KR" altLang="en-US" sz="1200" dirty="0" smtClean="0"/>
              <a:t>기재가 필요하므로</a:t>
            </a:r>
            <a:r>
              <a:rPr lang="en-US" altLang="ko-KR" sz="1200" dirty="0" smtClean="0"/>
              <a:t>, '</a:t>
            </a:r>
            <a:r>
              <a:rPr lang="ko-KR" altLang="en-US" sz="1200" dirty="0" err="1" smtClean="0"/>
              <a:t>최경근</a:t>
            </a:r>
            <a:r>
              <a:rPr lang="en-US" altLang="ko-KR" sz="1200" dirty="0" smtClean="0"/>
              <a:t>' </a:t>
            </a:r>
            <a:r>
              <a:rPr lang="ko-KR" altLang="en-US" sz="1200" dirty="0" smtClean="0"/>
              <a:t>연구원에게 요청해서 확보하도록 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5. </a:t>
            </a:r>
            <a:r>
              <a:rPr lang="ko-KR" altLang="en-US" sz="1200" dirty="0" smtClean="0"/>
              <a:t>따로 기획에 작업이 완료되었다고 </a:t>
            </a:r>
            <a:r>
              <a:rPr lang="ko-KR" altLang="en-US" sz="1200" dirty="0" err="1" smtClean="0"/>
              <a:t>코멘트할</a:t>
            </a:r>
            <a:r>
              <a:rPr lang="ko-KR" altLang="en-US" sz="1200" dirty="0" smtClean="0"/>
              <a:t> 필요는 없으나 이것 또한 요청이 있을 경우 완료를 알린다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##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문서의 기록은 매우 중요하므로 그 어떠한 때와 상황에도 반드시 기록을 남겨 혼란을 없애도록 해야 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7674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6669" y="104994"/>
            <a:ext cx="10515600" cy="59698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smtClean="0"/>
              <a:t>목차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70081" y="1491670"/>
            <a:ext cx="5984019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목적 및 요약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파일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모듈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수정 및 확장에 관한 </a:t>
            </a:r>
            <a:r>
              <a:rPr lang="ko-KR" altLang="en-US" dirty="0" smtClean="0"/>
              <a:t>가이드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200" dirty="0" smtClean="0"/>
              <a:t># </a:t>
            </a:r>
            <a:r>
              <a:rPr lang="ko-KR" altLang="en-US" sz="1200" dirty="0" smtClean="0"/>
              <a:t>참고 문서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구글</a:t>
            </a:r>
            <a:r>
              <a:rPr lang="en-US" altLang="ko-KR" sz="1200" dirty="0" smtClean="0"/>
              <a:t>doc : </a:t>
            </a:r>
            <a:r>
              <a:rPr lang="ko-KR" altLang="en-US" sz="1200" dirty="0" smtClean="0"/>
              <a:t>권한 필요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https://</a:t>
            </a:r>
            <a:r>
              <a:rPr lang="en-US" altLang="ko-KR" sz="1200" dirty="0" err="1" smtClean="0"/>
              <a:t>docs.google.com</a:t>
            </a:r>
            <a:r>
              <a:rPr lang="en-US" altLang="ko-KR" sz="1200" dirty="0" smtClean="0"/>
              <a:t>/spreadsheets/d/</a:t>
            </a:r>
            <a:r>
              <a:rPr lang="en-US" altLang="ko-KR" sz="1200" dirty="0" err="1" smtClean="0"/>
              <a:t>1nuKDOygrTlmjCEgN7BVD-PNN_gfY7obgafoW34F-Hv8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edit#gid</a:t>
            </a:r>
            <a:r>
              <a:rPr lang="en-US" altLang="ko-KR" sz="1200" dirty="0" smtClean="0"/>
              <a:t>=325150993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59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mtClean="0"/>
              <a:t>목적 및 요약</a:t>
            </a:r>
            <a:endParaRPr lang="ko-KR" altLang="en-US" sz="3600"/>
          </a:p>
        </p:txBody>
      </p:sp>
      <p:sp>
        <p:nvSpPr>
          <p:cNvPr id="7" name="TextBox 6"/>
          <p:cNvSpPr txBox="1"/>
          <p:nvPr/>
        </p:nvSpPr>
        <p:spPr>
          <a:xfrm>
            <a:off x="1150883" y="1103585"/>
            <a:ext cx="10029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본 가이드는 </a:t>
            </a:r>
            <a:r>
              <a:rPr lang="ko-KR" altLang="en-US" sz="1600" dirty="0" err="1" smtClean="0"/>
              <a:t>오투잡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프론트엔드에</a:t>
            </a:r>
            <a:r>
              <a:rPr lang="ko-KR" altLang="en-US" sz="1600" dirty="0" smtClean="0"/>
              <a:t> 관해 설명하고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구성원들에게 </a:t>
            </a:r>
            <a:r>
              <a:rPr lang="ko-KR" altLang="en-US" sz="1600" dirty="0" err="1" smtClean="0"/>
              <a:t>프론트엔드</a:t>
            </a:r>
            <a:r>
              <a:rPr lang="ko-KR" altLang="en-US" sz="1600" dirty="0" smtClean="0"/>
              <a:t> 환경과 구성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방법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요소 등에 대해 설명하고 이해시켜 수정과 확장을 </a:t>
            </a:r>
            <a:r>
              <a:rPr lang="ko-KR" altLang="en-US" sz="1600" dirty="0" smtClean="0"/>
              <a:t>용이하게 함이 </a:t>
            </a:r>
            <a:r>
              <a:rPr lang="ko-KR" altLang="en-US" sz="1600" dirty="0" smtClean="0"/>
              <a:t>목적이다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다음은 목차에 나와 있는 </a:t>
            </a:r>
            <a:r>
              <a:rPr lang="ko-KR" altLang="en-US" sz="1600" dirty="0" err="1" smtClean="0"/>
              <a:t>챕터에</a:t>
            </a:r>
            <a:r>
              <a:rPr lang="ko-KR" altLang="en-US" sz="1600" dirty="0" smtClean="0"/>
              <a:t> 대한 설명이다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목적 및 요약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은 본 페이지를 의미한다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파일 구성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html, 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js</a:t>
            </a:r>
            <a:r>
              <a:rPr lang="en-US" altLang="ko-KR" sz="1600" dirty="0" smtClean="0"/>
              <a:t>, image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structure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설명한다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레이아웃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은 </a:t>
            </a:r>
            <a:r>
              <a:rPr lang="ko-KR" altLang="en-US" sz="1600" dirty="0" err="1" smtClean="0"/>
              <a:t>모바일용으로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만들어진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레이아웃들의 </a:t>
            </a:r>
            <a:r>
              <a:rPr lang="ko-KR" altLang="en-US" sz="1600" dirty="0" smtClean="0"/>
              <a:t>구조에 대해 설명한다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모듈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)’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컨텐츠를</a:t>
            </a:r>
            <a:r>
              <a:rPr lang="ko-KR" altLang="en-US" sz="1600" dirty="0" smtClean="0"/>
              <a:t> 구성하는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요소 중 반복적으로 쓰이는 요소들에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대한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를 설명한다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'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js</a:t>
            </a:r>
            <a:r>
              <a:rPr lang="en-US" altLang="ko-KR" sz="1600" dirty="0" smtClean="0"/>
              <a:t>)'</a:t>
            </a:r>
            <a:r>
              <a:rPr lang="ko-KR" altLang="en-US" sz="1600" dirty="0" smtClean="0"/>
              <a:t>는 제작된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함수에 대한 간략한 설명이다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수정 및 확장에 관한 가이드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프론트엔드</a:t>
            </a:r>
            <a:r>
              <a:rPr lang="ko-KR" altLang="en-US" sz="1600" dirty="0" smtClean="0"/>
              <a:t> 작업에 있어 수정 및 확장을 할 때에 유의해야 할 점에 대해 설명한다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128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smtClean="0"/>
              <a:t>파일 구성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49318" y="1001109"/>
            <a:ext cx="115167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파일 구조는 다음과 같다</a:t>
            </a:r>
            <a:r>
              <a:rPr lang="en-US" altLang="ko-KR" sz="1200" dirty="0" smtClean="0"/>
              <a:t>. (f)</a:t>
            </a:r>
            <a:r>
              <a:rPr lang="ko-KR" altLang="en-US" sz="1200" dirty="0" smtClean="0"/>
              <a:t>는 폴더를 의미한다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image</a:t>
            </a:r>
            <a:r>
              <a:rPr lang="ko-KR" altLang="en-US" sz="1200" dirty="0"/>
              <a:t>는 </a:t>
            </a:r>
            <a:r>
              <a:rPr lang="en-US" altLang="ko-KR" sz="1200" dirty="0"/>
              <a:t>PC</a:t>
            </a:r>
            <a:r>
              <a:rPr lang="ko-KR" altLang="en-US" sz="1200" dirty="0"/>
              <a:t>와 같은 폴더를 사용하게 되므로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/</a:t>
            </a:r>
            <a:r>
              <a:rPr lang="en-US" altLang="ko-KR" sz="1200" dirty="0"/>
              <a:t>mobile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의 </a:t>
            </a:r>
            <a:r>
              <a:rPr lang="ko-KR" altLang="en-US" sz="1200" dirty="0"/>
              <a:t>폴더 계층을 갖는다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css</a:t>
            </a:r>
            <a:r>
              <a:rPr lang="en-US" altLang="ko-KR" sz="1200" dirty="0" smtClean="0">
                <a:solidFill>
                  <a:srgbClr val="FF0000"/>
                </a:solidFill>
              </a:rPr>
              <a:t>(f)</a:t>
            </a:r>
            <a:r>
              <a:rPr lang="en-US" altLang="ko-KR" sz="1200" dirty="0" smtClean="0"/>
              <a:t>             ---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|--- mobile(f) ---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 |--- fonts(f) : </a:t>
            </a:r>
            <a:r>
              <a:rPr lang="ko-KR" altLang="en-US" sz="1200" dirty="0" err="1" smtClean="0"/>
              <a:t>웹폰트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파일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 |--- </a:t>
            </a:r>
            <a:r>
              <a:rPr lang="en-US" altLang="ko-KR" sz="1200" dirty="0" err="1" smtClean="0"/>
              <a:t>jquery.mCustomScrollbar.min.css</a:t>
            </a:r>
            <a:r>
              <a:rPr lang="en-US" altLang="ko-KR" sz="1200" dirty="0" smtClean="0"/>
              <a:t> : </a:t>
            </a:r>
            <a:r>
              <a:rPr lang="ko-KR" altLang="en-US" sz="1200" dirty="0" err="1" smtClean="0"/>
              <a:t>가상스크롤용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jquery</a:t>
            </a:r>
            <a:r>
              <a:rPr lang="en-US" altLang="ko-KR" sz="1200" dirty="0" smtClean="0"/>
              <a:t> plugin </a:t>
            </a:r>
            <a:r>
              <a:rPr lang="en-US" altLang="ko-KR" sz="1200" dirty="0" err="1" smtClean="0"/>
              <a:t>css</a:t>
            </a:r>
            <a:endParaRPr lang="en-US" altLang="ko-KR" sz="1200" dirty="0"/>
          </a:p>
          <a:p>
            <a:r>
              <a:rPr lang="en-US" altLang="ko-KR" sz="1200" dirty="0" smtClean="0"/>
              <a:t>                                        |--- </a:t>
            </a:r>
            <a:r>
              <a:rPr lang="en-US" altLang="ko-KR" sz="1200" dirty="0" err="1" smtClean="0"/>
              <a:t>reset.css</a:t>
            </a:r>
            <a:r>
              <a:rPr lang="en-US" altLang="ko-KR" sz="1200" dirty="0" smtClean="0"/>
              <a:t> : html element </a:t>
            </a:r>
            <a:r>
              <a:rPr lang="ko-KR" altLang="en-US" sz="1200" dirty="0" smtClean="0"/>
              <a:t>초기화 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 |--- </a:t>
            </a:r>
            <a:r>
              <a:rPr lang="en-US" altLang="ko-KR" sz="1200" dirty="0" err="1" smtClean="0"/>
              <a:t>style.css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레이아웃 및 모듈 </a:t>
            </a:r>
            <a:r>
              <a:rPr lang="en-US" altLang="ko-KR" sz="1200" dirty="0" err="1" smtClean="0"/>
              <a:t>css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 |--- </a:t>
            </a:r>
            <a:r>
              <a:rPr lang="en-US" altLang="ko-KR" sz="1200" dirty="0" err="1" smtClean="0"/>
              <a:t>util.css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버튼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등의 기본 모듈 </a:t>
            </a:r>
            <a:r>
              <a:rPr lang="en-US" altLang="ko-KR" sz="1200" dirty="0" err="1" smtClean="0"/>
              <a:t>css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html(f) </a:t>
            </a:r>
            <a:r>
              <a:rPr lang="en-US" altLang="ko-KR" sz="1200" dirty="0" smtClean="0"/>
              <a:t>: html </a:t>
            </a:r>
            <a:r>
              <a:rPr lang="ko-KR" altLang="en-US" sz="1200" dirty="0" smtClean="0"/>
              <a:t>파일 전체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image(f)</a:t>
            </a:r>
            <a:r>
              <a:rPr lang="en-US" altLang="ko-KR" sz="1200" dirty="0" smtClean="0"/>
              <a:t>        ---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|--- mobile(f) ---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|--- common(f), customer(f), detail(f), index(f), member(f), </a:t>
            </a:r>
            <a:r>
              <a:rPr lang="en-US" altLang="ko-KR" sz="1200" dirty="0" err="1" smtClean="0"/>
              <a:t>mypage</a:t>
            </a:r>
            <a:r>
              <a:rPr lang="en-US" altLang="ko-KR" sz="1200" dirty="0" smtClean="0"/>
              <a:t>(f), temp(f) : </a:t>
            </a:r>
            <a:r>
              <a:rPr lang="ko-KR" altLang="en-US" sz="1200" dirty="0" smtClean="0"/>
              <a:t>이미지 폴더들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js</a:t>
            </a:r>
            <a:r>
              <a:rPr lang="en-US" altLang="ko-KR" sz="1200" dirty="0" smtClean="0">
                <a:solidFill>
                  <a:srgbClr val="FF0000"/>
                </a:solidFill>
              </a:rPr>
              <a:t>(f)</a:t>
            </a:r>
            <a:r>
              <a:rPr lang="en-US" altLang="ko-KR" sz="1200" dirty="0" smtClean="0"/>
              <a:t>              ---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|--- </a:t>
            </a:r>
            <a:r>
              <a:rPr lang="en-US" altLang="ko-KR" sz="1200" dirty="0" err="1" smtClean="0"/>
              <a:t>jquery-1.11.3.min.</a:t>
            </a:r>
            <a:r>
              <a:rPr lang="en-US" altLang="ko-KR" sz="1200" dirty="0" err="1"/>
              <a:t>j</a:t>
            </a:r>
            <a:r>
              <a:rPr lang="en-US" altLang="ko-KR" sz="1200" dirty="0" err="1" smtClean="0"/>
              <a:t>s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jquery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라이브러리 파일</a:t>
            </a:r>
            <a:r>
              <a:rPr lang="en-US" altLang="ko-KR" sz="1200" dirty="0" smtClean="0"/>
              <a:t>. pc</a:t>
            </a:r>
            <a:r>
              <a:rPr lang="ko-KR" altLang="en-US" sz="1200" dirty="0" smtClean="0"/>
              <a:t>와 공통으로 쓰인다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|--- mobile(f) ---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|--- </a:t>
            </a:r>
            <a:r>
              <a:rPr lang="en-US" altLang="ko-KR" sz="1200" dirty="0" err="1" smtClean="0"/>
              <a:t>otwojob.vendor.js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외부 라이브러리 모음 파일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|--- </a:t>
            </a:r>
            <a:r>
              <a:rPr lang="en-US" altLang="ko-KR" sz="1200" dirty="0" err="1" smtClean="0"/>
              <a:t>otwojob.util.js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OTWOJOB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전역 객체 선언 및 제작된 기본 </a:t>
            </a:r>
            <a:r>
              <a:rPr lang="ko-KR" altLang="en-US" sz="1200" dirty="0" err="1" smtClean="0"/>
              <a:t>유틸</a:t>
            </a:r>
            <a:r>
              <a:rPr lang="ko-KR" altLang="en-US" sz="1200" dirty="0" smtClean="0"/>
              <a:t> 함수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|--- </a:t>
            </a:r>
            <a:r>
              <a:rPr lang="en-US" altLang="ko-KR" sz="1200" dirty="0" err="1" smtClean="0"/>
              <a:t>otwojob.app.js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OTWOJOB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내에 쓰인 함수 모음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실행 구문은 별도로 구성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|--- </a:t>
            </a:r>
            <a:r>
              <a:rPr lang="en-US" altLang="ko-KR" sz="1200" dirty="0" err="1" smtClean="0"/>
              <a:t>otwojob.exec.js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함수의 실행 구문 모음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                                 </a:t>
            </a:r>
          </a:p>
          <a:p>
            <a:r>
              <a:rPr lang="en-US" altLang="ko-KR" sz="1200" dirty="0" err="1" smtClean="0"/>
              <a:t>index.html</a:t>
            </a:r>
            <a:r>
              <a:rPr lang="en-US" altLang="ko-KR" sz="1200" dirty="0" smtClean="0"/>
              <a:t> : html </a:t>
            </a:r>
            <a:r>
              <a:rPr lang="ko-KR" altLang="en-US" sz="1200" dirty="0" smtClean="0"/>
              <a:t>파일 리스트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951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smtClean="0"/>
              <a:t>레이아웃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50883" y="1103585"/>
            <a:ext cx="10029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레이아웃은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와 마찬가지로 각각 </a:t>
            </a:r>
            <a:r>
              <a:rPr lang="ko-KR" altLang="en-US" sz="1600" dirty="0" err="1" smtClean="0"/>
              <a:t>정해진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구조를 가진 레이아웃이 존재한다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현재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레이아웃은 총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개이다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구글</a:t>
            </a:r>
            <a:r>
              <a:rPr lang="ko-KR" altLang="en-US" sz="1600" dirty="0" smtClean="0"/>
              <a:t> 문서에 링크가 표시되어 있으며 로컬 구조에서는 </a:t>
            </a:r>
            <a:r>
              <a:rPr lang="en-US" altLang="ko-KR" sz="1600" dirty="0" smtClean="0"/>
              <a:t>/</a:t>
            </a:r>
            <a:r>
              <a:rPr lang="en-US" altLang="ko-KR" sz="1600" dirty="0" smtClean="0"/>
              <a:t>html/</a:t>
            </a:r>
            <a:r>
              <a:rPr lang="en-US" altLang="ko-KR" sz="1600" dirty="0" err="1" smtClean="0"/>
              <a:t>layout~.html</a:t>
            </a:r>
            <a:r>
              <a:rPr lang="en-US" altLang="ko-KR" sz="1600" dirty="0"/>
              <a:t> (~</a:t>
            </a:r>
            <a:r>
              <a:rPr lang="ko-KR" altLang="en-US" sz="1600" dirty="0"/>
              <a:t>는 숫자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로 저장되어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몇 가지 </a:t>
            </a:r>
            <a:r>
              <a:rPr lang="en-US" altLang="ko-KR" sz="1600" dirty="0" smtClean="0"/>
              <a:t>header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footer </a:t>
            </a:r>
            <a:r>
              <a:rPr lang="ko-KR" altLang="en-US" sz="1600" dirty="0" smtClean="0"/>
              <a:t>스타일이 조합되어 있으며 기획 문서와 매칭되어 페이지마다 어떤 레이아웃을 사용하는지 기록되어 있다</a:t>
            </a:r>
            <a:r>
              <a:rPr lang="en-US" altLang="ko-KR" sz="1600" dirty="0" smtClean="0"/>
              <a:t>.(</a:t>
            </a:r>
            <a:r>
              <a:rPr lang="ko-KR" altLang="en-US" sz="1600" dirty="0" err="1" smtClean="0"/>
              <a:t>구글</a:t>
            </a:r>
            <a:r>
              <a:rPr lang="ko-KR" altLang="en-US" sz="1600" dirty="0" smtClean="0"/>
              <a:t> 문서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개발 시에는 해당 레이아웃 구조가 어떤 것인지 확인하고 사용하면 될 것이며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작업 시에는 디자인과 기획 문서를 확인하고 각 레이아웃의 기본 구조를 가져와 안쪽의 </a:t>
            </a:r>
            <a:r>
              <a:rPr lang="ko-KR" altLang="en-US" sz="1600" dirty="0" err="1" smtClean="0"/>
              <a:t>컨텐츠를</a:t>
            </a:r>
            <a:r>
              <a:rPr lang="ko-KR" altLang="en-US" sz="1600" dirty="0" smtClean="0"/>
              <a:t> 작성하는 방식으로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만약 새로운 레이아웃이 추가될 경우에는 </a:t>
            </a:r>
            <a:r>
              <a:rPr lang="en-US" altLang="ko-KR" sz="1600" dirty="0" err="1" smtClean="0"/>
              <a:t>layout~.html</a:t>
            </a:r>
            <a:r>
              <a:rPr lang="en-US" altLang="ko-KR" sz="1600" dirty="0" smtClean="0"/>
              <a:t> (~</a:t>
            </a:r>
            <a:r>
              <a:rPr lang="ko-KR" altLang="en-US" sz="1600" dirty="0" smtClean="0"/>
              <a:t>는 숫자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파일을 작성하고 </a:t>
            </a:r>
            <a:r>
              <a:rPr lang="ko-KR" altLang="en-US" sz="1600" dirty="0" err="1" smtClean="0"/>
              <a:t>구글</a:t>
            </a:r>
            <a:r>
              <a:rPr lang="ko-KR" altLang="en-US" sz="1600" dirty="0" smtClean="0"/>
              <a:t> 문서에 기재해야 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개별 레이아웃의 구조는 레이아웃 파일 이름을 제목으로 다음 페이지부터 설명하겠다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310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err="1" smtClean="0"/>
              <a:t>layout1.html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684152" y="772924"/>
            <a:ext cx="8250345" cy="5339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&lt;!</a:t>
            </a:r>
            <a:r>
              <a:rPr lang="en-US" altLang="ko-KR" sz="900" dirty="0" err="1"/>
              <a:t>doctype</a:t>
            </a:r>
            <a:r>
              <a:rPr lang="en-US" altLang="ko-KR" sz="900" dirty="0"/>
              <a:t> html&gt;</a:t>
            </a:r>
          </a:p>
          <a:p>
            <a:r>
              <a:rPr lang="en-US" altLang="ko-KR" sz="900" dirty="0"/>
              <a:t>&lt;html </a:t>
            </a:r>
            <a:r>
              <a:rPr lang="en-US" altLang="ko-KR" sz="900" dirty="0" err="1"/>
              <a:t>lang</a:t>
            </a:r>
            <a:r>
              <a:rPr lang="en-US" altLang="ko-KR" sz="900" dirty="0"/>
              <a:t>="</a:t>
            </a:r>
            <a:r>
              <a:rPr lang="en-US" altLang="ko-KR" sz="900" dirty="0" err="1"/>
              <a:t>ko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&lt;meta http-</a:t>
            </a:r>
            <a:r>
              <a:rPr lang="en-US" altLang="ko-KR" sz="900" dirty="0" err="1"/>
              <a:t>equiv</a:t>
            </a:r>
            <a:r>
              <a:rPr lang="en-US" altLang="ko-KR" sz="900" dirty="0"/>
              <a:t>="X-UA-Compatible" content="IE=edge"&gt;</a:t>
            </a:r>
          </a:p>
          <a:p>
            <a:r>
              <a:rPr lang="en-US" altLang="ko-KR" sz="900" dirty="0"/>
              <a:t>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</a:t>
            </a:r>
          </a:p>
          <a:p>
            <a:r>
              <a:rPr lang="en-US" altLang="ko-KR" sz="900" dirty="0"/>
              <a:t>&lt;title&gt;</a:t>
            </a:r>
            <a:r>
              <a:rPr lang="ko-KR" altLang="en-US" sz="900" dirty="0" err="1"/>
              <a:t>오투잡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&lt;meta name="viewport" content="width=device-width, minimum-scale=1.0, initial-scale=1.0, minimum-scale=1.0, maximum-scale=1.0, user-scalable=no"&gt;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reset.css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jquery.mCustomScrollbar.min.css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util.css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style.css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</a:t>
            </a:r>
            <a:r>
              <a:rPr lang="en-US" altLang="ko-KR" sz="900" dirty="0" err="1"/>
              <a:t>jquery-1.11.3.min.js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otwojob.vendor.js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/>
              <a:t>&lt;header class="header" id="header"&gt;&lt;/header&gt;</a:t>
            </a:r>
          </a:p>
          <a:p>
            <a:r>
              <a:rPr lang="en-US" altLang="ko-KR" sz="900" dirty="0"/>
              <a:t>&lt;div class="</a:t>
            </a:r>
            <a:r>
              <a:rPr lang="en-US" altLang="ko-KR" sz="900" dirty="0" err="1"/>
              <a:t>search_wrap</a:t>
            </a:r>
            <a:r>
              <a:rPr lang="en-US" altLang="ko-KR" sz="900" dirty="0"/>
              <a:t>"&gt;&lt;/div&gt;</a:t>
            </a:r>
          </a:p>
          <a:p>
            <a:r>
              <a:rPr lang="en-US" altLang="ko-KR" sz="900" dirty="0"/>
              <a:t>&lt;section class="</a:t>
            </a:r>
            <a:r>
              <a:rPr lang="en-US" altLang="ko-KR" sz="900" dirty="0" err="1"/>
              <a:t>all_menu</a:t>
            </a:r>
            <a:r>
              <a:rPr lang="en-US" altLang="ko-KR" sz="900" dirty="0"/>
              <a:t>"&gt;&lt;/section&gt;</a:t>
            </a:r>
          </a:p>
          <a:p>
            <a:r>
              <a:rPr lang="en-US" altLang="ko-KR" sz="900" dirty="0"/>
              <a:t>&lt;</a:t>
            </a:r>
            <a:r>
              <a:rPr lang="en-US" altLang="ko-KR" sz="900" dirty="0" err="1"/>
              <a:t>nav</a:t>
            </a:r>
            <a:r>
              <a:rPr lang="en-US" altLang="ko-KR" sz="900" dirty="0"/>
              <a:t> class="</a:t>
            </a:r>
            <a:r>
              <a:rPr lang="en-US" altLang="ko-KR" sz="900" dirty="0" err="1"/>
              <a:t>gnb</a:t>
            </a:r>
            <a:r>
              <a:rPr lang="en-US" altLang="ko-KR" sz="900" dirty="0"/>
              <a:t>" id="</a:t>
            </a:r>
            <a:r>
              <a:rPr lang="en-US" altLang="ko-KR" sz="900" dirty="0" err="1"/>
              <a:t>gnb</a:t>
            </a:r>
            <a:r>
              <a:rPr lang="en-US" altLang="ko-KR" sz="900" dirty="0"/>
              <a:t>"&gt;&lt;/</a:t>
            </a:r>
            <a:r>
              <a:rPr lang="en-US" altLang="ko-KR" sz="900" dirty="0" err="1"/>
              <a:t>nav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&lt;section class="content" id="content"&gt;&lt;/section&gt;</a:t>
            </a:r>
          </a:p>
          <a:p>
            <a:r>
              <a:rPr lang="en-US" altLang="ko-KR" sz="900" dirty="0"/>
              <a:t>&lt;aside class="</a:t>
            </a:r>
            <a:r>
              <a:rPr lang="en-US" altLang="ko-KR" sz="900" dirty="0" err="1"/>
              <a:t>aside_menu</a:t>
            </a:r>
            <a:r>
              <a:rPr lang="en-US" altLang="ko-KR" sz="900" dirty="0"/>
              <a:t>"&gt;&lt;/aside&gt;</a:t>
            </a:r>
          </a:p>
          <a:p>
            <a:r>
              <a:rPr lang="en-US" altLang="ko-KR" sz="900" dirty="0"/>
              <a:t>&lt;footer class="</a:t>
            </a:r>
            <a:r>
              <a:rPr lang="en-US" altLang="ko-KR" sz="900" dirty="0" err="1"/>
              <a:t>footer_index</a:t>
            </a:r>
            <a:r>
              <a:rPr lang="en-US" altLang="ko-KR" sz="900" dirty="0"/>
              <a:t>" id="footer"&gt;&lt;/footer&gt;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otwojob.util.js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otwojob.app.js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otwojob.exec.js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&lt;/body&gt;</a:t>
            </a:r>
          </a:p>
          <a:p>
            <a:r>
              <a:rPr lang="en-US" altLang="ko-KR" sz="900" dirty="0"/>
              <a:t>&lt;/html</a:t>
            </a:r>
            <a:r>
              <a:rPr lang="en-US" altLang="ko-KR" sz="900" dirty="0" smtClean="0"/>
              <a:t>&gt;</a:t>
            </a:r>
          </a:p>
          <a:p>
            <a:endParaRPr lang="en-US" altLang="ko-KR" sz="900" dirty="0"/>
          </a:p>
          <a:p>
            <a:r>
              <a:rPr lang="en-US" altLang="ko-KR" sz="1000" dirty="0" smtClean="0"/>
              <a:t>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search_wrap</a:t>
            </a:r>
            <a:r>
              <a:rPr lang="en-US" altLang="ko-KR" sz="1000" dirty="0" smtClean="0"/>
              <a:t> : #header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우상단</a:t>
            </a:r>
            <a:r>
              <a:rPr lang="ko-KR" altLang="en-US" sz="1000" dirty="0" smtClean="0"/>
              <a:t> 버튼을 눌렀을 시에 나오는 통합 검색 영역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all_menu</a:t>
            </a:r>
            <a:r>
              <a:rPr lang="en-US" altLang="ko-KR" sz="1000" dirty="0" smtClean="0"/>
              <a:t> : #header</a:t>
            </a:r>
            <a:r>
              <a:rPr lang="ko-KR" altLang="en-US" sz="1000" dirty="0" smtClean="0"/>
              <a:t>의 좌측 </a:t>
            </a:r>
            <a:r>
              <a:rPr lang="ko-KR" altLang="en-US" sz="1000" dirty="0" err="1" smtClean="0"/>
              <a:t>전체메뉴버튼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삼선메뉴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눌렀을 시에 나오는 전체 메뉴 영역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aside_menu</a:t>
            </a:r>
            <a:r>
              <a:rPr lang="ko-KR" altLang="en-US" sz="1000" dirty="0" smtClean="0"/>
              <a:t>는 스크롤이 역방향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위로 올릴 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일 때만 나타나며 가장 상단에 도착하면 사라지는 기능을 가지고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footer_index</a:t>
            </a:r>
            <a:r>
              <a:rPr lang="en-US" altLang="ko-KR" sz="1000" dirty="0" smtClean="0"/>
              <a:t> : </a:t>
            </a:r>
            <a:r>
              <a:rPr lang="en-US" altLang="ko-KR" sz="1000" dirty="0" err="1" smtClean="0"/>
              <a:t>layout1</a:t>
            </a:r>
            <a:r>
              <a:rPr lang="ko-KR" altLang="en-US" sz="1000" dirty="0" smtClean="0"/>
              <a:t>을 사용하는 페이지의 </a:t>
            </a:r>
            <a:r>
              <a:rPr lang="en-US" altLang="ko-KR" sz="1000" dirty="0" smtClean="0"/>
              <a:t>footer </a:t>
            </a:r>
            <a:r>
              <a:rPr lang="ko-KR" altLang="en-US" sz="1000" dirty="0" smtClean="0"/>
              <a:t>클래스</a:t>
            </a:r>
            <a:endParaRPr lang="en-US" altLang="ko-KR" sz="1000" dirty="0" smtClean="0"/>
          </a:p>
          <a:p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3" y="77292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7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err="1" smtClean="0"/>
              <a:t>layout2.html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684152" y="772924"/>
            <a:ext cx="8250345" cy="4678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&lt;!</a:t>
            </a:r>
            <a:r>
              <a:rPr lang="en-US" altLang="ko-KR" sz="900" dirty="0" err="1"/>
              <a:t>doctype</a:t>
            </a:r>
            <a:r>
              <a:rPr lang="en-US" altLang="ko-KR" sz="900" dirty="0"/>
              <a:t> html&gt;</a:t>
            </a:r>
          </a:p>
          <a:p>
            <a:r>
              <a:rPr lang="en-US" altLang="ko-KR" sz="900" dirty="0"/>
              <a:t>&lt;html </a:t>
            </a:r>
            <a:r>
              <a:rPr lang="en-US" altLang="ko-KR" sz="900" dirty="0" err="1"/>
              <a:t>lang</a:t>
            </a:r>
            <a:r>
              <a:rPr lang="en-US" altLang="ko-KR" sz="900" dirty="0"/>
              <a:t>="</a:t>
            </a:r>
            <a:r>
              <a:rPr lang="en-US" altLang="ko-KR" sz="900" dirty="0" err="1"/>
              <a:t>ko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&lt;meta http-</a:t>
            </a:r>
            <a:r>
              <a:rPr lang="en-US" altLang="ko-KR" sz="900" dirty="0" err="1"/>
              <a:t>equiv</a:t>
            </a:r>
            <a:r>
              <a:rPr lang="en-US" altLang="ko-KR" sz="900" dirty="0"/>
              <a:t>="X-UA-Compatible" content="IE=edge"&gt;</a:t>
            </a:r>
          </a:p>
          <a:p>
            <a:r>
              <a:rPr lang="en-US" altLang="ko-KR" sz="900" dirty="0"/>
              <a:t>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</a:t>
            </a:r>
          </a:p>
          <a:p>
            <a:r>
              <a:rPr lang="en-US" altLang="ko-KR" sz="900" dirty="0"/>
              <a:t>&lt;title&gt;</a:t>
            </a:r>
            <a:r>
              <a:rPr lang="ko-KR" altLang="en-US" sz="900" dirty="0" err="1"/>
              <a:t>오투잡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&lt;meta name="viewport" content="width=device-width, minimum-scale=1.0, initial-scale=1.0, minimum-scale=1.0, maximum-scale=1.0, user-scalable=no"&gt;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reset.css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jquery.mCustomScrollbar.min.css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util.css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style.css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</a:t>
            </a:r>
            <a:r>
              <a:rPr lang="en-US" altLang="ko-KR" sz="900" dirty="0" err="1"/>
              <a:t>jquery-1.11.3.min.js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otwojob.vendor.js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/>
              <a:t>&lt;header class="header" id="header"&gt;&lt;/header&gt;</a:t>
            </a:r>
          </a:p>
          <a:p>
            <a:r>
              <a:rPr lang="en-US" altLang="ko-KR" sz="900" dirty="0" smtClean="0"/>
              <a:t>&lt;</a:t>
            </a:r>
            <a:r>
              <a:rPr lang="en-US" altLang="ko-KR" sz="900" dirty="0"/>
              <a:t>section class="content" id="content"&gt;&lt;/section&gt;</a:t>
            </a:r>
          </a:p>
          <a:p>
            <a:r>
              <a:rPr lang="en-US" altLang="ko-KR" sz="900" dirty="0"/>
              <a:t>&lt;aside class="</a:t>
            </a:r>
            <a:r>
              <a:rPr lang="en-US" altLang="ko-KR" sz="900" dirty="0" err="1"/>
              <a:t>aside_menu</a:t>
            </a:r>
            <a:r>
              <a:rPr lang="en-US" altLang="ko-KR" sz="900" dirty="0"/>
              <a:t>"&gt;&lt;/aside&gt;</a:t>
            </a:r>
          </a:p>
          <a:p>
            <a:r>
              <a:rPr lang="en-US" altLang="ko-KR" sz="900" dirty="0"/>
              <a:t>&lt;footer class="footer" id="footer"&gt;&lt;/footer&gt;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otwojob.util.js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otwojob.app.js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otwojob.exec.js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&lt;/body&gt;</a:t>
            </a:r>
          </a:p>
          <a:p>
            <a:r>
              <a:rPr lang="en-US" altLang="ko-KR" sz="900" dirty="0"/>
              <a:t>&lt;/html</a:t>
            </a:r>
            <a:r>
              <a:rPr lang="en-US" altLang="ko-KR" sz="900" dirty="0" smtClean="0"/>
              <a:t>&gt;</a:t>
            </a:r>
          </a:p>
          <a:p>
            <a:endParaRPr lang="en-US" altLang="ko-KR" sz="900" dirty="0"/>
          </a:p>
          <a:p>
            <a:r>
              <a:rPr lang="en-US" altLang="ko-KR" sz="1000" dirty="0" smtClean="0"/>
              <a:t>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서브의 일반적인 화면 구성이다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제목과 </a:t>
            </a:r>
            <a:r>
              <a:rPr lang="en-US" altLang="ko-KR" sz="1000" dirty="0" smtClean="0"/>
              <a:t>'</a:t>
            </a:r>
            <a:r>
              <a:rPr lang="ko-KR" altLang="en-US" sz="1000" dirty="0" err="1" smtClean="0"/>
              <a:t>뒤로가기</a:t>
            </a:r>
            <a:r>
              <a:rPr lang="en-US" altLang="ko-KR" sz="1000" dirty="0" smtClean="0"/>
              <a:t>' </a:t>
            </a:r>
            <a:r>
              <a:rPr lang="ko-KR" altLang="en-US" sz="1000" dirty="0" smtClean="0"/>
              <a:t>버튼으로 </a:t>
            </a:r>
            <a:r>
              <a:rPr lang="en-US" altLang="ko-KR" sz="1000" dirty="0" smtClean="0"/>
              <a:t>#header</a:t>
            </a:r>
            <a:r>
              <a:rPr lang="ko-KR" altLang="en-US" sz="1000" dirty="0" smtClean="0"/>
              <a:t>가 구성되어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.footer</a:t>
            </a:r>
            <a:r>
              <a:rPr lang="ko-KR" altLang="en-US" sz="1000" dirty="0" smtClean="0"/>
              <a:t>는 하단 내용을 감춘 서브 페이지 </a:t>
            </a:r>
            <a:r>
              <a:rPr lang="en-US" altLang="ko-KR" sz="1000" dirty="0" smtClean="0"/>
              <a:t>footer</a:t>
            </a:r>
            <a:r>
              <a:rPr lang="ko-KR" altLang="en-US" sz="1000" dirty="0" smtClean="0"/>
              <a:t>를 사용한다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1" y="772924"/>
            <a:ext cx="3048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2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err="1" smtClean="0"/>
              <a:t>layout2_1.html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684152" y="772924"/>
            <a:ext cx="8250345" cy="400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&lt;!</a:t>
            </a:r>
            <a:r>
              <a:rPr lang="en-US" altLang="ko-KR" sz="900" dirty="0" err="1"/>
              <a:t>doctype</a:t>
            </a:r>
            <a:r>
              <a:rPr lang="en-US" altLang="ko-KR" sz="900" dirty="0"/>
              <a:t> html&gt;</a:t>
            </a:r>
          </a:p>
          <a:p>
            <a:r>
              <a:rPr lang="en-US" altLang="ko-KR" sz="900" dirty="0"/>
              <a:t>&lt;html </a:t>
            </a:r>
            <a:r>
              <a:rPr lang="en-US" altLang="ko-KR" sz="900" dirty="0" err="1"/>
              <a:t>lang</a:t>
            </a:r>
            <a:r>
              <a:rPr lang="en-US" altLang="ko-KR" sz="900" dirty="0"/>
              <a:t>="</a:t>
            </a:r>
            <a:r>
              <a:rPr lang="en-US" altLang="ko-KR" sz="900" dirty="0" err="1"/>
              <a:t>ko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&lt;meta http-</a:t>
            </a:r>
            <a:r>
              <a:rPr lang="en-US" altLang="ko-KR" sz="900" dirty="0" err="1"/>
              <a:t>equiv</a:t>
            </a:r>
            <a:r>
              <a:rPr lang="en-US" altLang="ko-KR" sz="900" dirty="0"/>
              <a:t>="X-UA-Compatible" content="IE=edge"&gt;</a:t>
            </a:r>
          </a:p>
          <a:p>
            <a:r>
              <a:rPr lang="en-US" altLang="ko-KR" sz="900" dirty="0"/>
              <a:t>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</a:t>
            </a:r>
          </a:p>
          <a:p>
            <a:r>
              <a:rPr lang="en-US" altLang="ko-KR" sz="900" dirty="0"/>
              <a:t>&lt;title&gt;</a:t>
            </a:r>
            <a:r>
              <a:rPr lang="ko-KR" altLang="en-US" sz="900" dirty="0" err="1"/>
              <a:t>오투잡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&lt;meta name="viewport" content="width=device-width, minimum-scale=1.0, initial-scale=1.0, minimum-scale=1.0, maximum-scale=1.0, user-scalable=no"&gt;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reset.css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jquery.mCustomScrollbar.min.css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util.css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style.css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</a:t>
            </a:r>
            <a:r>
              <a:rPr lang="en-US" altLang="ko-KR" sz="900" dirty="0" err="1"/>
              <a:t>jquery-1.11.3.min.js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otwojob.vendor.js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/>
              <a:t>&lt;header class="header" id="header"&gt;&lt;/header&gt;</a:t>
            </a:r>
          </a:p>
          <a:p>
            <a:r>
              <a:rPr lang="en-US" altLang="ko-KR" sz="900" dirty="0" smtClean="0"/>
              <a:t>&lt;</a:t>
            </a:r>
            <a:r>
              <a:rPr lang="en-US" altLang="ko-KR" sz="900" dirty="0"/>
              <a:t>section class="content" id="content"&gt;&lt;/section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 smtClean="0"/>
              <a:t>&lt;footer class="footer" id="footer"&gt;&lt;/footer&gt;</a:t>
            </a:r>
          </a:p>
          <a:p>
            <a:r>
              <a:rPr lang="en-US" altLang="ko-KR" sz="900" dirty="0" smtClean="0"/>
              <a:t>&lt;</a:t>
            </a:r>
            <a:r>
              <a:rPr lang="en-US" altLang="ko-KR" sz="900" dirty="0"/>
              <a:t>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otwojob.util.js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otwojob.app.js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otwojob.exec.js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&lt;/body&gt;</a:t>
            </a:r>
          </a:p>
          <a:p>
            <a:r>
              <a:rPr lang="en-US" altLang="ko-KR" sz="900" dirty="0"/>
              <a:t>&lt;/html</a:t>
            </a:r>
            <a:r>
              <a:rPr lang="en-US" altLang="ko-KR" sz="900" dirty="0" smtClean="0"/>
              <a:t>&gt;</a:t>
            </a:r>
          </a:p>
          <a:p>
            <a:endParaRPr lang="en-US" altLang="ko-KR" sz="900" dirty="0"/>
          </a:p>
          <a:p>
            <a:r>
              <a:rPr lang="en-US" altLang="ko-KR" sz="1000" dirty="0" smtClean="0"/>
              <a:t>-----------------------------------------------------------------------------------------------------------------------------------------------------</a:t>
            </a:r>
          </a:p>
          <a:p>
            <a:r>
              <a:rPr lang="en-US" altLang="ko-KR" sz="1000" dirty="0" err="1" smtClean="0"/>
              <a:t>layout2.html</a:t>
            </a:r>
            <a:r>
              <a:rPr lang="ko-KR" altLang="en-US" sz="1000" dirty="0" smtClean="0"/>
              <a:t>과 동일한 레이아웃이지만 </a:t>
            </a: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aside_menu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가 존재하지 않는 버전이다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1" y="77292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7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6669" y="104994"/>
            <a:ext cx="10515600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err="1" smtClean="0"/>
              <a:t>layout3.html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684152" y="772924"/>
            <a:ext cx="8250345" cy="4170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&lt;!</a:t>
            </a:r>
            <a:r>
              <a:rPr lang="en-US" altLang="ko-KR" sz="900" dirty="0" err="1"/>
              <a:t>doctype</a:t>
            </a:r>
            <a:r>
              <a:rPr lang="en-US" altLang="ko-KR" sz="900" dirty="0"/>
              <a:t> html&gt;</a:t>
            </a:r>
          </a:p>
          <a:p>
            <a:r>
              <a:rPr lang="en-US" altLang="ko-KR" sz="900" dirty="0"/>
              <a:t>&lt;html </a:t>
            </a:r>
            <a:r>
              <a:rPr lang="en-US" altLang="ko-KR" sz="900" dirty="0" err="1"/>
              <a:t>lang</a:t>
            </a:r>
            <a:r>
              <a:rPr lang="en-US" altLang="ko-KR" sz="900" dirty="0"/>
              <a:t>="</a:t>
            </a:r>
            <a:r>
              <a:rPr lang="en-US" altLang="ko-KR" sz="900" dirty="0" err="1"/>
              <a:t>ko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&lt;meta http-</a:t>
            </a:r>
            <a:r>
              <a:rPr lang="en-US" altLang="ko-KR" sz="900" dirty="0" err="1"/>
              <a:t>equiv</a:t>
            </a:r>
            <a:r>
              <a:rPr lang="en-US" altLang="ko-KR" sz="900" dirty="0"/>
              <a:t>="X-UA-Compatible" content="IE=edge"&gt;</a:t>
            </a:r>
          </a:p>
          <a:p>
            <a:r>
              <a:rPr lang="en-US" altLang="ko-KR" sz="900" dirty="0"/>
              <a:t>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</a:t>
            </a:r>
          </a:p>
          <a:p>
            <a:r>
              <a:rPr lang="en-US" altLang="ko-KR" sz="900" dirty="0"/>
              <a:t>&lt;title&gt;</a:t>
            </a:r>
            <a:r>
              <a:rPr lang="ko-KR" altLang="en-US" sz="900" dirty="0" err="1"/>
              <a:t>오투잡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&lt;meta name="viewport" content="width=device-width, minimum-scale=1.0, initial-scale=1.0, minimum-scale=1.0, maximum-scale=1.0, user-scalable=no"&gt;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reset.css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jquery.mCustomScrollbar.min.css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util.css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&lt;link </a:t>
            </a:r>
            <a:r>
              <a:rPr lang="en-US" altLang="ko-KR" sz="900" dirty="0" err="1"/>
              <a:t>rel</a:t>
            </a:r>
            <a:r>
              <a:rPr lang="en-US" altLang="ko-KR" sz="900" dirty="0"/>
              <a:t>="stylesheet" type="text/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"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css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style.css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</a:t>
            </a:r>
            <a:r>
              <a:rPr lang="en-US" altLang="ko-KR" sz="900" dirty="0" err="1"/>
              <a:t>jquery-1.11.3.min.js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otwojob.vendor.js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/>
              <a:t>&lt;header class="header" id="header"&gt;&lt;/header&gt;</a:t>
            </a:r>
          </a:p>
          <a:p>
            <a:r>
              <a:rPr lang="en-US" altLang="ko-KR" sz="900" dirty="0" smtClean="0"/>
              <a:t>&lt;</a:t>
            </a:r>
            <a:r>
              <a:rPr lang="en-US" altLang="ko-KR" sz="900" dirty="0"/>
              <a:t>section class="content" id="content"&gt;&lt;/section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 smtClean="0"/>
              <a:t>&lt;footer </a:t>
            </a:r>
            <a:r>
              <a:rPr lang="en-US" altLang="ko-KR" sz="900" dirty="0"/>
              <a:t>class="</a:t>
            </a:r>
            <a:r>
              <a:rPr lang="en-US" altLang="ko-KR" sz="900" dirty="0" err="1"/>
              <a:t>footer_member</a:t>
            </a:r>
            <a:r>
              <a:rPr lang="en-US" altLang="ko-KR" sz="900" dirty="0"/>
              <a:t>" </a:t>
            </a:r>
            <a:r>
              <a:rPr lang="en-US" altLang="ko-KR" sz="900" dirty="0" smtClean="0"/>
              <a:t>id="footer"&gt;&lt;/footer&gt;</a:t>
            </a:r>
          </a:p>
          <a:p>
            <a:r>
              <a:rPr lang="en-US" altLang="ko-KR" sz="900" dirty="0" smtClean="0"/>
              <a:t>&lt;</a:t>
            </a:r>
            <a:r>
              <a:rPr lang="en-US" altLang="ko-KR" sz="900" dirty="0"/>
              <a:t>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otwojob.util.js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otwojob.app.js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&lt;script type="text/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" </a:t>
            </a:r>
            <a:r>
              <a:rPr lang="en-US" altLang="ko-KR" sz="900" dirty="0" err="1"/>
              <a:t>src</a:t>
            </a:r>
            <a:r>
              <a:rPr lang="en-US" altLang="ko-KR" sz="900" dirty="0"/>
              <a:t>="../</a:t>
            </a:r>
            <a:r>
              <a:rPr lang="en-US" altLang="ko-KR" sz="900" dirty="0" err="1"/>
              <a:t>js</a:t>
            </a:r>
            <a:r>
              <a:rPr lang="en-US" altLang="ko-KR" sz="900" dirty="0"/>
              <a:t>/mobile/</a:t>
            </a:r>
            <a:r>
              <a:rPr lang="en-US" altLang="ko-KR" sz="900" dirty="0" err="1"/>
              <a:t>otwojob.exec.js</a:t>
            </a:r>
            <a:r>
              <a:rPr lang="en-US" altLang="ko-KR" sz="900" dirty="0"/>
              <a:t>"&gt;&lt;/script&gt;</a:t>
            </a:r>
          </a:p>
          <a:p>
            <a:r>
              <a:rPr lang="en-US" altLang="ko-KR" sz="900" dirty="0"/>
              <a:t>&lt;/body&gt;</a:t>
            </a:r>
          </a:p>
          <a:p>
            <a:r>
              <a:rPr lang="en-US" altLang="ko-KR" sz="900" dirty="0"/>
              <a:t>&lt;/html</a:t>
            </a:r>
            <a:r>
              <a:rPr lang="en-US" altLang="ko-KR" sz="900" dirty="0" smtClean="0"/>
              <a:t>&gt;</a:t>
            </a:r>
          </a:p>
          <a:p>
            <a:endParaRPr lang="en-US" altLang="ko-KR" sz="900" dirty="0"/>
          </a:p>
          <a:p>
            <a:r>
              <a:rPr lang="en-US" altLang="ko-KR" sz="1000" dirty="0" smtClean="0"/>
              <a:t>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 smtClean="0"/>
              <a:t>layout2.html</a:t>
            </a:r>
            <a:r>
              <a:rPr lang="ko-KR" altLang="en-US" sz="1000" dirty="0" smtClean="0"/>
              <a:t>과 동일한 레이아웃이지만 </a:t>
            </a:r>
            <a:r>
              <a:rPr lang="en-US" altLang="ko-KR" sz="1000" dirty="0" smtClean="0"/>
              <a:t>.footer </a:t>
            </a:r>
            <a:r>
              <a:rPr lang="ko-KR" altLang="en-US" sz="1000" dirty="0" smtClean="0"/>
              <a:t>부분이 </a:t>
            </a:r>
            <a:r>
              <a:rPr lang="ko-KR" altLang="en-US" sz="1000" dirty="0" err="1" smtClean="0"/>
              <a:t>간략화된</a:t>
            </a:r>
            <a:r>
              <a:rPr lang="ko-KR" altLang="en-US" sz="1000" dirty="0" smtClean="0"/>
              <a:t> 버전이다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footer_member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클래스를 사용한다</a:t>
            </a:r>
            <a:r>
              <a:rPr lang="en-US" altLang="ko-KR" sz="1000" dirty="0"/>
              <a:t>. </a:t>
            </a:r>
            <a:r>
              <a:rPr lang="en-US" altLang="ko-KR" sz="1000" dirty="0" err="1"/>
              <a:t>footer_member</a:t>
            </a:r>
            <a:endParaRPr lang="en-US" altLang="ko-KR" sz="1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1" y="772924"/>
            <a:ext cx="3048000" cy="4572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1" y="772924"/>
            <a:ext cx="3048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5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3285</Words>
  <Application>Microsoft Office PowerPoint</Application>
  <PresentationFormat>와이드스크린</PresentationFormat>
  <Paragraphs>340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OTWOJOB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OTWOJOB</dc:title>
  <dc:creator>sim</dc:creator>
  <cp:lastModifiedBy>sim</cp:lastModifiedBy>
  <cp:revision>30</cp:revision>
  <dcterms:created xsi:type="dcterms:W3CDTF">2016-11-29T02:31:38Z</dcterms:created>
  <dcterms:modified xsi:type="dcterms:W3CDTF">2016-11-29T07:48:15Z</dcterms:modified>
</cp:coreProperties>
</file>