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8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3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5B27-5FC7-442E-B76A-670CDE01FE46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FBD3-F609-4FCB-90A4-00E47CA0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varoma.org/via_romana/numbers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Hands 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 Xiao</a:t>
            </a:r>
          </a:p>
          <a:p>
            <a:r>
              <a:rPr lang="en-US" dirty="0" smtClean="0"/>
              <a:t>2015-06-29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2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Review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133600"/>
            <a:ext cx="86910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Give number between 0 to 99, return its </a:t>
            </a:r>
            <a:r>
              <a:rPr lang="en-US" altLang="zh-CN" sz="2800" dirty="0"/>
              <a:t>E</a:t>
            </a:r>
            <a:r>
              <a:rPr lang="en-US" altLang="zh-CN" sz="2800" dirty="0" smtClean="0"/>
              <a:t>nglish word, E.g.</a:t>
            </a:r>
          </a:p>
          <a:p>
            <a:r>
              <a:rPr lang="zh-CN" altLang="en-US" sz="2800" dirty="0" smtClean="0"/>
              <a:t>给出任意个</a:t>
            </a:r>
            <a:r>
              <a:rPr lang="en-US" altLang="zh-CN" sz="2800" dirty="0" smtClean="0"/>
              <a:t>0-99</a:t>
            </a:r>
            <a:r>
              <a:rPr lang="zh-CN" altLang="en-US" sz="2800" dirty="0" smtClean="0"/>
              <a:t>的数字，返回数字的英文。比如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0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altLang="zh-CN" sz="2800" dirty="0" smtClean="0">
                <a:sym typeface="Wingdings" panose="05000000000000000000" pitchFamily="2" charset="2"/>
              </a:rPr>
              <a:t>Zero</a:t>
            </a: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1  One</a:t>
            </a:r>
          </a:p>
          <a:p>
            <a:r>
              <a:rPr lang="en-US" altLang="zh-CN" sz="2800" dirty="0" smtClean="0">
                <a:sym typeface="Wingdings" panose="05000000000000000000" pitchFamily="2" charset="2"/>
              </a:rPr>
              <a:t>2 Two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10  </a:t>
            </a:r>
            <a:r>
              <a:rPr lang="en-US" altLang="zh-CN" sz="2800" dirty="0" smtClean="0">
                <a:sym typeface="Wingdings" panose="05000000000000000000" pitchFamily="2" charset="2"/>
              </a:rPr>
              <a:t>Ten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21  </a:t>
            </a:r>
            <a:r>
              <a:rPr lang="en-US" altLang="zh-CN" sz="2800" dirty="0" smtClean="0">
                <a:sym typeface="Wingdings" panose="05000000000000000000" pitchFamily="2" charset="2"/>
              </a:rPr>
              <a:t>Twenty One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99  </a:t>
            </a:r>
            <a:r>
              <a:rPr lang="en-US" altLang="zh-CN" sz="2800" dirty="0" smtClean="0">
                <a:sym typeface="Wingdings" panose="05000000000000000000" pitchFamily="2" charset="2"/>
              </a:rPr>
              <a:t>Ninety Nine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91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73731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write a class called </a:t>
            </a:r>
            <a:r>
              <a:rPr lang="en-US" sz="2800" dirty="0" smtClean="0">
                <a:solidFill>
                  <a:srgbClr val="FF0000"/>
                </a:solidFill>
              </a:rPr>
              <a:t>Wrapper</a:t>
            </a:r>
            <a:r>
              <a:rPr lang="en-US" sz="2800" dirty="0" smtClean="0"/>
              <a:t>, that has a single static function named </a:t>
            </a:r>
            <a:r>
              <a:rPr lang="en-US" sz="2800" dirty="0" smtClean="0">
                <a:solidFill>
                  <a:srgbClr val="FF0000"/>
                </a:solidFill>
              </a:rPr>
              <a:t>wrap</a:t>
            </a:r>
            <a:r>
              <a:rPr lang="en-US" sz="2800" dirty="0" smtClean="0"/>
              <a:t> that takes two arguments, a </a:t>
            </a:r>
            <a:r>
              <a:rPr lang="en-US" sz="2800" dirty="0" smtClean="0">
                <a:solidFill>
                  <a:srgbClr val="FF0000"/>
                </a:solidFill>
              </a:rPr>
              <a:t>string</a:t>
            </a:r>
            <a:r>
              <a:rPr lang="en-US" sz="2800" dirty="0" smtClean="0"/>
              <a:t>, and a </a:t>
            </a:r>
            <a:r>
              <a:rPr lang="en-US" sz="2800" dirty="0" smtClean="0">
                <a:solidFill>
                  <a:srgbClr val="FF0000"/>
                </a:solidFill>
              </a:rPr>
              <a:t>column number</a:t>
            </a:r>
            <a:r>
              <a:rPr lang="en-US" sz="2800" dirty="0" smtClean="0"/>
              <a:t>. The function returns the </a:t>
            </a:r>
            <a:r>
              <a:rPr lang="en-US" sz="2800" dirty="0" smtClean="0">
                <a:solidFill>
                  <a:srgbClr val="FF0000"/>
                </a:solidFill>
              </a:rPr>
              <a:t>string</a:t>
            </a:r>
            <a:r>
              <a:rPr lang="en-US" sz="2800" dirty="0" smtClean="0"/>
              <a:t>, but with line breaks inserted at just the right places to make sure that no line is longer than the column number. You try to break lines at word boundaries. </a:t>
            </a:r>
          </a:p>
          <a:p>
            <a:endParaRPr lang="en-US" sz="2800" dirty="0"/>
          </a:p>
          <a:p>
            <a:r>
              <a:rPr lang="en-US" sz="2800" dirty="0" smtClean="0"/>
              <a:t>E.g.</a:t>
            </a:r>
          </a:p>
          <a:p>
            <a:r>
              <a:rPr lang="en-US" sz="2800" dirty="0" smtClean="0"/>
              <a:t>“this is long string”, 10 </a:t>
            </a:r>
            <a:r>
              <a:rPr lang="en-US" sz="2800" dirty="0" smtClean="0">
                <a:sym typeface="Wingdings" panose="05000000000000000000" pitchFamily="2" charset="2"/>
              </a:rPr>
              <a:t> “this is\</a:t>
            </a:r>
            <a:r>
              <a:rPr lang="en-US" sz="2800" dirty="0" err="1" smtClean="0">
                <a:sym typeface="Wingdings" panose="05000000000000000000" pitchFamily="2" charset="2"/>
              </a:rPr>
              <a:t>nlong</a:t>
            </a:r>
            <a:r>
              <a:rPr lang="en-US" sz="2800" dirty="0" smtClean="0">
                <a:sym typeface="Wingdings" panose="05000000000000000000" pitchFamily="2" charset="2"/>
              </a:rPr>
              <a:t>\</a:t>
            </a:r>
            <a:r>
              <a:rPr lang="en-US" sz="2800" dirty="0" err="1" smtClean="0">
                <a:sym typeface="Wingdings" panose="05000000000000000000" pitchFamily="2" charset="2"/>
              </a:rPr>
              <a:t>nstring</a:t>
            </a:r>
            <a:r>
              <a:rPr lang="en-US" sz="2800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“</a:t>
            </a:r>
            <a:r>
              <a:rPr lang="en-US" sz="2800" dirty="0" err="1" smtClean="0">
                <a:sym typeface="Wingdings" panose="05000000000000000000" pitchFamily="2" charset="2"/>
              </a:rPr>
              <a:t>thisislongstring</a:t>
            </a:r>
            <a:r>
              <a:rPr lang="en-US" sz="2800" dirty="0" smtClean="0">
                <a:sym typeface="Wingdings" panose="05000000000000000000" pitchFamily="2" charset="2"/>
              </a:rPr>
              <a:t>”, 10  “</a:t>
            </a:r>
            <a:r>
              <a:rPr lang="en-US" sz="2800" dirty="0" err="1" smtClean="0">
                <a:sym typeface="Wingdings" panose="05000000000000000000" pitchFamily="2" charset="2"/>
              </a:rPr>
              <a:t>thisislong</a:t>
            </a:r>
            <a:r>
              <a:rPr lang="en-US" sz="2800" dirty="0" smtClean="0">
                <a:sym typeface="Wingdings" panose="05000000000000000000" pitchFamily="2" charset="2"/>
              </a:rPr>
              <a:t>\</a:t>
            </a:r>
            <a:r>
              <a:rPr lang="en-US" sz="2800" dirty="0" err="1" smtClean="0">
                <a:sym typeface="Wingdings" panose="05000000000000000000" pitchFamily="2" charset="2"/>
              </a:rPr>
              <a:t>nstring</a:t>
            </a:r>
            <a:r>
              <a:rPr lang="en-US" sz="2800" dirty="0" smtClean="0">
                <a:sym typeface="Wingdings" panose="05000000000000000000" pitchFamily="2" charset="2"/>
              </a:rPr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49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Pong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writes a new test and sees that it fails. </a:t>
            </a:r>
          </a:p>
          <a:p>
            <a:r>
              <a:rPr lang="en-US" sz="2800" dirty="0" smtClean="0"/>
              <a:t>B implements the code needed to pass the test. </a:t>
            </a:r>
          </a:p>
          <a:p>
            <a:r>
              <a:rPr lang="en-US" sz="2800" dirty="0" smtClean="0"/>
              <a:t>B writes the next test and sees that it fails. </a:t>
            </a:r>
          </a:p>
          <a:p>
            <a:r>
              <a:rPr lang="en-US" sz="2800" dirty="0" smtClean="0"/>
              <a:t>A implements the code needed to pass the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5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8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Romans wrote numbers using letters - I, V, X, L, C, D, </a:t>
            </a:r>
            <a:r>
              <a:rPr lang="en-US" dirty="0" smtClean="0"/>
              <a:t>M. </a:t>
            </a:r>
            <a:r>
              <a:rPr lang="en-US" dirty="0"/>
              <a:t>you should write a function to convert from normal </a:t>
            </a:r>
            <a:r>
              <a:rPr lang="en-US" dirty="0" smtClean="0"/>
              <a:t>numbers (0-1000) </a:t>
            </a:r>
            <a:r>
              <a:rPr lang="en-US" dirty="0"/>
              <a:t>to Roman </a:t>
            </a:r>
            <a:r>
              <a:rPr lang="en-US" dirty="0" smtClean="0"/>
              <a:t>Numerals.</a:t>
            </a:r>
          </a:p>
          <a:p>
            <a:endParaRPr lang="en-US" dirty="0"/>
          </a:p>
          <a:p>
            <a:r>
              <a:rPr lang="en-US" dirty="0" smtClean="0"/>
              <a:t>I </a:t>
            </a:r>
            <a:r>
              <a:rPr lang="en-US" dirty="0" smtClean="0">
                <a:sym typeface="Wingdings" panose="05000000000000000000" pitchFamily="2" charset="2"/>
              </a:rPr>
              <a:t>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  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X  10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  50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  100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  500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  1000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4  IV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7  VII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9  IX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www.novaroma.org/via_romana/numbers.html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6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269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TDD Hands On 2</vt:lpstr>
      <vt:lpstr>Homework Review </vt:lpstr>
      <vt:lpstr>Exercise</vt:lpstr>
      <vt:lpstr>Ping Pong Programming</vt:lpstr>
      <vt:lpstr>Homework</vt:lpstr>
    </vt:vector>
  </TitlesOfParts>
  <Company>Verigy US,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Hands On 2</dc:title>
  <dc:creator>Xiao, Wei</dc:creator>
  <cp:lastModifiedBy>Xiao, Wei</cp:lastModifiedBy>
  <cp:revision>5</cp:revision>
  <dcterms:created xsi:type="dcterms:W3CDTF">2015-06-30T03:11:27Z</dcterms:created>
  <dcterms:modified xsi:type="dcterms:W3CDTF">2015-07-03T02:52:04Z</dcterms:modified>
</cp:coreProperties>
</file>