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6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9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F2DB-FF28-4697-9231-C7C1FC416DA7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02E1-6BB7-4B92-9529-578EECE8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3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way's_Game_of_Lif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Hands 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Xiao 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ATDD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85344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/>
              </a:rPr>
              <a:t>Story</a:t>
            </a:r>
            <a:r>
              <a:rPr lang="en-US" dirty="0" smtClean="0">
                <a:effectLst/>
              </a:rPr>
              <a:t>: Returns go to stock </a:t>
            </a:r>
          </a:p>
          <a:p>
            <a:r>
              <a:rPr lang="en-US" b="1" dirty="0" smtClean="0">
                <a:effectLst/>
              </a:rPr>
              <a:t>In order to</a:t>
            </a:r>
            <a:r>
              <a:rPr lang="en-US" dirty="0" smtClean="0">
                <a:effectLst/>
              </a:rPr>
              <a:t> keep track of stock </a:t>
            </a:r>
            <a:r>
              <a:rPr lang="en-US" b="1" dirty="0" smtClean="0">
                <a:effectLst/>
              </a:rPr>
              <a:t>As a</a:t>
            </a:r>
            <a:r>
              <a:rPr lang="en-US" dirty="0" smtClean="0">
                <a:effectLst/>
              </a:rPr>
              <a:t> store owner </a:t>
            </a:r>
            <a:r>
              <a:rPr lang="en-US" b="1" dirty="0" smtClean="0">
                <a:effectLst/>
              </a:rPr>
              <a:t>I want to</a:t>
            </a:r>
            <a:r>
              <a:rPr lang="en-US" dirty="0" smtClean="0">
                <a:effectLst/>
              </a:rPr>
              <a:t> add items back to stock when they're returned </a:t>
            </a:r>
          </a:p>
          <a:p>
            <a:endParaRPr lang="en-US" b="1" dirty="0" smtClean="0">
              <a:effectLst/>
            </a:endParaRPr>
          </a:p>
          <a:p>
            <a:r>
              <a:rPr lang="en-US" sz="2400" b="1" dirty="0" smtClean="0">
                <a:effectLst/>
              </a:rPr>
              <a:t>Scenario</a:t>
            </a:r>
            <a:r>
              <a:rPr lang="en-US" b="1" dirty="0" smtClean="0">
                <a:effectLst/>
              </a:rPr>
              <a:t> 1:</a:t>
            </a:r>
            <a:r>
              <a:rPr lang="en-US" dirty="0" smtClean="0">
                <a:effectLst/>
              </a:rPr>
              <a:t> Refunded items should be returned to stock </a:t>
            </a:r>
          </a:p>
          <a:p>
            <a:r>
              <a:rPr lang="en-US" b="1" dirty="0" smtClean="0">
                <a:effectLst/>
              </a:rPr>
              <a:t>Given</a:t>
            </a:r>
            <a:r>
              <a:rPr lang="en-US" dirty="0" smtClean="0">
                <a:effectLst/>
              </a:rPr>
              <a:t> a customer previously bought a black sweater from me </a:t>
            </a:r>
          </a:p>
          <a:p>
            <a:r>
              <a:rPr lang="en-US" b="1" dirty="0" smtClean="0">
                <a:effectLst/>
              </a:rPr>
              <a:t>And</a:t>
            </a:r>
            <a:r>
              <a:rPr lang="en-US" dirty="0" smtClean="0">
                <a:effectLst/>
              </a:rPr>
              <a:t> I currently have three black sweaters left in stock </a:t>
            </a:r>
          </a:p>
          <a:p>
            <a:r>
              <a:rPr lang="en-US" b="1" dirty="0" smtClean="0">
                <a:effectLst/>
              </a:rPr>
              <a:t>When</a:t>
            </a:r>
            <a:r>
              <a:rPr lang="en-US" dirty="0" smtClean="0">
                <a:effectLst/>
              </a:rPr>
              <a:t> he returns the sweater for a refund </a:t>
            </a:r>
          </a:p>
          <a:p>
            <a:r>
              <a:rPr lang="en-US" b="1" dirty="0" smtClean="0">
                <a:effectLst/>
              </a:rPr>
              <a:t>Then</a:t>
            </a:r>
            <a:r>
              <a:rPr lang="en-US" dirty="0" smtClean="0">
                <a:effectLst/>
              </a:rPr>
              <a:t> I should have four black sweaters in stock </a:t>
            </a:r>
          </a:p>
          <a:p>
            <a:endParaRPr lang="en-US" b="1" dirty="0"/>
          </a:p>
          <a:p>
            <a:r>
              <a:rPr lang="en-US" sz="2400" b="1" dirty="0" smtClean="0">
                <a:effectLst/>
              </a:rPr>
              <a:t>Scenario</a:t>
            </a:r>
            <a:r>
              <a:rPr lang="en-US" b="1" dirty="0" smtClean="0">
                <a:effectLst/>
              </a:rPr>
              <a:t> 2:</a:t>
            </a:r>
            <a:r>
              <a:rPr lang="en-US" dirty="0" smtClean="0">
                <a:effectLst/>
              </a:rPr>
              <a:t> Replaced items should be returned to stock </a:t>
            </a:r>
          </a:p>
          <a:p>
            <a:r>
              <a:rPr lang="en-US" b="1" dirty="0" smtClean="0">
                <a:effectLst/>
              </a:rPr>
              <a:t>Given</a:t>
            </a:r>
            <a:r>
              <a:rPr lang="en-US" dirty="0" smtClean="0">
                <a:effectLst/>
              </a:rPr>
              <a:t> that a customer buys a blue garment </a:t>
            </a:r>
          </a:p>
          <a:p>
            <a:r>
              <a:rPr lang="en-US" b="1" dirty="0" smtClean="0">
                <a:effectLst/>
              </a:rPr>
              <a:t>And</a:t>
            </a:r>
            <a:r>
              <a:rPr lang="en-US" dirty="0" smtClean="0">
                <a:effectLst/>
              </a:rPr>
              <a:t> I have two blue garments in stock </a:t>
            </a:r>
          </a:p>
          <a:p>
            <a:r>
              <a:rPr lang="en-US" b="1" dirty="0" smtClean="0">
                <a:effectLst/>
              </a:rPr>
              <a:t>And</a:t>
            </a:r>
            <a:r>
              <a:rPr lang="en-US" dirty="0" smtClean="0">
                <a:effectLst/>
              </a:rPr>
              <a:t> three black garments in stock. </a:t>
            </a:r>
          </a:p>
          <a:p>
            <a:r>
              <a:rPr lang="en-US" b="1" dirty="0" smtClean="0">
                <a:effectLst/>
              </a:rPr>
              <a:t>When</a:t>
            </a:r>
            <a:r>
              <a:rPr lang="en-US" dirty="0" smtClean="0">
                <a:effectLst/>
              </a:rPr>
              <a:t> he returns the garment for a replacement in black, </a:t>
            </a:r>
          </a:p>
          <a:p>
            <a:r>
              <a:rPr lang="en-US" b="1" dirty="0" smtClean="0">
                <a:effectLst/>
              </a:rPr>
              <a:t>Then</a:t>
            </a:r>
            <a:r>
              <a:rPr lang="en-US" dirty="0" smtClean="0">
                <a:effectLst/>
              </a:rPr>
              <a:t> I should have three blue garments in stock </a:t>
            </a:r>
          </a:p>
          <a:p>
            <a:r>
              <a:rPr lang="en-US" b="1" dirty="0" smtClean="0">
                <a:effectLst/>
              </a:rPr>
              <a:t>And</a:t>
            </a:r>
            <a:r>
              <a:rPr lang="en-US" dirty="0" smtClean="0">
                <a:effectLst/>
              </a:rPr>
              <a:t> two black garments in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Game Of Life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Kata is about calculating the next generation of Conway's game of life, given any starting position. See </a:t>
            </a:r>
            <a:r>
              <a:rPr lang="en-US" dirty="0" smtClean="0">
                <a:hlinkClick r:id="rId2"/>
              </a:rPr>
              <a:t>http://en.wikipedia.org/wiki/Conway%27s_Game_of_Life</a:t>
            </a:r>
            <a:r>
              <a:rPr lang="en-US" dirty="0" smtClean="0"/>
              <a:t> for background. </a:t>
            </a:r>
          </a:p>
          <a:p>
            <a:endParaRPr lang="en-US" dirty="0" smtClean="0"/>
          </a:p>
          <a:p>
            <a:r>
              <a:rPr lang="en-US" dirty="0" smtClean="0"/>
              <a:t>You start with a configure file defining a two dimensional grid of cells defined, where each cell is either alive or dead. The grid is finite, and no life can exist off the edges. When </a:t>
            </a:r>
            <a:r>
              <a:rPr lang="en-US" dirty="0" err="1" smtClean="0"/>
              <a:t>calcuating</a:t>
            </a:r>
            <a:r>
              <a:rPr lang="en-US" dirty="0" smtClean="0"/>
              <a:t> the next generation of the grid, follow these rules: </a:t>
            </a:r>
          </a:p>
          <a:p>
            <a:endParaRPr lang="en-US" dirty="0" smtClean="0"/>
          </a:p>
          <a:p>
            <a:r>
              <a:rPr lang="en-US" dirty="0" smtClean="0"/>
              <a:t>   1. Any live cell with fewer than two live neighbors dies, as if caused by under population. </a:t>
            </a:r>
            <a:r>
              <a:rPr lang="zh-CN" altLang="en-US" dirty="0"/>
              <a:t>（</a:t>
            </a:r>
            <a:r>
              <a:rPr lang="zh-CN" altLang="en-US" dirty="0" smtClean="0"/>
              <a:t>如果有少于两个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不包含</a:t>
            </a:r>
            <a:r>
              <a:rPr lang="en-US" altLang="zh-CN" dirty="0" smtClean="0"/>
              <a:t>)</a:t>
            </a:r>
            <a:r>
              <a:rPr lang="zh-CN" altLang="en-US" dirty="0" smtClean="0"/>
              <a:t>邻居的活细胞在下一代会死去）</a:t>
            </a:r>
            <a:endParaRPr lang="en-US" dirty="0" smtClean="0"/>
          </a:p>
          <a:p>
            <a:r>
              <a:rPr lang="en-US" dirty="0" smtClean="0"/>
              <a:t>   2. Any live cell with more than three live neighbors dies, as if by overcrowding.</a:t>
            </a:r>
          </a:p>
          <a:p>
            <a:r>
              <a:rPr lang="zh-CN" altLang="en-US" dirty="0" smtClean="0"/>
              <a:t>（如果有多于三个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不包含</a:t>
            </a:r>
            <a:r>
              <a:rPr lang="en-US" altLang="zh-CN" dirty="0" smtClean="0"/>
              <a:t>)</a:t>
            </a:r>
            <a:r>
              <a:rPr lang="zh-CN" altLang="en-US" dirty="0" smtClean="0"/>
              <a:t>邻居的活细胞在下一代会死去）</a:t>
            </a:r>
            <a:endParaRPr lang="en-US" dirty="0" smtClean="0"/>
          </a:p>
          <a:p>
            <a:r>
              <a:rPr lang="en-US" dirty="0" smtClean="0"/>
              <a:t>   3. Any live cell with two or three live neighbors lives on to the next generation.</a:t>
            </a:r>
          </a:p>
          <a:p>
            <a:r>
              <a:rPr lang="zh-CN" altLang="en-US" dirty="0" smtClean="0"/>
              <a:t>（如果有两个或三个邻居的活细胞在下一代还活着）</a:t>
            </a:r>
            <a:endParaRPr lang="en-US" dirty="0" smtClean="0"/>
          </a:p>
          <a:p>
            <a:r>
              <a:rPr lang="en-US" dirty="0" smtClean="0"/>
              <a:t>   4. Any dead cell with exactly three live neighbors becomes a live cell.</a:t>
            </a:r>
          </a:p>
          <a:p>
            <a:r>
              <a:rPr lang="zh-CN" altLang="en-US" dirty="0" smtClean="0"/>
              <a:t>（如果刚好有三个邻居的死细胞在下一代会复活）</a:t>
            </a:r>
          </a:p>
          <a:p>
            <a:endParaRPr lang="en-US" dirty="0" smtClean="0"/>
          </a:p>
          <a:p>
            <a:r>
              <a:rPr lang="en-US" dirty="0" smtClean="0"/>
              <a:t>You should write a program that can accept one configure file, and will output a similar grid showing the next generation in every 1 second.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61" y="1972498"/>
            <a:ext cx="4191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61" y="3392450"/>
            <a:ext cx="622300" cy="62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61" y="1911350"/>
            <a:ext cx="520700" cy="52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61" y="1911350"/>
            <a:ext cx="6223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15" y="3419722"/>
            <a:ext cx="3183819" cy="22923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Game Of Life : Sample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399" y="1622335"/>
            <a:ext cx="8178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.**.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.**.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94446" y="1571535"/>
            <a:ext cx="944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.***.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 Of Life : Configure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7714" y="2133600"/>
            <a:ext cx="27969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Configure File Sample 1</a:t>
            </a:r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dirty="0" smtClean="0"/>
              <a:t>imension: 4,4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live_Cells</a:t>
            </a:r>
            <a:r>
              <a:rPr lang="en-US" altLang="zh-CN" dirty="0" smtClean="0"/>
              <a:t>: 1,1; 1,2; 2,1; 2,2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110" y="4648200"/>
            <a:ext cx="475899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Configure File Sample 2</a:t>
            </a:r>
          </a:p>
          <a:p>
            <a:endParaRPr lang="en-US" altLang="zh-CN" dirty="0"/>
          </a:p>
          <a:p>
            <a:r>
              <a:rPr lang="en-US" altLang="zh-CN" dirty="0" smtClean="0"/>
              <a:t>{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"dimension": {    "width": 4,    "height": 4  },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 err="1" smtClean="0"/>
              <a:t>alive_cells</a:t>
            </a:r>
            <a:r>
              <a:rPr lang="en-US" altLang="zh-CN" dirty="0" smtClean="0"/>
              <a:t>": [    [1,1],    [1,2],    [2,1],    [2,2]    ]</a:t>
            </a:r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371600"/>
            <a:ext cx="3721981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Configure File Sample 3</a:t>
            </a:r>
          </a:p>
          <a:p>
            <a:endParaRPr lang="en-US" altLang="zh-CN" dirty="0"/>
          </a:p>
          <a:p>
            <a:r>
              <a:rPr lang="en-US" altLang="zh-CN" dirty="0" smtClean="0"/>
              <a:t>&lt;configure&gt;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&lt;dimension  width= 4 height= 4 /&gt;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&lt;</a:t>
            </a:r>
            <a:r>
              <a:rPr lang="en-US" altLang="zh-CN" dirty="0" err="1" smtClean="0"/>
              <a:t>alive_cells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&lt;</a:t>
            </a:r>
            <a:r>
              <a:rPr lang="en-US" altLang="zh-CN" dirty="0" err="1" smtClean="0"/>
              <a:t>alive_cell</a:t>
            </a:r>
            <a:r>
              <a:rPr lang="en-US" altLang="zh-CN" dirty="0"/>
              <a:t> </a:t>
            </a:r>
            <a:r>
              <a:rPr lang="en-US" altLang="zh-CN" dirty="0" smtClean="0"/>
              <a:t>x=1 y=1/&gt;</a:t>
            </a:r>
          </a:p>
          <a:p>
            <a:r>
              <a:rPr lang="en-US" altLang="zh-CN" dirty="0" smtClean="0"/>
              <a:t>          &lt;</a:t>
            </a:r>
            <a:r>
              <a:rPr lang="en-US" altLang="zh-CN" dirty="0" err="1" smtClean="0"/>
              <a:t>alive_cell</a:t>
            </a:r>
            <a:r>
              <a:rPr lang="en-US" altLang="zh-CN" dirty="0" smtClean="0"/>
              <a:t> x=1 y=2/&gt;</a:t>
            </a:r>
          </a:p>
          <a:p>
            <a:r>
              <a:rPr lang="en-US" altLang="zh-CN" dirty="0" smtClean="0"/>
              <a:t>          &lt;</a:t>
            </a:r>
            <a:r>
              <a:rPr lang="en-US" altLang="zh-CN" dirty="0" err="1" smtClean="0"/>
              <a:t>alive_cell</a:t>
            </a:r>
            <a:r>
              <a:rPr lang="en-US" altLang="zh-CN" dirty="0" smtClean="0"/>
              <a:t> x=2 y=1/&gt;</a:t>
            </a:r>
          </a:p>
          <a:p>
            <a:r>
              <a:rPr lang="en-US" altLang="zh-CN" dirty="0" smtClean="0"/>
              <a:t>          &lt;</a:t>
            </a:r>
            <a:r>
              <a:rPr lang="en-US" altLang="zh-CN" dirty="0" err="1" smtClean="0"/>
              <a:t>alive_cell</a:t>
            </a:r>
            <a:r>
              <a:rPr lang="en-US" altLang="zh-CN" dirty="0" smtClean="0"/>
              <a:t> x=2 y=2/&gt;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&lt;/</a:t>
            </a:r>
            <a:r>
              <a:rPr lang="en-US" altLang="zh-CN" dirty="0" err="1" smtClean="0"/>
              <a:t>alive_cells</a:t>
            </a:r>
            <a:r>
              <a:rPr lang="en-US" altLang="zh-CN" dirty="0" smtClean="0"/>
              <a:t>&gt;</a:t>
            </a:r>
          </a:p>
          <a:p>
            <a:r>
              <a:rPr lang="en-US" dirty="0" smtClean="0"/>
              <a:t>&lt;/configure&gt;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" y="1371600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DD and 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399"/>
            <a:ext cx="7010400" cy="64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21533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Requirement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Big Story  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Small Stories  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Scenarios  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Acceptance Criteria 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440612"/>
            <a:ext cx="13356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322493"/>
            <a:ext cx="1222203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Activity &amp; Sequence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Design (New class/method)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14478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Story 1: </a:t>
            </a:r>
            <a:r>
              <a:rPr lang="zh-CN" altLang="en-US" sz="1600" dirty="0"/>
              <a:t>玩</a:t>
            </a:r>
            <a:r>
              <a:rPr lang="zh-CN" altLang="en-US" sz="1600" dirty="0" smtClean="0"/>
              <a:t>家可以指定生命世界的</a:t>
            </a:r>
            <a:r>
              <a:rPr lang="zh-CN" altLang="en-US" sz="1600" dirty="0" smtClean="0">
                <a:solidFill>
                  <a:srgbClr val="FF0000"/>
                </a:solidFill>
              </a:rPr>
              <a:t>大小</a:t>
            </a:r>
            <a:r>
              <a:rPr lang="zh-CN" altLang="en-US" sz="1600" dirty="0" smtClean="0"/>
              <a:t>，运行游戏后，游戏可以按照指定的大小显示出生命世界。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sz="1600" dirty="0"/>
              <a:t>Story </a:t>
            </a:r>
            <a:r>
              <a:rPr lang="en-US" sz="1600" dirty="0" smtClean="0"/>
              <a:t>2: </a:t>
            </a:r>
            <a:r>
              <a:rPr lang="zh-CN" altLang="en-US" sz="1600" dirty="0"/>
              <a:t>玩家可以指定生命世界的</a:t>
            </a:r>
            <a:r>
              <a:rPr lang="zh-CN" altLang="en-US" sz="1600" dirty="0">
                <a:solidFill>
                  <a:srgbClr val="FF0000"/>
                </a:solidFill>
              </a:rPr>
              <a:t>大</a:t>
            </a:r>
            <a:r>
              <a:rPr lang="zh-CN" altLang="en-US" sz="1600" dirty="0" smtClean="0">
                <a:solidFill>
                  <a:srgbClr val="FF0000"/>
                </a:solidFill>
              </a:rPr>
              <a:t>小和初始活细胞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运行游戏后，游戏可以按照指定的大</a:t>
            </a:r>
            <a:r>
              <a:rPr lang="zh-CN" altLang="en-US" sz="1600" dirty="0" smtClean="0"/>
              <a:t>小显</a:t>
            </a:r>
            <a:r>
              <a:rPr lang="zh-CN" altLang="en-US" sz="1600" dirty="0"/>
              <a:t>示出生命世</a:t>
            </a:r>
            <a:r>
              <a:rPr lang="zh-CN" altLang="en-US" sz="1600" dirty="0" smtClean="0"/>
              <a:t>界，包括初始活细胞。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sz="1600" dirty="0"/>
              <a:t>Story </a:t>
            </a:r>
            <a:r>
              <a:rPr lang="en-US" sz="1600" dirty="0" smtClean="0"/>
              <a:t>3: </a:t>
            </a:r>
            <a:r>
              <a:rPr lang="zh-CN" altLang="en-US" sz="1600" dirty="0"/>
              <a:t>玩家可以指定生命世界的大小</a:t>
            </a:r>
            <a:r>
              <a:rPr lang="zh-CN" altLang="en-US" sz="1600" dirty="0" smtClean="0"/>
              <a:t>和位于</a:t>
            </a:r>
            <a:r>
              <a:rPr lang="zh-CN" altLang="en-US" sz="1600" dirty="0" smtClean="0">
                <a:solidFill>
                  <a:srgbClr val="FF0000"/>
                </a:solidFill>
              </a:rPr>
              <a:t>中心位置（可以有</a:t>
            </a:r>
            <a:r>
              <a:rPr lang="en-US" altLang="zh-CN" sz="1600" dirty="0" smtClean="0">
                <a:solidFill>
                  <a:srgbClr val="FF0000"/>
                </a:solidFill>
              </a:rPr>
              <a:t>8</a:t>
            </a:r>
            <a:r>
              <a:rPr lang="zh-CN" altLang="en-US" sz="1600" dirty="0" smtClean="0">
                <a:solidFill>
                  <a:srgbClr val="FF0000"/>
                </a:solidFill>
              </a:rPr>
              <a:t>个邻居）</a:t>
            </a:r>
            <a:r>
              <a:rPr lang="zh-CN" altLang="en-US" sz="1600" dirty="0" smtClean="0"/>
              <a:t>的细胞，</a:t>
            </a:r>
            <a:r>
              <a:rPr lang="zh-CN" altLang="en-US" sz="1600" dirty="0"/>
              <a:t>运行游戏后，游戏可以按照指定的大小显示出生命世界，包括初</a:t>
            </a:r>
            <a:r>
              <a:rPr lang="zh-CN" altLang="en-US" sz="1600" dirty="0" smtClean="0"/>
              <a:t>始活细胞，同时可以产生下一代的生命结果。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sz="1600" dirty="0"/>
              <a:t>Story </a:t>
            </a:r>
            <a:r>
              <a:rPr lang="en-US" sz="1600" dirty="0" smtClean="0"/>
              <a:t>4: </a:t>
            </a:r>
            <a:r>
              <a:rPr lang="zh-CN" altLang="en-US" sz="1600" dirty="0"/>
              <a:t>玩家可以指定生命世界的大小和位</a:t>
            </a:r>
            <a:r>
              <a:rPr lang="zh-CN" altLang="en-US" sz="1600" dirty="0" smtClean="0"/>
              <a:t>于</a:t>
            </a:r>
            <a:r>
              <a:rPr lang="zh-CN" altLang="en-US" sz="1600" dirty="0">
                <a:solidFill>
                  <a:srgbClr val="FF0000"/>
                </a:solidFill>
              </a:rPr>
              <a:t>边界</a:t>
            </a:r>
            <a:r>
              <a:rPr lang="zh-CN" altLang="en-US" sz="1600" dirty="0" smtClean="0">
                <a:solidFill>
                  <a:srgbClr val="FF0000"/>
                </a:solidFill>
              </a:rPr>
              <a:t>位</a:t>
            </a:r>
            <a:r>
              <a:rPr lang="zh-CN" altLang="en-US" sz="1600" dirty="0">
                <a:solidFill>
                  <a:srgbClr val="FF0000"/>
                </a:solidFill>
              </a:rPr>
              <a:t>置</a:t>
            </a:r>
            <a:r>
              <a:rPr lang="zh-CN" altLang="en-US" sz="1600" dirty="0" smtClean="0">
                <a:solidFill>
                  <a:srgbClr val="FF0000"/>
                </a:solidFill>
              </a:rPr>
              <a:t>（只能有</a:t>
            </a:r>
            <a:r>
              <a:rPr lang="en-US" altLang="zh-CN" sz="1600" dirty="0" smtClean="0">
                <a:solidFill>
                  <a:srgbClr val="FF0000"/>
                </a:solidFill>
              </a:rPr>
              <a:t>5</a:t>
            </a:r>
            <a:r>
              <a:rPr lang="zh-CN" altLang="en-US" sz="1600" dirty="0" smtClean="0">
                <a:solidFill>
                  <a:srgbClr val="FF0000"/>
                </a:solidFill>
              </a:rPr>
              <a:t>个邻居）</a:t>
            </a:r>
            <a:r>
              <a:rPr lang="zh-CN" altLang="en-US" sz="1600" dirty="0"/>
              <a:t>的细胞，运行游戏后，游戏可以按照指定的大小显示出生命世界，包括初始活细胞，同时可以产生下一代的生命结果。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sz="1600" dirty="0"/>
              <a:t>Story </a:t>
            </a:r>
            <a:r>
              <a:rPr lang="en-US" sz="1600" dirty="0" smtClean="0"/>
              <a:t>5: </a:t>
            </a:r>
            <a:r>
              <a:rPr lang="zh-CN" altLang="en-US" sz="1600" dirty="0"/>
              <a:t>玩家可以指定生命世界的大小和位</a:t>
            </a:r>
            <a:r>
              <a:rPr lang="zh-CN" altLang="en-US" sz="1600" dirty="0" smtClean="0"/>
              <a:t>于</a:t>
            </a:r>
            <a:r>
              <a:rPr lang="zh-CN" altLang="en-US" sz="1600" dirty="0" smtClean="0">
                <a:solidFill>
                  <a:srgbClr val="FF0000"/>
                </a:solidFill>
              </a:rPr>
              <a:t>角落位</a:t>
            </a:r>
            <a:r>
              <a:rPr lang="zh-CN" altLang="en-US" sz="1600" dirty="0">
                <a:solidFill>
                  <a:srgbClr val="FF0000"/>
                </a:solidFill>
              </a:rPr>
              <a:t>置（只能</a:t>
            </a:r>
            <a:r>
              <a:rPr lang="zh-CN" altLang="en-US" sz="1600" dirty="0" smtClean="0">
                <a:solidFill>
                  <a:srgbClr val="FF0000"/>
                </a:solidFill>
              </a:rPr>
              <a:t>有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个</a:t>
            </a:r>
            <a:r>
              <a:rPr lang="zh-CN" altLang="en-US" sz="1600" dirty="0">
                <a:solidFill>
                  <a:srgbClr val="FF0000"/>
                </a:solidFill>
              </a:rPr>
              <a:t>邻居）</a:t>
            </a:r>
            <a:r>
              <a:rPr lang="zh-CN" altLang="en-US" sz="1600" dirty="0"/>
              <a:t>的细胞，运行游戏后，游戏可以按照指定的大小显示出生命世界，包括初始活细胞，同时可以产生下一代的生命结果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sz="1600" dirty="0"/>
              <a:t>Story </a:t>
            </a:r>
            <a:r>
              <a:rPr lang="en-US" sz="1600" dirty="0" smtClean="0"/>
              <a:t>6: </a:t>
            </a:r>
            <a:r>
              <a:rPr lang="zh-CN" altLang="en-US" sz="1600" dirty="0"/>
              <a:t>玩家可以指定生命世界的大</a:t>
            </a:r>
            <a:r>
              <a:rPr lang="zh-CN" altLang="en-US" sz="1600" dirty="0" smtClean="0"/>
              <a:t>小</a:t>
            </a:r>
            <a:r>
              <a:rPr lang="zh-CN" altLang="en-US" sz="1600" dirty="0"/>
              <a:t>和初始活细</a:t>
            </a:r>
            <a:r>
              <a:rPr lang="zh-CN" altLang="en-US" sz="1600" dirty="0" smtClean="0"/>
              <a:t>胞，</a:t>
            </a:r>
            <a:r>
              <a:rPr lang="zh-CN" altLang="en-US" sz="1600" dirty="0"/>
              <a:t>运行游戏后，游戏可以按照指定的大小显示出生命世界，包括初始活细胞，同时可</a:t>
            </a:r>
            <a:r>
              <a:rPr lang="zh-CN" altLang="en-US" sz="1600" dirty="0" smtClean="0"/>
              <a:t>以</a:t>
            </a:r>
            <a:r>
              <a:rPr lang="zh-CN" altLang="en-US" sz="1600" dirty="0" smtClean="0">
                <a:solidFill>
                  <a:srgbClr val="FF0000"/>
                </a:solidFill>
              </a:rPr>
              <a:t>每隔</a:t>
            </a:r>
            <a:r>
              <a:rPr lang="zh-CN" altLang="en-US" sz="1600" dirty="0">
                <a:solidFill>
                  <a:srgbClr val="FF0000"/>
                </a:solidFill>
              </a:rPr>
              <a:t>一秒</a:t>
            </a:r>
            <a:r>
              <a:rPr lang="zh-CN" altLang="en-US" sz="1600" dirty="0" smtClean="0"/>
              <a:t>产</a:t>
            </a:r>
            <a:r>
              <a:rPr lang="zh-CN" altLang="en-US" sz="1600" dirty="0"/>
              <a:t>生下一代的生命结果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9637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999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TDD Hands On 3</vt:lpstr>
      <vt:lpstr>ATDD</vt:lpstr>
      <vt:lpstr>Exercise: Game Of Life</vt:lpstr>
      <vt:lpstr>PowerPoint Presentation</vt:lpstr>
      <vt:lpstr>Game Of Life : Configure</vt:lpstr>
      <vt:lpstr>PowerPoint Presentation</vt:lpstr>
      <vt:lpstr>Stories</vt:lpstr>
    </vt:vector>
  </TitlesOfParts>
  <Company>Verigy 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 On 3</dc:title>
  <dc:creator>Xiao, Wei</dc:creator>
  <cp:lastModifiedBy>Xiao, Wei</cp:lastModifiedBy>
  <cp:revision>12</cp:revision>
  <dcterms:created xsi:type="dcterms:W3CDTF">2015-07-14T01:30:02Z</dcterms:created>
  <dcterms:modified xsi:type="dcterms:W3CDTF">2015-07-16T08:22:54Z</dcterms:modified>
</cp:coreProperties>
</file>