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A53FB-0114-459B-B792-39D3836956B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A71C0724-6FFE-43F7-80C3-81F43AE9BF8C}">
      <dgm:prSet phldrT="[Text]"/>
      <dgm:spPr/>
      <dgm:t>
        <a:bodyPr/>
        <a:lstStyle/>
        <a:p>
          <a:r>
            <a:rPr lang="en-US" dirty="0" smtClean="0"/>
            <a:t>Test fails</a:t>
          </a:r>
          <a:endParaRPr lang="en-US" dirty="0"/>
        </a:p>
      </dgm:t>
    </dgm:pt>
    <dgm:pt modelId="{65B2F3FE-7D8E-4C1A-B1D5-4396C9D352D3}" type="parTrans" cxnId="{B003D4B1-9A81-476F-97F6-85C1883E5892}">
      <dgm:prSet/>
      <dgm:spPr/>
      <dgm:t>
        <a:bodyPr/>
        <a:lstStyle/>
        <a:p>
          <a:endParaRPr lang="en-US"/>
        </a:p>
      </dgm:t>
    </dgm:pt>
    <dgm:pt modelId="{5EC3DF63-C2D3-4D2A-A465-E8FB749C9F8E}" type="sibTrans" cxnId="{B003D4B1-9A81-476F-97F6-85C1883E5892}">
      <dgm:prSet/>
      <dgm:spPr/>
      <dgm:t>
        <a:bodyPr/>
        <a:lstStyle/>
        <a:p>
          <a:endParaRPr lang="en-US"/>
        </a:p>
      </dgm:t>
    </dgm:pt>
    <dgm:pt modelId="{2259E1D0-5A37-4B12-BEF5-634804BAAEAC}">
      <dgm:prSet phldrT="[Text]"/>
      <dgm:spPr/>
      <dgm:t>
        <a:bodyPr/>
        <a:lstStyle/>
        <a:p>
          <a:r>
            <a:rPr lang="en-US" dirty="0" smtClean="0"/>
            <a:t>Test pass</a:t>
          </a:r>
          <a:endParaRPr lang="en-US" dirty="0"/>
        </a:p>
      </dgm:t>
    </dgm:pt>
    <dgm:pt modelId="{58B6EB27-91F5-4F65-A090-023FDA2B11E9}" type="parTrans" cxnId="{BC27D08C-648A-4454-996D-A555C2B4D61E}">
      <dgm:prSet/>
      <dgm:spPr/>
      <dgm:t>
        <a:bodyPr/>
        <a:lstStyle/>
        <a:p>
          <a:endParaRPr lang="en-US"/>
        </a:p>
      </dgm:t>
    </dgm:pt>
    <dgm:pt modelId="{9D78C808-A498-46B2-A34F-3F3FA725FD11}" type="sibTrans" cxnId="{BC27D08C-648A-4454-996D-A555C2B4D61E}">
      <dgm:prSet/>
      <dgm:spPr/>
      <dgm:t>
        <a:bodyPr/>
        <a:lstStyle/>
        <a:p>
          <a:endParaRPr lang="en-US"/>
        </a:p>
      </dgm:t>
    </dgm:pt>
    <dgm:pt modelId="{BCEC4B10-4BFB-4A34-9550-B5EAEFD571C6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FE4E3178-A828-4B8E-9DC4-4EB171DC511D}" type="parTrans" cxnId="{FDAA25DD-6CC3-49E2-ADD6-6466BBB8FEE9}">
      <dgm:prSet/>
      <dgm:spPr/>
      <dgm:t>
        <a:bodyPr/>
        <a:lstStyle/>
        <a:p>
          <a:endParaRPr lang="en-US"/>
        </a:p>
      </dgm:t>
    </dgm:pt>
    <dgm:pt modelId="{6093CAC0-8F30-4B82-81A2-2B4CC13667D8}" type="sibTrans" cxnId="{FDAA25DD-6CC3-49E2-ADD6-6466BBB8FEE9}">
      <dgm:prSet/>
      <dgm:spPr/>
      <dgm:t>
        <a:bodyPr/>
        <a:lstStyle/>
        <a:p>
          <a:endParaRPr lang="en-US"/>
        </a:p>
      </dgm:t>
    </dgm:pt>
    <dgm:pt modelId="{4EA2B361-6414-4CC1-A307-C69B0114A7AD}" type="pres">
      <dgm:prSet presAssocID="{2AFA53FB-0114-459B-B792-39D3836956BA}" presName="compositeShape" presStyleCnt="0">
        <dgm:presLayoutVars>
          <dgm:chMax val="7"/>
          <dgm:dir/>
          <dgm:resizeHandles val="exact"/>
        </dgm:presLayoutVars>
      </dgm:prSet>
      <dgm:spPr/>
    </dgm:pt>
    <dgm:pt modelId="{676862D0-EBEC-4FC4-9C8A-CEF48DBE5F03}" type="pres">
      <dgm:prSet presAssocID="{2AFA53FB-0114-459B-B792-39D3836956BA}" presName="wedge1" presStyleLbl="node1" presStyleIdx="0" presStyleCnt="3"/>
      <dgm:spPr/>
      <dgm:t>
        <a:bodyPr/>
        <a:lstStyle/>
        <a:p>
          <a:endParaRPr lang="en-US"/>
        </a:p>
      </dgm:t>
    </dgm:pt>
    <dgm:pt modelId="{4ECE4D35-EB4C-49C3-A87E-3F2CBA2A1D33}" type="pres">
      <dgm:prSet presAssocID="{2AFA53FB-0114-459B-B792-39D3836956BA}" presName="dummy1a" presStyleCnt="0"/>
      <dgm:spPr/>
    </dgm:pt>
    <dgm:pt modelId="{04287C3D-9D89-4583-B520-577739B26370}" type="pres">
      <dgm:prSet presAssocID="{2AFA53FB-0114-459B-B792-39D3836956BA}" presName="dummy1b" presStyleCnt="0"/>
      <dgm:spPr/>
    </dgm:pt>
    <dgm:pt modelId="{E5E5540F-DF09-439A-A293-8BB84A30BD51}" type="pres">
      <dgm:prSet presAssocID="{2AFA53FB-0114-459B-B792-39D3836956B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2506-8E7D-4BD6-BAD8-692043626662}" type="pres">
      <dgm:prSet presAssocID="{2AFA53FB-0114-459B-B792-39D3836956BA}" presName="wedge2" presStyleLbl="node1" presStyleIdx="1" presStyleCnt="3"/>
      <dgm:spPr/>
      <dgm:t>
        <a:bodyPr/>
        <a:lstStyle/>
        <a:p>
          <a:endParaRPr lang="en-US"/>
        </a:p>
      </dgm:t>
    </dgm:pt>
    <dgm:pt modelId="{D30029F7-AAF5-42BD-8C08-FA0714DE3636}" type="pres">
      <dgm:prSet presAssocID="{2AFA53FB-0114-459B-B792-39D3836956BA}" presName="dummy2a" presStyleCnt="0"/>
      <dgm:spPr/>
    </dgm:pt>
    <dgm:pt modelId="{14730734-474B-4F5C-A051-6134200955AE}" type="pres">
      <dgm:prSet presAssocID="{2AFA53FB-0114-459B-B792-39D3836956BA}" presName="dummy2b" presStyleCnt="0"/>
      <dgm:spPr/>
    </dgm:pt>
    <dgm:pt modelId="{52DD05EB-5BF8-4B42-A3E2-662D6E6B532A}" type="pres">
      <dgm:prSet presAssocID="{2AFA53FB-0114-459B-B792-39D3836956B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73D76-0D03-4311-AD22-2A7E8C1EECAC}" type="pres">
      <dgm:prSet presAssocID="{2AFA53FB-0114-459B-B792-39D3836956BA}" presName="wedge3" presStyleLbl="node1" presStyleIdx="2" presStyleCnt="3"/>
      <dgm:spPr/>
    </dgm:pt>
    <dgm:pt modelId="{A4DA0001-ACEA-4118-8F42-5BA8E689AF43}" type="pres">
      <dgm:prSet presAssocID="{2AFA53FB-0114-459B-B792-39D3836956BA}" presName="dummy3a" presStyleCnt="0"/>
      <dgm:spPr/>
    </dgm:pt>
    <dgm:pt modelId="{DC39F1FF-54AF-4814-8AA2-C7820EBFE443}" type="pres">
      <dgm:prSet presAssocID="{2AFA53FB-0114-459B-B792-39D3836956BA}" presName="dummy3b" presStyleCnt="0"/>
      <dgm:spPr/>
    </dgm:pt>
    <dgm:pt modelId="{9A72FB9E-12FB-4300-9853-CA8A6F278D75}" type="pres">
      <dgm:prSet presAssocID="{2AFA53FB-0114-459B-B792-39D3836956B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8CAD7B6-C56B-48BE-8CA8-89DA08596786}" type="pres">
      <dgm:prSet presAssocID="{5EC3DF63-C2D3-4D2A-A465-E8FB749C9F8E}" presName="arrowWedge1" presStyleLbl="fgSibTrans2D1" presStyleIdx="0" presStyleCnt="3"/>
      <dgm:spPr/>
    </dgm:pt>
    <dgm:pt modelId="{C12CB9BD-0CA2-4E59-8BBE-AA629003E438}" type="pres">
      <dgm:prSet presAssocID="{9D78C808-A498-46B2-A34F-3F3FA725FD11}" presName="arrowWedge2" presStyleLbl="fgSibTrans2D1" presStyleIdx="1" presStyleCnt="3"/>
      <dgm:spPr/>
    </dgm:pt>
    <dgm:pt modelId="{AC52E5E9-F7AD-4F47-BCBC-6E8F4A207509}" type="pres">
      <dgm:prSet presAssocID="{6093CAC0-8F30-4B82-81A2-2B4CC13667D8}" presName="arrowWedge3" presStyleLbl="fgSibTrans2D1" presStyleIdx="2" presStyleCnt="3"/>
      <dgm:spPr/>
    </dgm:pt>
  </dgm:ptLst>
  <dgm:cxnLst>
    <dgm:cxn modelId="{FA62F1F5-9FD3-4DCB-95BC-E990234AE65C}" type="presOf" srcId="{2259E1D0-5A37-4B12-BEF5-634804BAAEAC}" destId="{25B22506-8E7D-4BD6-BAD8-692043626662}" srcOrd="0" destOrd="0" presId="urn:microsoft.com/office/officeart/2005/8/layout/cycle8"/>
    <dgm:cxn modelId="{5F2D4070-CC19-4DC0-9BC2-C66864127698}" type="presOf" srcId="{A71C0724-6FFE-43F7-80C3-81F43AE9BF8C}" destId="{676862D0-EBEC-4FC4-9C8A-CEF48DBE5F03}" srcOrd="0" destOrd="0" presId="urn:microsoft.com/office/officeart/2005/8/layout/cycle8"/>
    <dgm:cxn modelId="{AEACE70B-E9C3-4A14-AE20-7C6AEA038C9B}" type="presOf" srcId="{BCEC4B10-4BFB-4A34-9550-B5EAEFD571C6}" destId="{C2D73D76-0D03-4311-AD22-2A7E8C1EECAC}" srcOrd="0" destOrd="0" presId="urn:microsoft.com/office/officeart/2005/8/layout/cycle8"/>
    <dgm:cxn modelId="{2B75FF5B-5449-42B4-B336-2DE72EB7A8FA}" type="presOf" srcId="{A71C0724-6FFE-43F7-80C3-81F43AE9BF8C}" destId="{E5E5540F-DF09-439A-A293-8BB84A30BD51}" srcOrd="1" destOrd="0" presId="urn:microsoft.com/office/officeart/2005/8/layout/cycle8"/>
    <dgm:cxn modelId="{FDAA25DD-6CC3-49E2-ADD6-6466BBB8FEE9}" srcId="{2AFA53FB-0114-459B-B792-39D3836956BA}" destId="{BCEC4B10-4BFB-4A34-9550-B5EAEFD571C6}" srcOrd="2" destOrd="0" parTransId="{FE4E3178-A828-4B8E-9DC4-4EB171DC511D}" sibTransId="{6093CAC0-8F30-4B82-81A2-2B4CC13667D8}"/>
    <dgm:cxn modelId="{BC27D08C-648A-4454-996D-A555C2B4D61E}" srcId="{2AFA53FB-0114-459B-B792-39D3836956BA}" destId="{2259E1D0-5A37-4B12-BEF5-634804BAAEAC}" srcOrd="1" destOrd="0" parTransId="{58B6EB27-91F5-4F65-A090-023FDA2B11E9}" sibTransId="{9D78C808-A498-46B2-A34F-3F3FA725FD11}"/>
    <dgm:cxn modelId="{455C4D85-3413-4543-B189-6B681C8F8470}" type="presOf" srcId="{2AFA53FB-0114-459B-B792-39D3836956BA}" destId="{4EA2B361-6414-4CC1-A307-C69B0114A7AD}" srcOrd="0" destOrd="0" presId="urn:microsoft.com/office/officeart/2005/8/layout/cycle8"/>
    <dgm:cxn modelId="{250AB928-63E3-42B9-A0DE-C44A71EC99F3}" type="presOf" srcId="{BCEC4B10-4BFB-4A34-9550-B5EAEFD571C6}" destId="{9A72FB9E-12FB-4300-9853-CA8A6F278D75}" srcOrd="1" destOrd="0" presId="urn:microsoft.com/office/officeart/2005/8/layout/cycle8"/>
    <dgm:cxn modelId="{B003D4B1-9A81-476F-97F6-85C1883E5892}" srcId="{2AFA53FB-0114-459B-B792-39D3836956BA}" destId="{A71C0724-6FFE-43F7-80C3-81F43AE9BF8C}" srcOrd="0" destOrd="0" parTransId="{65B2F3FE-7D8E-4C1A-B1D5-4396C9D352D3}" sibTransId="{5EC3DF63-C2D3-4D2A-A465-E8FB749C9F8E}"/>
    <dgm:cxn modelId="{01372AFF-82F5-42D0-A224-BB4C028F5499}" type="presOf" srcId="{2259E1D0-5A37-4B12-BEF5-634804BAAEAC}" destId="{52DD05EB-5BF8-4B42-A3E2-662D6E6B532A}" srcOrd="1" destOrd="0" presId="urn:microsoft.com/office/officeart/2005/8/layout/cycle8"/>
    <dgm:cxn modelId="{5DF2F1FD-A203-4E5E-B970-FC3BBEA1BB86}" type="presParOf" srcId="{4EA2B361-6414-4CC1-A307-C69B0114A7AD}" destId="{676862D0-EBEC-4FC4-9C8A-CEF48DBE5F03}" srcOrd="0" destOrd="0" presId="urn:microsoft.com/office/officeart/2005/8/layout/cycle8"/>
    <dgm:cxn modelId="{F6676A13-3832-49DD-817B-FE65BA3710FA}" type="presParOf" srcId="{4EA2B361-6414-4CC1-A307-C69B0114A7AD}" destId="{4ECE4D35-EB4C-49C3-A87E-3F2CBA2A1D33}" srcOrd="1" destOrd="0" presId="urn:microsoft.com/office/officeart/2005/8/layout/cycle8"/>
    <dgm:cxn modelId="{34ADA83E-9231-4210-A5D1-BE3089469DA0}" type="presParOf" srcId="{4EA2B361-6414-4CC1-A307-C69B0114A7AD}" destId="{04287C3D-9D89-4583-B520-577739B26370}" srcOrd="2" destOrd="0" presId="urn:microsoft.com/office/officeart/2005/8/layout/cycle8"/>
    <dgm:cxn modelId="{DE4B05E4-64AB-4026-BF0C-8B7D196E47C4}" type="presParOf" srcId="{4EA2B361-6414-4CC1-A307-C69B0114A7AD}" destId="{E5E5540F-DF09-439A-A293-8BB84A30BD51}" srcOrd="3" destOrd="0" presId="urn:microsoft.com/office/officeart/2005/8/layout/cycle8"/>
    <dgm:cxn modelId="{CF6AEF66-52ED-42F9-ACE5-B2A1FF85F640}" type="presParOf" srcId="{4EA2B361-6414-4CC1-A307-C69B0114A7AD}" destId="{25B22506-8E7D-4BD6-BAD8-692043626662}" srcOrd="4" destOrd="0" presId="urn:microsoft.com/office/officeart/2005/8/layout/cycle8"/>
    <dgm:cxn modelId="{BEFA2E52-3218-4C10-9E8E-300510F55108}" type="presParOf" srcId="{4EA2B361-6414-4CC1-A307-C69B0114A7AD}" destId="{D30029F7-AAF5-42BD-8C08-FA0714DE3636}" srcOrd="5" destOrd="0" presId="urn:microsoft.com/office/officeart/2005/8/layout/cycle8"/>
    <dgm:cxn modelId="{A28D3944-8D67-4660-8EEB-E8674E40E98A}" type="presParOf" srcId="{4EA2B361-6414-4CC1-A307-C69B0114A7AD}" destId="{14730734-474B-4F5C-A051-6134200955AE}" srcOrd="6" destOrd="0" presId="urn:microsoft.com/office/officeart/2005/8/layout/cycle8"/>
    <dgm:cxn modelId="{8980FDBF-1109-416A-B371-D5B8E11BC228}" type="presParOf" srcId="{4EA2B361-6414-4CC1-A307-C69B0114A7AD}" destId="{52DD05EB-5BF8-4B42-A3E2-662D6E6B532A}" srcOrd="7" destOrd="0" presId="urn:microsoft.com/office/officeart/2005/8/layout/cycle8"/>
    <dgm:cxn modelId="{A164993F-E220-4AFE-8423-FD581686F42B}" type="presParOf" srcId="{4EA2B361-6414-4CC1-A307-C69B0114A7AD}" destId="{C2D73D76-0D03-4311-AD22-2A7E8C1EECAC}" srcOrd="8" destOrd="0" presId="urn:microsoft.com/office/officeart/2005/8/layout/cycle8"/>
    <dgm:cxn modelId="{A3F066B6-B6CD-4EA0-AD31-F254FAF3A5EB}" type="presParOf" srcId="{4EA2B361-6414-4CC1-A307-C69B0114A7AD}" destId="{A4DA0001-ACEA-4118-8F42-5BA8E689AF43}" srcOrd="9" destOrd="0" presId="urn:microsoft.com/office/officeart/2005/8/layout/cycle8"/>
    <dgm:cxn modelId="{50E50180-4894-4700-8E91-CBCC63DE47C0}" type="presParOf" srcId="{4EA2B361-6414-4CC1-A307-C69B0114A7AD}" destId="{DC39F1FF-54AF-4814-8AA2-C7820EBFE443}" srcOrd="10" destOrd="0" presId="urn:microsoft.com/office/officeart/2005/8/layout/cycle8"/>
    <dgm:cxn modelId="{89F90149-D2AD-46E4-8C71-61D9991C68E9}" type="presParOf" srcId="{4EA2B361-6414-4CC1-A307-C69B0114A7AD}" destId="{9A72FB9E-12FB-4300-9853-CA8A6F278D75}" srcOrd="11" destOrd="0" presId="urn:microsoft.com/office/officeart/2005/8/layout/cycle8"/>
    <dgm:cxn modelId="{A16375B8-589E-4C8C-82E2-D03B4392E56C}" type="presParOf" srcId="{4EA2B361-6414-4CC1-A307-C69B0114A7AD}" destId="{F8CAD7B6-C56B-48BE-8CA8-89DA08596786}" srcOrd="12" destOrd="0" presId="urn:microsoft.com/office/officeart/2005/8/layout/cycle8"/>
    <dgm:cxn modelId="{3DBBE70B-C435-497B-9119-98260BC9635B}" type="presParOf" srcId="{4EA2B361-6414-4CC1-A307-C69B0114A7AD}" destId="{C12CB9BD-0CA2-4E59-8BBE-AA629003E438}" srcOrd="13" destOrd="0" presId="urn:microsoft.com/office/officeart/2005/8/layout/cycle8"/>
    <dgm:cxn modelId="{D4FA67BD-A569-4538-A6B1-9354666A98FF}" type="presParOf" srcId="{4EA2B361-6414-4CC1-A307-C69B0114A7AD}" destId="{AC52E5E9-F7AD-4F47-BCBC-6E8F4A20750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862D0-EBEC-4FC4-9C8A-CEF48DBE5F03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fails</a:t>
          </a:r>
          <a:endParaRPr lang="en-US" sz="2600" kern="1200" dirty="0"/>
        </a:p>
      </dsp:txBody>
      <dsp:txXfrm>
        <a:off x="3210560" y="987551"/>
        <a:ext cx="1219200" cy="1016000"/>
      </dsp:txXfrm>
    </dsp:sp>
    <dsp:sp modelId="{25B22506-8E7D-4BD6-BAD8-692043626662}">
      <dsp:nvSpPr>
        <dsp:cNvPr id="0" name=""/>
        <dsp:cNvSpPr/>
      </dsp:nvSpPr>
      <dsp:spPr>
        <a:xfrm>
          <a:off x="1341119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pass</a:t>
          </a:r>
          <a:endParaRPr lang="en-US" sz="2600" kern="1200" dirty="0"/>
        </a:p>
      </dsp:txBody>
      <dsp:txXfrm>
        <a:off x="2153920" y="2600960"/>
        <a:ext cx="1828800" cy="894080"/>
      </dsp:txXfrm>
    </dsp:sp>
    <dsp:sp modelId="{C2D73D76-0D03-4311-AD22-2A7E8C1EECAC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Refactor</a:t>
          </a:r>
          <a:endParaRPr lang="en-US" sz="2600" kern="1200" dirty="0"/>
        </a:p>
      </dsp:txBody>
      <dsp:txXfrm>
        <a:off x="1666239" y="987551"/>
        <a:ext cx="1219200" cy="1016000"/>
      </dsp:txXfrm>
    </dsp:sp>
    <dsp:sp modelId="{F8CAD7B6-C56B-48BE-8CA8-89DA08596786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B9BD-0CA2-4E59-8BBE-AA629003E43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2E5E9-F7AD-4F47-BCBC-6E8F4A20750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9751628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Hands-On &lt;1&gt;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June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TDD Cycle</a:t>
            </a:r>
            <a:endParaRPr lang="en-US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31896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12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16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88068"/>
            <a:ext cx="7307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Factorize a positive integer number into its prime factors</a:t>
            </a:r>
            <a:r>
              <a:rPr lang="en-US" sz="2400" dirty="0" smtClean="0"/>
              <a:t>.</a:t>
            </a:r>
          </a:p>
          <a:p>
            <a:r>
              <a:rPr lang="zh-CN" altLang="en-US" sz="2400" dirty="0"/>
              <a:t>找</a:t>
            </a:r>
            <a:r>
              <a:rPr lang="zh-CN" altLang="en-US" sz="2400" dirty="0" smtClean="0"/>
              <a:t>出一个正整数的所有质因数</a:t>
            </a:r>
            <a:endParaRPr lang="en-US" sz="2400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9243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58193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505200"/>
            <a:ext cx="297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vimeo.com/97516288</a:t>
            </a:r>
            <a:endParaRPr lang="en-US" u="sng" dirty="0" smtClean="0"/>
          </a:p>
          <a:p>
            <a:pPr algn="ctr"/>
            <a:r>
              <a:rPr lang="en-US" u="sng" dirty="0" smtClean="0"/>
              <a:t>Start from 32’50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4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737" y="2819399"/>
            <a:ext cx="69045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/>
              <a:t>TDD is </a:t>
            </a:r>
            <a:r>
              <a:rPr lang="en-US" sz="3600" dirty="0" smtClean="0">
                <a:solidFill>
                  <a:srgbClr val="FF0000"/>
                </a:solidFill>
              </a:rPr>
              <a:t>design</a:t>
            </a:r>
            <a:r>
              <a:rPr lang="en-US" sz="3600" dirty="0" smtClean="0"/>
              <a:t> tool or </a:t>
            </a:r>
            <a:r>
              <a:rPr lang="en-US" sz="3600" dirty="0" smtClean="0">
                <a:solidFill>
                  <a:srgbClr val="00B0F0"/>
                </a:solidFill>
              </a:rPr>
              <a:t>testing</a:t>
            </a:r>
            <a:r>
              <a:rPr lang="en-US" sz="3600" dirty="0" smtClean="0"/>
              <a:t> tool 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43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438400"/>
            <a:ext cx="5551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scenarios can TDD be used in? </a:t>
            </a:r>
          </a:p>
          <a:p>
            <a:r>
              <a:rPr lang="en-US" sz="2800" dirty="0" smtClean="0"/>
              <a:t>What *Not*? </a:t>
            </a:r>
          </a:p>
          <a:p>
            <a:r>
              <a:rPr lang="en-US" sz="2800" dirty="0" smtClean="0"/>
              <a:t>If *Not*, what do we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94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TDD Hands-On &lt;1&gt;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Hands-On &lt;1&gt;</dc:title>
  <dc:creator>Xiao, Wei</dc:creator>
  <cp:lastModifiedBy>Xiao, Wei</cp:lastModifiedBy>
  <cp:revision>5</cp:revision>
  <dcterms:created xsi:type="dcterms:W3CDTF">2015-06-05T01:42:14Z</dcterms:created>
  <dcterms:modified xsi:type="dcterms:W3CDTF">2015-06-05T03:08:53Z</dcterms:modified>
</cp:coreProperties>
</file>