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93" r:id="rId2"/>
    <p:sldMasterId id="2147483711" r:id="rId3"/>
  </p:sldMasterIdLst>
  <p:notesMasterIdLst>
    <p:notesMasterId r:id="rId8"/>
  </p:notesMasterIdLst>
  <p:sldIdLst>
    <p:sldId id="270" r:id="rId4"/>
    <p:sldId id="271" r:id="rId5"/>
    <p:sldId id="272" r:id="rId6"/>
    <p:sldId id="274" r:id="rId7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7" autoAdjust="0"/>
    <p:restoredTop sz="92909" autoAdjust="0"/>
  </p:normalViewPr>
  <p:slideViewPr>
    <p:cSldViewPr snapToGrid="0">
      <p:cViewPr varScale="1">
        <p:scale>
          <a:sx n="100" d="100"/>
          <a:sy n="100" d="100"/>
        </p:scale>
        <p:origin x="1032" y="78"/>
      </p:cViewPr>
      <p:guideLst>
        <p:guide orient="horz" pos="2159"/>
        <p:guide pos="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27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A255E0C-BA46-414C-B93B-463A74B6056A}" type="datetime4">
              <a:rPr lang="en-US" smtClean="0"/>
              <a:t>March 23,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6">
            <a:extLst>
              <a:ext uri="{FF2B5EF4-FFF2-40B4-BE49-F238E27FC236}">
                <a16:creationId xmlns:a16="http://schemas.microsoft.com/office/drawing/2014/main" id="{34CE5320-35BE-2940-A98A-E8624493D0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456F2AD-B082-4C40-B548-5501F8DAA2FD}" type="datetime4">
              <a:rPr lang="en-US" smtClean="0"/>
              <a:t>March 23,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129015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F4EBDE6-AB90-41AA-9FD9-5846A1BF5E6C}" type="datetime4">
              <a:rPr lang="en-US" smtClean="0"/>
              <a:t>March 23,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40A20F6-92DA-404A-A087-191B135303C4}" type="datetime4">
              <a:rPr lang="en-US" smtClean="0"/>
              <a:t>March 23, 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</a:t>
            </a:r>
          </a:p>
          <a:p>
            <a:pPr lvl="3"/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B89AAD7E-45FA-4315-A93D-FBFB11BECEC9}" type="datetime4">
              <a:rPr lang="en-US" smtClean="0"/>
              <a:t>March 23,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F31C92CB-E887-49A1-89D8-F84D7E851A6D}" type="datetime4">
              <a:rPr lang="en-US" smtClean="0"/>
              <a:t>March 23,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88EC468-4A16-43E1-AE8D-AFB1783B0BBF}" type="datetime4">
              <a:rPr lang="en-US" smtClean="0"/>
              <a:t>March 23,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79F28A5-A458-41A3-A1F3-3D6D30ECF45F}" type="datetime4">
              <a:rPr lang="en-US" smtClean="0"/>
              <a:t>March 23,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74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3">
            <a:extLst>
              <a:ext uri="{FF2B5EF4-FFF2-40B4-BE49-F238E27FC236}">
                <a16:creationId xmlns:a16="http://schemas.microsoft.com/office/drawing/2014/main" id="{352817DA-0A74-AE46-BBA5-4ADB5D4F88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9" b="31679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6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ildplatzhalter 3">
            <a:extLst>
              <a:ext uri="{FF2B5EF4-FFF2-40B4-BE49-F238E27FC236}">
                <a16:creationId xmlns:a16="http://schemas.microsoft.com/office/drawing/2014/main" id="{E8F0924D-5395-FD43-B8E8-D373CC7C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68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974CED3-EFED-4069-95EA-4CD91F652799}" type="datetime4">
              <a:rPr lang="en-US" noProof="0" smtClean="0"/>
              <a:t>March 23, 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48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24C77D95-51C1-4D00-BFF0-7F99CC3627C5}" type="datetime4">
              <a:rPr lang="en-US" smtClean="0"/>
              <a:t>March 23,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88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A352D04-419C-4B25-A572-CBA5FE51B2EF}" type="datetime4">
              <a:rPr lang="en-US" smtClean="0"/>
              <a:t>March 23,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82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1A6A913-06DA-4771-B4FD-7A780A785411}" type="datetime4">
              <a:rPr lang="en-US" smtClean="0"/>
              <a:t>March 23,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82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CD596A2-C669-4CD0-A976-13ED2B2147EE}" type="datetime4">
              <a:rPr lang="en-US" smtClean="0"/>
              <a:t>March 23,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93688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A8B043BB-F1AC-41E3-A31B-3BED2C404C7F}" type="datetime4">
              <a:rPr lang="en-US" smtClean="0"/>
              <a:t>March 23,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7071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DA42B4DC-7C82-BE42-8B43-98733C90CC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F0F412E-6302-43BD-86F3-68C92BCEFAA7}" type="datetime4">
              <a:rPr lang="en-US" smtClean="0"/>
              <a:t>March 23,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24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B8D648-917D-4B0C-9FBD-207A63C03E30}" type="datetime4">
              <a:rPr lang="en-US" smtClean="0"/>
              <a:t>March 23,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124728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E69B8DE6-021B-7F4B-B1A0-828F13A9BD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2BAD8AA-579C-4682-B026-173A722795AB}" type="datetime4">
              <a:rPr lang="en-US" smtClean="0"/>
              <a:t>March 23,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2207789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67F34DA-B1E1-4786-BB5F-D171B8612B89}" type="datetime4">
              <a:rPr lang="en-US" smtClean="0"/>
              <a:t>March 23,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6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72A1FD8-603F-438E-AC40-DD7043440C8D}" type="datetime4">
              <a:rPr lang="en-US" noProof="0" smtClean="0"/>
              <a:t>March 23, 2022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ACDFCFC-E949-42B0-9976-6FB2A855129B}" type="datetime4">
              <a:rPr lang="en-US" smtClean="0"/>
              <a:t>March 23, 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927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CF4CAD5-4F8E-4ED3-BFA6-CA791BA9F821}" type="datetime4">
              <a:rPr lang="en-US" smtClean="0"/>
              <a:t>March 23,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9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2542C8C-558F-4137-8265-9B321A1AE65B}" type="datetime4">
              <a:rPr lang="en-US" smtClean="0"/>
              <a:t>March 23,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912580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E74290C-0FB7-4906-971D-5853136A201E}" type="datetime4">
              <a:rPr lang="en-US" smtClean="0"/>
              <a:t>March 23,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30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A9EFB5C-AFDB-4565-A383-24999B966811}" type="datetime4">
              <a:rPr lang="en-US" smtClean="0"/>
              <a:t>March 23,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867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9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3">
            <a:extLst>
              <a:ext uri="{FF2B5EF4-FFF2-40B4-BE49-F238E27FC236}">
                <a16:creationId xmlns:a16="http://schemas.microsoft.com/office/drawing/2014/main" id="{EBDFCD1D-3B9E-AD48-9904-77642DDBE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4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62C1F81-0292-4658-B990-314031B5EEE0}" type="datetime4">
              <a:rPr lang="en-US" noProof="0" smtClean="0"/>
              <a:t>March 23, 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26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558F984-26B4-4933-8516-FE1535DED93C}" type="datetime4">
              <a:rPr lang="en-US" smtClean="0"/>
              <a:t>March 23,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540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3E4C659-E679-417B-A9E8-A603DCE1B207}" type="datetime4">
              <a:rPr lang="en-US" smtClean="0"/>
              <a:t>March 23,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8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5654299-21F5-4380-A5B0-36A76B3ABC3F}" type="datetime4">
              <a:rPr lang="en-US" smtClean="0"/>
              <a:t>March 23,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4BD4C5A-35E9-47D6-BDD6-A15EE1F6811B}" type="datetime4">
              <a:rPr lang="en-US" smtClean="0"/>
              <a:t>March 23,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57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046FD4F-6F20-4022-8CF1-AABFBE35CA69}" type="datetime4">
              <a:rPr lang="en-US" smtClean="0"/>
              <a:t>March 23,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66610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63BD3E5-C6B0-41CB-8EEA-5A19D71A579A}" type="datetime4">
              <a:rPr lang="en-US" smtClean="0"/>
              <a:t>March 23,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780322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1E5EB97-EF72-C743-B225-36D9314C2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DD5701E-F27F-4FC7-9A65-8970DD43482C}" type="datetime4">
              <a:rPr lang="en-US" smtClean="0"/>
              <a:t>March 23,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926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24FF91D-7296-4205-8BDB-A92220A41345}" type="datetime4">
              <a:rPr lang="en-US" smtClean="0"/>
              <a:t>March 23,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24689504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C4C0195D-65D3-B64E-9505-9813519B3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1" y="1771495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0A5B49F6-B86F-4AD3-8EB4-0DC3B07A0E87}" type="datetime4">
              <a:rPr lang="en-US" smtClean="0"/>
              <a:t>March 23,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3AD220D-9F11-4B7D-8A9D-9C2F5BED8E3F}" type="datetime4">
              <a:rPr lang="en-US" smtClean="0"/>
              <a:t>March 23,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40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4502107-A1C5-4378-9800-447D95495502}" type="datetime4">
              <a:rPr lang="en-US" smtClean="0"/>
              <a:t>March 23, 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715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FAC4E8C-1250-48A6-B04C-BC56622F1CB3}" type="datetime4">
              <a:rPr lang="en-US" smtClean="0"/>
              <a:t>March 23,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893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92D16ED-EDD1-4A5D-BA1C-CC77859519F8}" type="datetime4">
              <a:rPr lang="en-US" smtClean="0"/>
              <a:t>March 23,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85676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DB31224-A2BA-46E6-8C08-B9EBE4CA9847}" type="datetime4">
              <a:rPr lang="en-US" smtClean="0"/>
              <a:t>March 23,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75D5D3D-2EDA-453D-A98B-ACA198EE4F58}" type="datetime4">
              <a:rPr lang="en-US" smtClean="0"/>
              <a:t>March 23,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73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B47A60A-81C1-450A-8258-62C9DE38B110}" type="datetime4">
              <a:rPr lang="en-US" smtClean="0"/>
              <a:t>March 23,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335A851-D77C-41AE-86D7-230684EEBDD1}" type="datetime4">
              <a:rPr lang="en-US" smtClean="0"/>
              <a:t>March 23,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D4E77B-683C-46D8-9FBD-45D28C443896}" type="datetime4">
              <a:rPr lang="en-US" smtClean="0"/>
              <a:t>March 23,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48B8F8E-2E80-4FE8-B44D-BD31B836C218}" type="datetime4">
              <a:rPr lang="en-US" smtClean="0"/>
              <a:t>March 23,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AD469279-E5C8-404C-94A7-9CE4F8C2F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0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AE96706-7997-401A-B3C6-DD0629218309}" type="datetime4">
              <a:rPr lang="en-US" smtClean="0"/>
              <a:t>March 23,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4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94C81A-DFE5-4252-ACE3-7B558C600C33}" type="datetime4">
              <a:rPr lang="en-US" smtClean="0"/>
              <a:t>March 23,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Zhuofan He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Institute for Information Processing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  <p:sldLayoutId id="2147483675" r:id="rId3"/>
    <p:sldLayoutId id="2147483677" r:id="rId4"/>
    <p:sldLayoutId id="2147483687" r:id="rId5"/>
    <p:sldLayoutId id="2147483678" r:id="rId6"/>
    <p:sldLayoutId id="2147483686" r:id="rId7"/>
    <p:sldLayoutId id="2147483688" r:id="rId8"/>
    <p:sldLayoutId id="2147483691" r:id="rId9"/>
    <p:sldLayoutId id="2147483689" r:id="rId10"/>
    <p:sldLayoutId id="2147483692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02C4C1C-1ED3-4954-B0E9-D63D775CC421}" type="datetime4">
              <a:rPr lang="en-US" smtClean="0"/>
              <a:t>March 23,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Name of Division, Institute,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36758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6BE16BE-510F-4DC1-B9F9-23B25996BEBF}" type="datetime4">
              <a:rPr lang="en-US" smtClean="0"/>
              <a:t>March 23,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/>
              <a:t>Name of Division, Institute, Business Unit</a:t>
            </a:r>
            <a:endParaRPr lang="en-US" altLang="de-DE" sz="1200" dirty="0"/>
          </a:p>
        </p:txBody>
      </p:sp>
    </p:spTree>
    <p:extLst>
      <p:ext uri="{BB962C8B-B14F-4D97-AF65-F5344CB8AC3E}">
        <p14:creationId xmlns:p14="http://schemas.microsoft.com/office/powerpoint/2010/main" val="42402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背景图案&#10;&#10;描述已自动生成">
            <a:extLst>
              <a:ext uri="{FF2B5EF4-FFF2-40B4-BE49-F238E27FC236}">
                <a16:creationId xmlns:a16="http://schemas.microsoft.com/office/drawing/2014/main" id="{5923FE1D-E5D5-4928-826A-6A442DB556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" b="811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de-DE" dirty="0"/>
              <a:t>Masterarbeit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Phasenweise Zusammenfassung innerhalb von 3.09 – 3.23</a:t>
            </a:r>
          </a:p>
        </p:txBody>
      </p:sp>
    </p:spTree>
    <p:extLst>
      <p:ext uri="{BB962C8B-B14F-4D97-AF65-F5344CB8AC3E}">
        <p14:creationId xmlns:p14="http://schemas.microsoft.com/office/powerpoint/2010/main" val="283892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74B25C5-B6A4-E94E-A101-8E8D322AA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00" y="1093742"/>
            <a:ext cx="11125200" cy="448647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de-DE" sz="2200" dirty="0"/>
              <a:t>Basierend auf open-source Package „ https://github.com/mario33881/</a:t>
            </a:r>
            <a:r>
              <a:rPr lang="de-DE" sz="2200" dirty="0" err="1"/>
              <a:t>blifparser</a:t>
            </a:r>
            <a:r>
              <a:rPr lang="de-DE" sz="2200" dirty="0"/>
              <a:t>“ auf </a:t>
            </a:r>
            <a:r>
              <a:rPr lang="de-DE" sz="2200" dirty="0" err="1"/>
              <a:t>Github</a:t>
            </a:r>
            <a:r>
              <a:rPr lang="de-DE" sz="2200" dirty="0"/>
              <a:t> wird eigene Parser aufgebaut.</a:t>
            </a:r>
          </a:p>
          <a:p>
            <a:pPr>
              <a:spcBef>
                <a:spcPts val="1800"/>
              </a:spcBef>
            </a:pPr>
            <a:r>
              <a:rPr lang="de-DE" sz="2200" dirty="0"/>
              <a:t>Alle basische Attribute wie .</a:t>
            </a:r>
            <a:r>
              <a:rPr lang="de-DE" sz="2200" dirty="0" err="1"/>
              <a:t>model</a:t>
            </a:r>
            <a:r>
              <a:rPr lang="de-DE" sz="2200" dirty="0"/>
              <a:t>, . in/</a:t>
            </a:r>
            <a:r>
              <a:rPr lang="de-DE" sz="2200" dirty="0" err="1"/>
              <a:t>outputs</a:t>
            </a:r>
            <a:r>
              <a:rPr lang="de-DE" sz="2200" dirty="0"/>
              <a:t>, .</a:t>
            </a:r>
            <a:r>
              <a:rPr lang="de-DE" sz="2200" dirty="0" err="1"/>
              <a:t>latch</a:t>
            </a:r>
            <a:r>
              <a:rPr lang="de-DE" sz="2200" dirty="0"/>
              <a:t> und .</a:t>
            </a:r>
            <a:r>
              <a:rPr lang="de-DE" sz="2200" dirty="0" err="1"/>
              <a:t>subckt</a:t>
            </a:r>
            <a:r>
              <a:rPr lang="de-DE" sz="2200" dirty="0"/>
              <a:t> werden in Klassen zusammengefasst. </a:t>
            </a:r>
          </a:p>
          <a:p>
            <a:pPr>
              <a:spcBef>
                <a:spcPts val="1800"/>
              </a:spcBef>
            </a:pPr>
            <a:r>
              <a:rPr lang="de-DE" sz="2200" dirty="0"/>
              <a:t>In unserer Package wird neu Objekt in Klasse erstellt, um die referenzierter Modul zu hinzufügen</a:t>
            </a:r>
          </a:p>
          <a:p>
            <a:pPr>
              <a:spcBef>
                <a:spcPts val="1800"/>
              </a:spcBef>
            </a:pPr>
            <a:r>
              <a:rPr lang="de-DE" sz="2200" dirty="0"/>
              <a:t>Externe Datei wird eingelesen Zeile bei Zeile und basierend auf Zeile werden verschiedene Objekte erstellt. Alle erstellte Objekte in Objekt BLIF speichern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March 23, 2022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00" y="185975"/>
            <a:ext cx="9158904" cy="767748"/>
          </a:xfrm>
        </p:spPr>
        <p:txBody>
          <a:bodyPr/>
          <a:lstStyle/>
          <a:p>
            <a:r>
              <a:rPr lang="de-DE" dirty="0"/>
              <a:t>BLIF Parser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BCEC5B-18EA-44C0-AE51-9B362872613A}"/>
              </a:ext>
            </a:extLst>
          </p:cNvPr>
          <p:cNvSpPr/>
          <p:nvPr/>
        </p:nvSpPr>
        <p:spPr>
          <a:xfrm>
            <a:off x="4294909" y="4480791"/>
            <a:ext cx="2991716" cy="15886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3FEE136-7FDA-4228-A24E-40619BE0305E}"/>
              </a:ext>
            </a:extLst>
          </p:cNvPr>
          <p:cNvSpPr/>
          <p:nvPr/>
        </p:nvSpPr>
        <p:spPr>
          <a:xfrm>
            <a:off x="4338669" y="4591628"/>
            <a:ext cx="660400" cy="457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Parser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7270EC8-819A-4D01-B84B-D4010529CC74}"/>
              </a:ext>
            </a:extLst>
          </p:cNvPr>
          <p:cNvSpPr/>
          <p:nvPr/>
        </p:nvSpPr>
        <p:spPr>
          <a:xfrm>
            <a:off x="6309797" y="5224812"/>
            <a:ext cx="660400" cy="2260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BLIF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2CA89A-1904-4B8A-8D9C-87F8B91F712F}"/>
              </a:ext>
            </a:extLst>
          </p:cNvPr>
          <p:cNvSpPr/>
          <p:nvPr/>
        </p:nvSpPr>
        <p:spPr>
          <a:xfrm>
            <a:off x="4461164" y="4878679"/>
            <a:ext cx="755484" cy="2260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generic</a:t>
            </a:r>
            <a:endParaRPr lang="de-DE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4FFDAF5-876B-4ACB-994D-335CA5663467}"/>
              </a:ext>
            </a:extLst>
          </p:cNvPr>
          <p:cNvSpPr/>
          <p:nvPr/>
        </p:nvSpPr>
        <p:spPr>
          <a:xfrm>
            <a:off x="4461164" y="5570612"/>
            <a:ext cx="660400" cy="2260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fsm</a:t>
            </a:r>
            <a:endParaRPr lang="de-DE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E3372DF-BB0E-4E10-A4AD-B90FA77BD84D}"/>
              </a:ext>
            </a:extLst>
          </p:cNvPr>
          <p:cNvSpPr/>
          <p:nvPr/>
        </p:nvSpPr>
        <p:spPr>
          <a:xfrm>
            <a:off x="4461164" y="5223558"/>
            <a:ext cx="921739" cy="2260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subcircuits</a:t>
            </a:r>
            <a:endParaRPr lang="de-DE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4809B42-0DFA-4598-B89C-A6E1ECC07B71}"/>
              </a:ext>
            </a:extLst>
          </p:cNvPr>
          <p:cNvCxnSpPr>
            <a:cxnSpLocks/>
          </p:cNvCxnSpPr>
          <p:nvPr/>
        </p:nvCxnSpPr>
        <p:spPr>
          <a:xfrm>
            <a:off x="5121564" y="4999018"/>
            <a:ext cx="1188233" cy="217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CF177B5-D7AD-4F55-9384-9EC9C7F972D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354574" y="5336588"/>
            <a:ext cx="955223" cy="1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5D7C75A-861D-4D04-B081-2B31630DB14E}"/>
              </a:ext>
            </a:extLst>
          </p:cNvPr>
          <p:cNvCxnSpPr>
            <a:cxnSpLocks/>
          </p:cNvCxnSpPr>
          <p:nvPr/>
        </p:nvCxnSpPr>
        <p:spPr>
          <a:xfrm flipV="1">
            <a:off x="4922033" y="5456661"/>
            <a:ext cx="1387764" cy="226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A011CC9-AADA-4747-AD40-CE872BD9E12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15128" y="5275118"/>
            <a:ext cx="21797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E6EE438E-D4E5-4E4E-BBEB-5110B00A00A7}"/>
              </a:ext>
            </a:extLst>
          </p:cNvPr>
          <p:cNvSpPr/>
          <p:nvPr/>
        </p:nvSpPr>
        <p:spPr>
          <a:xfrm>
            <a:off x="2355736" y="4997498"/>
            <a:ext cx="1838934" cy="2260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Externe BLIF Datei</a:t>
            </a:r>
          </a:p>
        </p:txBody>
      </p:sp>
    </p:spTree>
    <p:extLst>
      <p:ext uri="{BB962C8B-B14F-4D97-AF65-F5344CB8AC3E}">
        <p14:creationId xmlns:p14="http://schemas.microsoft.com/office/powerpoint/2010/main" val="6798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C316372-BF52-4CE7-B746-DD37B828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de-DE" sz="2200" dirty="0"/>
              <a:t>Idee: Alle .</a:t>
            </a:r>
            <a:r>
              <a:rPr lang="de-DE" sz="2200" dirty="0" err="1"/>
              <a:t>latch</a:t>
            </a:r>
            <a:r>
              <a:rPr lang="de-DE" sz="2200" dirty="0"/>
              <a:t> Objekte werden durch .</a:t>
            </a:r>
            <a:r>
              <a:rPr lang="de-DE" sz="2200" dirty="0" err="1"/>
              <a:t>subckt</a:t>
            </a:r>
            <a:r>
              <a:rPr lang="de-DE" sz="2200" dirty="0"/>
              <a:t>(</a:t>
            </a:r>
            <a:r>
              <a:rPr lang="de-DE" sz="2200" dirty="0" err="1"/>
              <a:t>subcircuit</a:t>
            </a:r>
            <a:r>
              <a:rPr lang="de-DE" sz="2200" dirty="0"/>
              <a:t>) von Non-volatile FF ersetzt.</a:t>
            </a:r>
          </a:p>
          <a:p>
            <a:pPr>
              <a:spcBef>
                <a:spcPts val="1800"/>
              </a:spcBef>
            </a:pPr>
            <a:r>
              <a:rPr lang="de-DE" sz="2200" dirty="0"/>
              <a:t>Source- und </a:t>
            </a:r>
            <a:r>
              <a:rPr lang="de-DE" sz="2200" dirty="0" err="1"/>
              <a:t>Nonvolatile_FF</a:t>
            </a:r>
            <a:r>
              <a:rPr lang="de-DE" sz="2200" dirty="0"/>
              <a:t> Dateien eingelesen und BLIF Objekten erstellt.</a:t>
            </a:r>
          </a:p>
          <a:p>
            <a:pPr>
              <a:spcBef>
                <a:spcPts val="1800"/>
              </a:spcBef>
            </a:pPr>
            <a:r>
              <a:rPr lang="de-DE" sz="2200" dirty="0"/>
              <a:t>Mittels .</a:t>
            </a:r>
            <a:r>
              <a:rPr lang="de-DE" sz="2200" dirty="0" err="1"/>
              <a:t>latch</a:t>
            </a:r>
            <a:r>
              <a:rPr lang="de-DE" sz="2200" dirty="0"/>
              <a:t> Objekte in Source-Datei werden alle Signale rausgenommen und an Ports von Non-</a:t>
            </a:r>
            <a:r>
              <a:rPr lang="de-DE" sz="2200" dirty="0" err="1"/>
              <a:t>volatile_FF</a:t>
            </a:r>
            <a:r>
              <a:rPr lang="de-DE" sz="2200" dirty="0"/>
              <a:t> verbunden.</a:t>
            </a:r>
          </a:p>
          <a:p>
            <a:pPr>
              <a:spcBef>
                <a:spcPts val="1800"/>
              </a:spcBef>
            </a:pPr>
            <a:r>
              <a:rPr lang="de-DE" sz="2200" dirty="0"/>
              <a:t>Dann werden alle .</a:t>
            </a:r>
            <a:r>
              <a:rPr lang="de-DE" sz="2200" dirty="0" err="1"/>
              <a:t>latch</a:t>
            </a:r>
            <a:r>
              <a:rPr lang="de-DE" sz="2200" dirty="0"/>
              <a:t> Objekte gelöst.</a:t>
            </a:r>
          </a:p>
          <a:p>
            <a:pPr marL="0" indent="0">
              <a:spcBef>
                <a:spcPts val="1800"/>
              </a:spcBef>
              <a:buNone/>
            </a:pPr>
            <a:endParaRPr lang="de-DE" sz="2200" dirty="0"/>
          </a:p>
          <a:p>
            <a:pPr>
              <a:spcBef>
                <a:spcPts val="1800"/>
              </a:spcBef>
            </a:pPr>
            <a:endParaRPr lang="de-DE" sz="22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58E92A-A79E-4952-8E9B-3B143B9E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23, 2022</a:t>
            </a:fld>
            <a:endParaRPr lang="en-US" noProof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B1D779-1AE5-4ACE-B9BF-6780BE58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4ADCF91-1509-49ED-AE4B-37C0BC56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BLIF Parser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AA027E-A52F-4303-BC5E-F1F60B241F4B}"/>
              </a:ext>
            </a:extLst>
          </p:cNvPr>
          <p:cNvSpPr/>
          <p:nvPr/>
        </p:nvSpPr>
        <p:spPr>
          <a:xfrm>
            <a:off x="4410075" y="4633191"/>
            <a:ext cx="1029566" cy="9960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Parser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893E70A-419F-43D2-BD1B-6153706D6E72}"/>
              </a:ext>
            </a:extLst>
          </p:cNvPr>
          <p:cNvCxnSpPr>
            <a:cxnSpLocks/>
          </p:cNvCxnSpPr>
          <p:nvPr/>
        </p:nvCxnSpPr>
        <p:spPr>
          <a:xfrm>
            <a:off x="2952446" y="4819650"/>
            <a:ext cx="1457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8286AC6-0E40-473C-B7C3-3FF8C3156631}"/>
              </a:ext>
            </a:extLst>
          </p:cNvPr>
          <p:cNvCxnSpPr>
            <a:cxnSpLocks/>
          </p:cNvCxnSpPr>
          <p:nvPr/>
        </p:nvCxnSpPr>
        <p:spPr>
          <a:xfrm>
            <a:off x="2952446" y="5372100"/>
            <a:ext cx="1457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BA323245-CE94-4E22-908D-D381CE685F1B}"/>
              </a:ext>
            </a:extLst>
          </p:cNvPr>
          <p:cNvSpPr/>
          <p:nvPr/>
        </p:nvSpPr>
        <p:spPr>
          <a:xfrm>
            <a:off x="2952446" y="4582407"/>
            <a:ext cx="1105509" cy="183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Source Datei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49002A2-1C98-4DE3-B597-6F1D4A921BA9}"/>
              </a:ext>
            </a:extLst>
          </p:cNvPr>
          <p:cNvSpPr/>
          <p:nvPr/>
        </p:nvSpPr>
        <p:spPr>
          <a:xfrm>
            <a:off x="2952446" y="5186057"/>
            <a:ext cx="1362380" cy="1089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Nonvolatile</a:t>
            </a:r>
            <a:r>
              <a:rPr lang="de-DE" sz="1200" dirty="0"/>
              <a:t> Datei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32705A-8AB6-4527-ADAC-5825E32FA1B8}"/>
              </a:ext>
            </a:extLst>
          </p:cNvPr>
          <p:cNvCxnSpPr>
            <a:cxnSpLocks/>
          </p:cNvCxnSpPr>
          <p:nvPr/>
        </p:nvCxnSpPr>
        <p:spPr>
          <a:xfrm>
            <a:off x="5439641" y="4829175"/>
            <a:ext cx="1457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A2EEC16-525A-4774-A7FA-3EE98A61980A}"/>
              </a:ext>
            </a:extLst>
          </p:cNvPr>
          <p:cNvCxnSpPr>
            <a:cxnSpLocks/>
          </p:cNvCxnSpPr>
          <p:nvPr/>
        </p:nvCxnSpPr>
        <p:spPr>
          <a:xfrm>
            <a:off x="5439641" y="5381625"/>
            <a:ext cx="1457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8E6D5C6-7C0F-49A6-B7CC-B21A36B67685}"/>
              </a:ext>
            </a:extLst>
          </p:cNvPr>
          <p:cNvSpPr/>
          <p:nvPr/>
        </p:nvSpPr>
        <p:spPr>
          <a:xfrm>
            <a:off x="5563514" y="4601457"/>
            <a:ext cx="1105509" cy="183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BLIF_source</a:t>
            </a:r>
            <a:endParaRPr lang="de-DE" sz="12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A22463-E304-4750-B4FF-2A95A0F785DF}"/>
              </a:ext>
            </a:extLst>
          </p:cNvPr>
          <p:cNvSpPr/>
          <p:nvPr/>
        </p:nvSpPr>
        <p:spPr>
          <a:xfrm>
            <a:off x="5563514" y="5205107"/>
            <a:ext cx="1362380" cy="1089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BLIF_nonvolatile</a:t>
            </a:r>
            <a:endParaRPr lang="de-DE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57A2589-6A13-494B-82EB-0DFED28060EE}"/>
              </a:ext>
            </a:extLst>
          </p:cNvPr>
          <p:cNvSpPr/>
          <p:nvPr/>
        </p:nvSpPr>
        <p:spPr>
          <a:xfrm>
            <a:off x="6897270" y="4633191"/>
            <a:ext cx="1029566" cy="9960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Ersatz </a:t>
            </a:r>
            <a:r>
              <a:rPr lang="de-DE" sz="1400" dirty="0" err="1"/>
              <a:t>Algo</a:t>
            </a:r>
            <a:endParaRPr lang="de-DE" sz="14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97A6C9-B1A9-4C02-BC63-7CEB14A13EEB}"/>
              </a:ext>
            </a:extLst>
          </p:cNvPr>
          <p:cNvCxnSpPr>
            <a:stCxn id="38" idx="3"/>
          </p:cNvCxnSpPr>
          <p:nvPr/>
        </p:nvCxnSpPr>
        <p:spPr>
          <a:xfrm>
            <a:off x="7926836" y="5131233"/>
            <a:ext cx="1160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B2209820-1D5C-4F94-823C-35F6851EA912}"/>
              </a:ext>
            </a:extLst>
          </p:cNvPr>
          <p:cNvSpPr/>
          <p:nvPr/>
        </p:nvSpPr>
        <p:spPr>
          <a:xfrm>
            <a:off x="7944763" y="4871406"/>
            <a:ext cx="1315829" cy="176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BLIF_Resultat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53578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C8455E1-382F-41F7-9174-F05FAB8C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de-DE" sz="2200" dirty="0"/>
              <a:t>Fragen: </a:t>
            </a:r>
          </a:p>
          <a:p>
            <a:pPr lvl="1">
              <a:spcBef>
                <a:spcPts val="1200"/>
              </a:spcBef>
            </a:pPr>
            <a:r>
              <a:rPr lang="de-DE" sz="1999" dirty="0"/>
              <a:t>Ob dieser Ersatzvorgang durchführbar ist und ob dieser Methode korrekt ist?</a:t>
            </a:r>
          </a:p>
          <a:p>
            <a:pPr lvl="1">
              <a:spcBef>
                <a:spcPts val="1200"/>
              </a:spcBef>
            </a:pPr>
            <a:r>
              <a:rPr lang="de-DE" sz="1999" dirty="0"/>
              <a:t>Wie können wir das Ersatzergebnis verifizieren und testen?</a:t>
            </a:r>
          </a:p>
          <a:p>
            <a:pPr marL="269875" lvl="1" indent="-269875">
              <a:spcBef>
                <a:spcPts val="1200"/>
              </a:spcBef>
            </a:pPr>
            <a:r>
              <a:rPr lang="de-DE" sz="2000" dirty="0"/>
              <a:t>Jetzt versuche ich das Ersatzergebnis um Korrektheit und Durchführbarkeit zu verifizieren und testen. Leider keine Ergebnisse bis jetzt.</a:t>
            </a:r>
          </a:p>
          <a:p>
            <a:pPr marL="269875" lvl="1" indent="-269875">
              <a:spcBef>
                <a:spcPts val="1200"/>
              </a:spcBef>
            </a:pPr>
            <a:r>
              <a:rPr lang="de-DE" sz="1999" dirty="0"/>
              <a:t>Auch viele Papers gelesen. ABC ist vielleicht einen Möglichkeit, um modifizierte BLIF Datei wieder in </a:t>
            </a:r>
            <a:r>
              <a:rPr lang="de-DE" sz="1999" dirty="0" err="1"/>
              <a:t>Verilog</a:t>
            </a:r>
            <a:r>
              <a:rPr lang="de-DE" sz="1999"/>
              <a:t> umzuwandeln.</a:t>
            </a:r>
            <a:endParaRPr lang="de-DE" sz="1999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E4973A-8291-4F92-9943-ED128A0C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23, 2022</a:t>
            </a:fld>
            <a:endParaRPr 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5265E0-90B4-499F-82C5-98C8CE05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12BCE69-89C4-4E04-8A76-B6D2674D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Zustand</a:t>
            </a:r>
          </a:p>
        </p:txBody>
      </p:sp>
    </p:spTree>
    <p:extLst>
      <p:ext uri="{BB962C8B-B14F-4D97-AF65-F5344CB8AC3E}">
        <p14:creationId xmlns:p14="http://schemas.microsoft.com/office/powerpoint/2010/main" val="4288719069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Folienmaster_Form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3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248</Words>
  <Application>Microsoft Office PowerPoint</Application>
  <PresentationFormat>宽屏</PresentationFormat>
  <Paragraphs>38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Folienmaster_Fächer</vt:lpstr>
      <vt:lpstr>Folienmaster_Form</vt:lpstr>
      <vt:lpstr>Folienmaster_Punkte</vt:lpstr>
      <vt:lpstr>PowerPoint 演示文稿</vt:lpstr>
      <vt:lpstr>BLIF Parser</vt:lpstr>
      <vt:lpstr>BLIF Parser</vt:lpstr>
      <vt:lpstr>Aktueller Zustand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Zhuofan He</cp:lastModifiedBy>
  <cp:revision>122</cp:revision>
  <dcterms:created xsi:type="dcterms:W3CDTF">2017-12-07T14:50:50Z</dcterms:created>
  <dcterms:modified xsi:type="dcterms:W3CDTF">2022-03-23T11:06:30Z</dcterms:modified>
</cp:coreProperties>
</file>