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9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048D1CB-479F-4019-B07A-57CD41B978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C347E4-6E8B-4B71-863D-64F7135A8464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95160" y="158364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56440" y="158364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33520" y="392688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295160" y="392688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56440" y="392688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28120" y="394920"/>
            <a:ext cx="9158400" cy="35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295160" y="158364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56440" y="158364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33520" y="392688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295160" y="392688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56440" y="3926880"/>
            <a:ext cx="35820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28120" y="394920"/>
            <a:ext cx="9158400" cy="35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43640" y="6319800"/>
            <a:ext cx="11904120" cy="0"/>
          </a:xfrm>
          <a:prstGeom prst="line">
            <a:avLst/>
          </a:prstGeom>
          <a:ln w="12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13" descr=""/>
          <p:cNvPicPr/>
          <p:nvPr/>
        </p:nvPicPr>
        <p:blipFill>
          <a:blip r:embed="rId2"/>
          <a:stretch/>
        </p:blipFill>
        <p:spPr>
          <a:xfrm>
            <a:off x="10224000" y="441360"/>
            <a:ext cx="1439640" cy="66672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2267280" y="6329880"/>
            <a:ext cx="490788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Zhuofan He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" name="CustomShape 3" hidden="1"/>
          <p:cNvSpPr/>
          <p:nvPr/>
        </p:nvSpPr>
        <p:spPr>
          <a:xfrm>
            <a:off x="7340760" y="6329880"/>
            <a:ext cx="432648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Institute for Information Processing Technologies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6240" y="3618360"/>
            <a:ext cx="11904120" cy="2707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Please insert a picture in the slide 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87080" y="1927440"/>
            <a:ext cx="11365560" cy="379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de-DE" sz="3400" spc="-1" strike="noStrike">
                <a:solidFill>
                  <a:srgbClr val="000000"/>
                </a:solidFill>
                <a:latin typeface="Arial"/>
              </a:rPr>
              <a:t>Click to add title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7600" y="2639160"/>
            <a:ext cx="11354040" cy="67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Click to add subline</a:t>
            </a:r>
            <a:br/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Also possible in two columns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155520" y="6525720"/>
            <a:ext cx="4808520" cy="16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KIT – The Research University in the Helmholtz Association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9757800" y="6432840"/>
            <a:ext cx="23025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ct val="100000"/>
              </a:lnSpc>
            </a:pPr>
            <a:r>
              <a:rPr b="1" lang="de-DE" sz="2140" spc="-1" strike="noStrike">
                <a:solidFill>
                  <a:srgbClr val="000000"/>
                </a:solidFill>
                <a:latin typeface="Arial"/>
              </a:rPr>
              <a:t>www.kit.edu</a:t>
            </a:r>
            <a:endParaRPr b="0" lang="en-US" sz="2140" spc="-1" strike="noStrike">
              <a:latin typeface="Arial"/>
            </a:endParaRPr>
          </a:p>
        </p:txBody>
      </p:sp>
      <p:pic>
        <p:nvPicPr>
          <p:cNvPr id="9" name="Grafik 11" descr=""/>
          <p:cNvPicPr/>
          <p:nvPr/>
        </p:nvPicPr>
        <p:blipFill>
          <a:blip r:embed="rId3"/>
          <a:stretch/>
        </p:blipFill>
        <p:spPr>
          <a:xfrm>
            <a:off x="528120" y="479880"/>
            <a:ext cx="2161800" cy="100116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143640" y="6319800"/>
            <a:ext cx="11904120" cy="0"/>
          </a:xfrm>
          <a:prstGeom prst="line">
            <a:avLst/>
          </a:prstGeom>
          <a:ln w="12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Grafik 13" descr=""/>
          <p:cNvPicPr/>
          <p:nvPr/>
        </p:nvPicPr>
        <p:blipFill>
          <a:blip r:embed="rId2"/>
          <a:stretch/>
        </p:blipFill>
        <p:spPr>
          <a:xfrm>
            <a:off x="10224000" y="441360"/>
            <a:ext cx="1439640" cy="6667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2267280" y="6329880"/>
            <a:ext cx="490788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Zhuofan He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7340760" y="6329880"/>
            <a:ext cx="432648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Institute for Information Processing Technologies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71440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add text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27120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82440" indent="-2646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5"/>
              </a:buBlip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344600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6"/>
              </a:buBlip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1700280" indent="-2646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7"/>
              </a:buBlip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836280" y="6329880"/>
            <a:ext cx="1370160" cy="52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DAD7818F-90CA-4E1C-9E38-62F551DABBD9}" type="datetime">
              <a:rPr b="0" lang="en-US" sz="1200" spc="-1" strike="noStrike">
                <a:solidFill>
                  <a:srgbClr val="000000"/>
                </a:solidFill>
                <a:latin typeface="Arial"/>
              </a:rPr>
              <a:t>3/23/22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288000" y="6329880"/>
            <a:ext cx="434880" cy="52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F1AF1FEA-0835-461C-BA3E-072C3F35F085}" type="slidenum">
              <a:rPr b="1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Click to add title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6240" y="3618360"/>
            <a:ext cx="11904120" cy="2707200"/>
          </a:xfrm>
          <a:prstGeom prst="round2DiagRect">
            <a:avLst>
              <a:gd name="adj1" fmla="val 0"/>
              <a:gd name="adj2" fmla="val 8317"/>
            </a:avLst>
          </a:prstGeom>
          <a:blipFill rotWithShape="0">
            <a:blip r:embed="rId1"/>
            <a:stretch>
              <a:fillRect l="0" t="810" r="0" b="810"/>
            </a:stretch>
          </a:blipFill>
          <a:ln w="1260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487080" y="1927440"/>
            <a:ext cx="11365560" cy="37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de-DE" sz="3400" spc="-1" strike="noStrike">
                <a:solidFill>
                  <a:srgbClr val="000000"/>
                </a:solidFill>
                <a:latin typeface="Arial"/>
              </a:rPr>
              <a:t>Masterarbeit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07600" y="2639160"/>
            <a:ext cx="11354040" cy="67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Phasenweise Zusammenfassung innerhalb von 3.09 – 3.23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23200" y="109368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1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Basierend auf open-source Package „ https://github.com/mario33881/blifparser“ auf Github wird eigene Parser aufgebaut.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2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Alle basische Attribute wie .model, . in/outputs, .latch und .subckt werden in Klassen zusammengefasst.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In unserer Package wird neu Objekt in Klasse erstellt, um die referenzierter Modul zu hinzufügen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4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Externe Datei wird eingelesen Zeile bei Zeile und basierend auf Zeile werden verschiedene Objekte erstellt. Alle erstellte Objekte in Objekt BLIF speichern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64B17D92-BB3E-4E78-854E-BE7082B9B348}" type="datetime">
              <a:rPr b="0" lang="en-US" sz="1200" spc="-1" strike="noStrike">
                <a:solidFill>
                  <a:srgbClr val="000000"/>
                </a:solidFill>
                <a:latin typeface="Arial"/>
              </a:rPr>
              <a:t>3/23/22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4065ACE7-EE08-4D12-8D8F-FB935CEC7D3A}" type="slidenum">
              <a:rPr b="1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223200" y="1861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Arial"/>
              </a:rPr>
              <a:t>BLIF Parser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294800" y="4480920"/>
            <a:ext cx="2837520" cy="1588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4338720" y="4591800"/>
            <a:ext cx="659880" cy="45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Parser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6309720" y="5224680"/>
            <a:ext cx="659880" cy="22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BLIF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4461120" y="4878720"/>
            <a:ext cx="755280" cy="22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generic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4461120" y="5570640"/>
            <a:ext cx="659880" cy="22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fsm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4461120" y="5223600"/>
            <a:ext cx="921240" cy="22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subcircuits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5121720" y="4998960"/>
            <a:ext cx="1188000" cy="2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5354640" y="5336640"/>
            <a:ext cx="954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3"/>
          <p:cNvSpPr/>
          <p:nvPr/>
        </p:nvSpPr>
        <p:spPr>
          <a:xfrm flipV="1">
            <a:off x="4921920" y="5456160"/>
            <a:ext cx="138744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4"/>
          <p:cNvSpPr/>
          <p:nvPr/>
        </p:nvSpPr>
        <p:spPr>
          <a:xfrm>
            <a:off x="2115000" y="5275080"/>
            <a:ext cx="217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5"/>
          <p:cNvSpPr/>
          <p:nvPr/>
        </p:nvSpPr>
        <p:spPr>
          <a:xfrm>
            <a:off x="2355840" y="4997520"/>
            <a:ext cx="1838520" cy="22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Externe BLIF Datei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16"/>
          <p:cNvSpPr/>
          <p:nvPr/>
        </p:nvSpPr>
        <p:spPr>
          <a:xfrm>
            <a:off x="4461120" y="4878720"/>
            <a:ext cx="755280" cy="22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generic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33520" y="158364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1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Idee: Alle .latch Objekte werden durch .subckt(subcircuit) von Non-volatile FF ersetzt.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2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Source- und Nonvolatile_FF Dateien eingelesen und BLIF Objekten erstellt.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Mittels .latch Objekte in Source-Datei werden alle Signale rausgenommen und an Ports von Non-volatile_FF verbunden.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4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Dann werden alle .latch Objekte gelöst.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4D971096-F994-47F5-82FB-34D578F710AB}" type="datetime">
              <a:rPr b="0" lang="en-US" sz="1200" spc="-1" strike="noStrike">
                <a:solidFill>
                  <a:srgbClr val="000000"/>
                </a:solidFill>
                <a:latin typeface="Arial"/>
              </a:rPr>
              <a:t>3/23/22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97C37816-6415-4814-98A9-30F27BD45B19}" type="slidenum">
              <a:rPr b="1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528120" y="3949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Arial"/>
              </a:rPr>
              <a:t>BLIF Parser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410000" y="4633200"/>
            <a:ext cx="1029240" cy="995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Parser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952360" y="4819680"/>
            <a:ext cx="145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2952360" y="5372280"/>
            <a:ext cx="145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2952360" y="4582440"/>
            <a:ext cx="1105200" cy="183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Source Datei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2952360" y="5186160"/>
            <a:ext cx="1361880" cy="108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Nonvolatile Datei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5439600" y="4829040"/>
            <a:ext cx="145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5439600" y="5381640"/>
            <a:ext cx="145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2"/>
          <p:cNvSpPr/>
          <p:nvPr/>
        </p:nvSpPr>
        <p:spPr>
          <a:xfrm>
            <a:off x="5563440" y="4601520"/>
            <a:ext cx="1105200" cy="183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BLIF_source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CustomShape 13"/>
          <p:cNvSpPr/>
          <p:nvPr/>
        </p:nvSpPr>
        <p:spPr>
          <a:xfrm>
            <a:off x="5563440" y="5205240"/>
            <a:ext cx="1361880" cy="108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BLIF_nonvolatile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6897240" y="4633200"/>
            <a:ext cx="1029240" cy="995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Ersatz Algo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7926840" y="5131080"/>
            <a:ext cx="115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6"/>
          <p:cNvSpPr/>
          <p:nvPr/>
        </p:nvSpPr>
        <p:spPr>
          <a:xfrm>
            <a:off x="7944840" y="4871520"/>
            <a:ext cx="1315440" cy="17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BLIF_Resultat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33520" y="158364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71440" indent="-271080">
              <a:lnSpc>
                <a:spcPct val="90000"/>
              </a:lnSpc>
              <a:spcBef>
                <a:spcPts val="1199"/>
              </a:spcBef>
              <a:buSzPct val="100000"/>
              <a:buBlip>
                <a:blip r:embed="rId1"/>
              </a:buBlip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Jetzt versuche ich das Ersatzergebnis um Korrektheit und Durchführbarkeit zu verifizieren und testen. Leider keine Ergebnisse bis jetzt.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70000" indent="-269640">
              <a:lnSpc>
                <a:spcPct val="9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Auch viele Papers gelesen. ABC ist vielleicht einen Möglichkeit, um modifizierte BLIF Datei wieder in Verilog umzuwandeln.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70000" indent="-269640">
              <a:lnSpc>
                <a:spcPct val="90000"/>
              </a:lnSpc>
              <a:spcBef>
                <a:spcPts val="1199"/>
              </a:spcBef>
              <a:buSzPct val="100000"/>
              <a:buBlip>
                <a:blip r:embed="rId3"/>
              </a:buBlip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Noch für die zukünftige Arbeit würde ich noch versuchen, um die Funktionalität zu testen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70000" indent="-269640">
              <a:lnSpc>
                <a:spcPct val="90000"/>
              </a:lnSpc>
              <a:spcBef>
                <a:spcPts val="1199"/>
              </a:spcBef>
              <a:buSzPct val="100000"/>
              <a:buBlip>
                <a:blip r:embed="rId4"/>
              </a:buBlip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Aktuelle Probleme: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Ob dieser Ersatzvorgang durchführbar ist und ob dieser Methode korrekt ist?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Wie können wir das Ersatzergebnis verifizieren und testen?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Ob es noch andere Richtung wie EDIF existiert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1EBBCA0A-B98A-4A1E-ACD5-F40A4E1EAE71}" type="datetime">
              <a:rPr b="0" lang="en-US" sz="1200" spc="-1" strike="noStrike">
                <a:solidFill>
                  <a:srgbClr val="000000"/>
                </a:solidFill>
                <a:latin typeface="Arial"/>
              </a:rPr>
              <a:t>3/23/22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E97E6E00-B625-4A30-BFF8-96DE90A18A9A}" type="slidenum">
              <a:rPr b="1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28120" y="3949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Arial"/>
              </a:rPr>
              <a:t>Aktueller Zustand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LibreOffice/6.4.7.2$Linux_X86_64 LibreOffice_project/40$Build-2</Application>
  <Words>248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2017-12-07T14:50:50Z</dcterms:created>
  <dc:creator>Franzi</dc:creator>
  <dc:description/>
  <dc:language>en-US</dc:language>
  <cp:lastModifiedBy/>
  <dcterms:modified xsi:type="dcterms:W3CDTF">2022-03-23T16:17:00Z</dcterms:modified>
  <cp:revision>125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