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63" r:id="rId5"/>
    <p:sldId id="259" r:id="rId6"/>
    <p:sldId id="266" r:id="rId7"/>
    <p:sldId id="260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8D"/>
    <a:srgbClr val="35C3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 snapToGrid="0">
      <p:cViewPr>
        <p:scale>
          <a:sx n="50" d="100"/>
          <a:sy n="50" d="100"/>
        </p:scale>
        <p:origin x="13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B39D0-B2A3-4785-9B20-7194CE9DE750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7FB38-FBAB-4C40-B0C9-1AADB041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6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7FB38-FBAB-4C40-B0C9-1AADB0417B0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5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4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4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5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2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41DB-070D-411D-914A-11E39EB75B7E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133E-39D8-4B28-AF37-7279D0AB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4952" y="2052296"/>
            <a:ext cx="7750629" cy="1919197"/>
          </a:xfrm>
        </p:spPr>
        <p:txBody>
          <a:bodyPr>
            <a:normAutofit fontScale="90000"/>
          </a:bodyPr>
          <a:lstStyle/>
          <a:p>
            <a:pPr algn="l"/>
            <a:r>
              <a:rPr lang="ru-RU" sz="4900" dirty="0" err="1">
                <a:gradFill flip="none" rotWithShape="1">
                  <a:gsLst>
                    <a:gs pos="0">
                      <a:srgbClr val="35C300"/>
                    </a:gs>
                    <a:gs pos="97000">
                      <a:srgbClr val="00B98D"/>
                    </a:gs>
                  </a:gsLst>
                  <a:lin ang="5400000" scaled="1"/>
                  <a:tileRect/>
                </a:gradFill>
                <a:latin typeface="Montserrat SemiBold" pitchFamily="2" charset="-52"/>
                <a:ea typeface="+mn-ea"/>
                <a:cs typeface="+mn-cs"/>
              </a:rPr>
              <a:t>Телеграм</a:t>
            </a:r>
            <a:r>
              <a:rPr lang="ru-RU" sz="4900" dirty="0">
                <a:gradFill flip="none" rotWithShape="1">
                  <a:gsLst>
                    <a:gs pos="0">
                      <a:srgbClr val="35C300"/>
                    </a:gs>
                    <a:gs pos="97000">
                      <a:srgbClr val="00B98D"/>
                    </a:gs>
                  </a:gsLst>
                  <a:lin ang="5400000" scaled="1"/>
                  <a:tileRect/>
                </a:gradFill>
                <a:latin typeface="Montserrat SemiBold" pitchFamily="2" charset="-52"/>
                <a:ea typeface="+mn-ea"/>
                <a:cs typeface="+mn-cs"/>
              </a:rPr>
              <a:t> бот </a:t>
            </a:r>
            <a:br>
              <a:rPr lang="ru-RU" sz="4900" dirty="0">
                <a:gradFill flip="none" rotWithShape="1">
                  <a:gsLst>
                    <a:gs pos="0">
                      <a:srgbClr val="35C300"/>
                    </a:gs>
                    <a:gs pos="97000">
                      <a:srgbClr val="00B98D"/>
                    </a:gs>
                  </a:gsLst>
                  <a:lin ang="5400000" scaled="1"/>
                  <a:tileRect/>
                </a:gradFill>
                <a:latin typeface="Montserrat SemiBold" pitchFamily="2" charset="-52"/>
                <a:ea typeface="+mn-ea"/>
                <a:cs typeface="+mn-cs"/>
              </a:rPr>
            </a:br>
            <a:r>
              <a:rPr lang="ru-RU" sz="4900" dirty="0" smtClean="0">
                <a:solidFill>
                  <a:schemeClr val="bg1"/>
                </a:solidFill>
                <a:latin typeface="Montserrat SemiBold" pitchFamily="2" charset="-52"/>
              </a:rPr>
              <a:t>«Корпоративный </a:t>
            </a:r>
            <a:r>
              <a:rPr lang="ru-RU" sz="4900" dirty="0" smtClean="0">
                <a:solidFill>
                  <a:schemeClr val="bg1"/>
                </a:solidFill>
                <a:latin typeface="Montserrat SemiBold" pitchFamily="2" charset="-52"/>
              </a:rPr>
              <a:t>магазин </a:t>
            </a:r>
            <a:r>
              <a:rPr lang="ru-RU" sz="4900" dirty="0" smtClean="0">
                <a:gradFill flip="none" rotWithShape="1">
                  <a:gsLst>
                    <a:gs pos="0">
                      <a:srgbClr val="35C300"/>
                    </a:gs>
                    <a:gs pos="97000">
                      <a:srgbClr val="00B98D"/>
                    </a:gs>
                  </a:gsLst>
                  <a:lin ang="5400000" scaled="1"/>
                  <a:tileRect/>
                </a:gradFill>
                <a:latin typeface="Montserrat SemiBold" pitchFamily="2" charset="-52"/>
              </a:rPr>
              <a:t>с внутренней валютой»</a:t>
            </a:r>
            <a:endParaRPr lang="ru-RU" sz="4900" dirty="0">
              <a:gradFill flip="none" rotWithShape="1">
                <a:gsLst>
                  <a:gs pos="0">
                    <a:srgbClr val="35C300"/>
                  </a:gs>
                  <a:gs pos="97000">
                    <a:srgbClr val="00B98D"/>
                  </a:gs>
                </a:gsLst>
                <a:lin ang="5400000" scaled="1"/>
                <a:tileRect/>
              </a:gradFill>
              <a:latin typeface="Montserrat SemiBold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4952" y="3971493"/>
            <a:ext cx="6243782" cy="1145308"/>
          </a:xfrm>
          <a:solidFill>
            <a:schemeClr val="dk1"/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made by team "Eureka"</a:t>
            </a:r>
            <a:endParaRPr lang="ru-RU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073" y="0"/>
            <a:ext cx="1699491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5100" y="177800"/>
            <a:ext cx="121920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899160"/>
            <a:ext cx="9616440" cy="49683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53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640" y="121920"/>
            <a:ext cx="1158240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8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gradFill flip="none" rotWithShape="1">
                  <a:gsLst>
                    <a:gs pos="0">
                      <a:srgbClr val="35C300"/>
                    </a:gs>
                    <a:gs pos="97000">
                      <a:srgbClr val="00B98D"/>
                    </a:gs>
                  </a:gsLst>
                  <a:lin ang="5400000" scaled="1"/>
                  <a:tileRect/>
                </a:gradFill>
                <a:latin typeface="Montserrat SemiBold" pitchFamily="2" charset="-52"/>
                <a:ea typeface="+mn-ea"/>
                <a:cs typeface="+mn-cs"/>
              </a:rPr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842956" cy="43513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SemiBold" pitchFamily="2" charset="-52"/>
              </a:rPr>
              <a:t>E-</a:t>
            </a:r>
            <a:r>
              <a:rPr lang="ru-RU" sz="2000" dirty="0" err="1">
                <a:solidFill>
                  <a:schemeClr val="bg1"/>
                </a:solidFill>
                <a:latin typeface="Montserrat SemiBold" pitchFamily="2" charset="-52"/>
              </a:rPr>
              <a:t>Merch</a:t>
            </a:r>
            <a:r>
              <a:rPr lang="ru-RU" sz="2000" dirty="0">
                <a:solidFill>
                  <a:schemeClr val="bg1"/>
                </a:solidFill>
                <a:latin typeface="Montserrat SemiBold" pitchFamily="2" charset="-52"/>
              </a:rPr>
              <a:t> — это платформа для укрепления корпоративного духа в ИТ-компаниях и поощрения сотрудников с помощью фирменной продукции. Сервис также предоставляет возможность поддержки сторонних ИТ-компаний через покупку фирменных товаров.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0622" y="169333"/>
            <a:ext cx="1117600" cy="3499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27" y="166255"/>
            <a:ext cx="1542473" cy="29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8390" r="17439" b="31288"/>
          <a:stretch/>
        </p:blipFill>
        <p:spPr>
          <a:xfrm>
            <a:off x="955963" y="1875111"/>
            <a:ext cx="6937917" cy="33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225" y="365124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09" y="1027905"/>
            <a:ext cx="3343812" cy="4351337"/>
          </a:xfrm>
        </p:spPr>
      </p:pic>
      <p:sp>
        <p:nvSpPr>
          <p:cNvPr id="4" name="Прямоугольник 3"/>
          <p:cNvSpPr/>
          <p:nvPr/>
        </p:nvSpPr>
        <p:spPr>
          <a:xfrm>
            <a:off x="171450" y="165100"/>
            <a:ext cx="133350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" y="1027906"/>
            <a:ext cx="762000" cy="26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29708" y="803315"/>
            <a:ext cx="1152612" cy="973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365813" y="565150"/>
            <a:ext cx="2558005" cy="1125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27700" y="1027905"/>
            <a:ext cx="762000" cy="74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880100" y="1690687"/>
            <a:ext cx="295925" cy="856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028062" y="1690687"/>
            <a:ext cx="347338" cy="3159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527300" y="1690687"/>
            <a:ext cx="533400" cy="1579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644900" y="927100"/>
            <a:ext cx="444500" cy="231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644900" y="1042987"/>
            <a:ext cx="444500" cy="6905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108700" y="5143500"/>
            <a:ext cx="533400" cy="546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880100" y="5379242"/>
            <a:ext cx="32163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028062" y="5257800"/>
            <a:ext cx="347338" cy="167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gradFill flip="none" rotWithShape="1">
                  <a:gsLst>
                    <a:gs pos="0">
                      <a:srgbClr val="35C300"/>
                    </a:gs>
                    <a:gs pos="97000">
                      <a:srgbClr val="00B98D"/>
                    </a:gs>
                  </a:gsLst>
                  <a:lin ang="5400000" scaled="1"/>
                  <a:tileRect/>
                </a:gradFill>
                <a:latin typeface="Montserrat SemiBold" pitchFamily="2" charset="-52"/>
                <a:ea typeface="+mn-ea"/>
                <a:cs typeface="+mn-cs"/>
              </a:rPr>
              <a:t>Структура </a:t>
            </a:r>
            <a:endParaRPr lang="ru-RU" dirty="0">
              <a:gradFill flip="none" rotWithShape="1">
                <a:gsLst>
                  <a:gs pos="0">
                    <a:srgbClr val="35C300"/>
                  </a:gs>
                  <a:gs pos="97000">
                    <a:srgbClr val="00B98D"/>
                  </a:gs>
                </a:gsLst>
                <a:lin ang="5400000" scaled="1"/>
                <a:tileRect/>
              </a:gradFill>
              <a:latin typeface="Montserrat SemiBold" pitchFamily="2" charset="-52"/>
              <a:ea typeface="+mn-ea"/>
              <a:cs typeface="+mn-cs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95095" cy="4215991"/>
          </a:xfrm>
        </p:spPr>
      </p:pic>
      <p:sp>
        <p:nvSpPr>
          <p:cNvPr id="4" name="Прямоугольник 3"/>
          <p:cNvSpPr/>
          <p:nvPr/>
        </p:nvSpPr>
        <p:spPr>
          <a:xfrm>
            <a:off x="104775" y="171450"/>
            <a:ext cx="1190625" cy="295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62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1920"/>
            <a:ext cx="1524000" cy="411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62940"/>
            <a:ext cx="2682240" cy="538035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40" y="662940"/>
            <a:ext cx="2682240" cy="5380355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363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25" y="190500"/>
            <a:ext cx="1333500" cy="314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47" y="504825"/>
            <a:ext cx="10054153" cy="55784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98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350" y="152400"/>
            <a:ext cx="1219200" cy="33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63" y="620712"/>
            <a:ext cx="9959873" cy="53721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660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8400" y="1825625"/>
            <a:ext cx="101854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3825" y="66675"/>
            <a:ext cx="1257300" cy="552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977106"/>
            <a:ext cx="10185399" cy="48415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393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41</Words>
  <Application>Microsoft Office PowerPoint</Application>
  <PresentationFormat>Широкоэкранный</PresentationFormat>
  <Paragraphs>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Medium</vt:lpstr>
      <vt:lpstr>Montserrat SemiBold</vt:lpstr>
      <vt:lpstr>Тема Office</vt:lpstr>
      <vt:lpstr>Телеграм бот  «Корпоративный магазин с внутренней валютой»</vt:lpstr>
      <vt:lpstr>Описание</vt:lpstr>
      <vt:lpstr>Презентация PowerPoint</vt:lpstr>
      <vt:lpstr>Презентация PowerPoint</vt:lpstr>
      <vt:lpstr>Структура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79534</dc:creator>
  <cp:lastModifiedBy>79534</cp:lastModifiedBy>
  <cp:revision>29</cp:revision>
  <dcterms:created xsi:type="dcterms:W3CDTF">2023-10-21T10:26:47Z</dcterms:created>
  <dcterms:modified xsi:type="dcterms:W3CDTF">2023-10-22T07:37:04Z</dcterms:modified>
</cp:coreProperties>
</file>