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99DF6-E82A-4B9E-8B8C-5024C72F865D}" v="1" dt="2023-12-31T21:26:48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Henning" userId="S::phil@brainstormservices.co.uk::28b82157-cb48-4fd8-8e8e-13a05174f85b" providerId="AD" clId="Web-{60A872F8-0958-4F70-8316-E0D58EAE8DE7}"/>
    <pc:docChg chg="modSld">
      <pc:chgData name="Philip Henning" userId="S::phil@brainstormservices.co.uk::28b82157-cb48-4fd8-8e8e-13a05174f85b" providerId="AD" clId="Web-{60A872F8-0958-4F70-8316-E0D58EAE8DE7}" dt="2023-12-30T18:11:53.006" v="2"/>
      <pc:docMkLst>
        <pc:docMk/>
      </pc:docMkLst>
      <pc:sldChg chg="addSp delSp modSp">
        <pc:chgData name="Philip Henning" userId="S::phil@brainstormservices.co.uk::28b82157-cb48-4fd8-8e8e-13a05174f85b" providerId="AD" clId="Web-{60A872F8-0958-4F70-8316-E0D58EAE8DE7}" dt="2023-12-30T18:11:53.006" v="2"/>
        <pc:sldMkLst>
          <pc:docMk/>
          <pc:sldMk cId="109857222" sldId="256"/>
        </pc:sldMkLst>
        <pc:spChg chg="del">
          <ac:chgData name="Philip Henning" userId="S::phil@brainstormservices.co.uk::28b82157-cb48-4fd8-8e8e-13a05174f85b" providerId="AD" clId="Web-{60A872F8-0958-4F70-8316-E0D58EAE8DE7}" dt="2023-12-30T18:11:43.287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hilip Henning" userId="S::phil@brainstormservices.co.uk::28b82157-cb48-4fd8-8e8e-13a05174f85b" providerId="AD" clId="Web-{60A872F8-0958-4F70-8316-E0D58EAE8DE7}" dt="2023-12-30T18:11:44.927" v="1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Philip Henning" userId="S::phil@brainstormservices.co.uk::28b82157-cb48-4fd8-8e8e-13a05174f85b" providerId="AD" clId="Web-{60A872F8-0958-4F70-8316-E0D58EAE8DE7}" dt="2023-12-30T18:11:53.006" v="2"/>
          <ac:picMkLst>
            <pc:docMk/>
            <pc:sldMk cId="109857222" sldId="256"/>
            <ac:picMk id="4" creationId="{25B311AC-8187-01F0-00BA-C583158FE4F4}"/>
          </ac:picMkLst>
        </pc:picChg>
      </pc:sldChg>
    </pc:docChg>
  </pc:docChgLst>
  <pc:docChgLst>
    <pc:chgData name="Philip Henning" userId="28b82157-cb48-4fd8-8e8e-13a05174f85b" providerId="ADAL" clId="{7B499DF6-E82A-4B9E-8B8C-5024C72F865D}"/>
    <pc:docChg chg="undo custSel modSld">
      <pc:chgData name="Philip Henning" userId="28b82157-cb48-4fd8-8e8e-13a05174f85b" providerId="ADAL" clId="{7B499DF6-E82A-4B9E-8B8C-5024C72F865D}" dt="2024-01-02T15:51:31.752" v="20" actId="732"/>
      <pc:docMkLst>
        <pc:docMk/>
      </pc:docMkLst>
      <pc:sldChg chg="addSp delSp modSp mod">
        <pc:chgData name="Philip Henning" userId="28b82157-cb48-4fd8-8e8e-13a05174f85b" providerId="ADAL" clId="{7B499DF6-E82A-4B9E-8B8C-5024C72F865D}" dt="2024-01-02T15:51:31.752" v="20" actId="732"/>
        <pc:sldMkLst>
          <pc:docMk/>
          <pc:sldMk cId="109857222" sldId="256"/>
        </pc:sldMkLst>
        <pc:spChg chg="add del">
          <ac:chgData name="Philip Henning" userId="28b82157-cb48-4fd8-8e8e-13a05174f85b" providerId="ADAL" clId="{7B499DF6-E82A-4B9E-8B8C-5024C72F865D}" dt="2023-12-31T21:26:17.090" v="4" actId="22"/>
          <ac:spMkLst>
            <pc:docMk/>
            <pc:sldMk cId="109857222" sldId="256"/>
            <ac:spMk id="5" creationId="{586A2EE1-7B6C-23A5-5F6D-B092F540AB91}"/>
          </ac:spMkLst>
        </pc:spChg>
        <pc:spChg chg="add del mod">
          <ac:chgData name="Philip Henning" userId="28b82157-cb48-4fd8-8e8e-13a05174f85b" providerId="ADAL" clId="{7B499DF6-E82A-4B9E-8B8C-5024C72F865D}" dt="2023-12-31T21:28:39.909" v="9"/>
          <ac:spMkLst>
            <pc:docMk/>
            <pc:sldMk cId="109857222" sldId="256"/>
            <ac:spMk id="8" creationId="{32714CCE-80C2-2EB2-5F9C-134BB056A615}"/>
          </ac:spMkLst>
        </pc:spChg>
        <pc:picChg chg="add del mod">
          <ac:chgData name="Philip Henning" userId="28b82157-cb48-4fd8-8e8e-13a05174f85b" providerId="ADAL" clId="{7B499DF6-E82A-4B9E-8B8C-5024C72F865D}" dt="2023-12-31T21:28:47.224" v="10" actId="478"/>
          <ac:picMkLst>
            <pc:docMk/>
            <pc:sldMk cId="109857222" sldId="256"/>
            <ac:picMk id="3" creationId="{676EE72F-BA16-C142-1B45-1C41DB983124}"/>
          </ac:picMkLst>
        </pc:picChg>
        <pc:picChg chg="add mod modCrop">
          <ac:chgData name="Philip Henning" userId="28b82157-cb48-4fd8-8e8e-13a05174f85b" providerId="ADAL" clId="{7B499DF6-E82A-4B9E-8B8C-5024C72F865D}" dt="2024-01-02T15:51:31.752" v="20" actId="732"/>
          <ac:picMkLst>
            <pc:docMk/>
            <pc:sldMk cId="109857222" sldId="256"/>
            <ac:picMk id="3" creationId="{D3E974D0-062D-9BF9-EFFF-69894AFCF479}"/>
          </ac:picMkLst>
        </pc:picChg>
        <pc:picChg chg="mod">
          <ac:chgData name="Philip Henning" userId="28b82157-cb48-4fd8-8e8e-13a05174f85b" providerId="ADAL" clId="{7B499DF6-E82A-4B9E-8B8C-5024C72F865D}" dt="2023-12-31T19:41:26.738" v="2" actId="1076"/>
          <ac:picMkLst>
            <pc:docMk/>
            <pc:sldMk cId="109857222" sldId="256"/>
            <ac:picMk id="4" creationId="{25B311AC-8187-01F0-00BA-C583158FE4F4}"/>
          </ac:picMkLst>
        </pc:picChg>
        <pc:picChg chg="add mod">
          <ac:chgData name="Philip Henning" userId="28b82157-cb48-4fd8-8e8e-13a05174f85b" providerId="ADAL" clId="{7B499DF6-E82A-4B9E-8B8C-5024C72F865D}" dt="2023-12-31T21:26:27.235" v="6" actId="1076"/>
          <ac:picMkLst>
            <pc:docMk/>
            <pc:sldMk cId="109857222" sldId="256"/>
            <ac:picMk id="7" creationId="{C1A1EF8B-1A16-4F27-E2A1-8A753879F1B4}"/>
          </ac:picMkLst>
        </pc:picChg>
        <pc:picChg chg="add mod">
          <ac:chgData name="Philip Henning" userId="28b82157-cb48-4fd8-8e8e-13a05174f85b" providerId="ADAL" clId="{7B499DF6-E82A-4B9E-8B8C-5024C72F865D}" dt="2023-12-31T21:30:27.290" v="12" actId="1076"/>
          <ac:picMkLst>
            <pc:docMk/>
            <pc:sldMk cId="109857222" sldId="256"/>
            <ac:picMk id="10" creationId="{E17F89A0-FC91-F7D3-5F98-E4712A241B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BDC7C1-837B-BFAC-0381-BA17EF2D40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85875" y="554831"/>
            <a:ext cx="616744" cy="502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1EF8B-1A16-4F27-E2A1-8A753879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44" y="1097706"/>
            <a:ext cx="6200775" cy="5343525"/>
          </a:xfrm>
          <a:prstGeom prst="rect">
            <a:avLst/>
          </a:prstGeom>
        </p:spPr>
      </p:pic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DF8440BE-C258-AC21-2D9F-8BF4F448BB77}"/>
              </a:ext>
            </a:extLst>
          </p:cNvPr>
          <p:cNvSpPr/>
          <p:nvPr/>
        </p:nvSpPr>
        <p:spPr>
          <a:xfrm>
            <a:off x="1482572" y="781235"/>
            <a:ext cx="84292" cy="83005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ED7E3-A1D7-269F-2ADD-C7E009186B5F}"/>
              </a:ext>
            </a:extLst>
          </p:cNvPr>
          <p:cNvSpPr txBox="1"/>
          <p:nvPr/>
        </p:nvSpPr>
        <p:spPr>
          <a:xfrm>
            <a:off x="594804" y="248575"/>
            <a:ext cx="6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B1C73B90-FBFE-2449-A044-1223BA16367B}"/>
              </a:ext>
            </a:extLst>
          </p:cNvPr>
          <p:cNvSpPr/>
          <p:nvPr/>
        </p:nvSpPr>
        <p:spPr>
          <a:xfrm rot="10800000">
            <a:off x="1634970" y="781235"/>
            <a:ext cx="84292" cy="83005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06C5ED-EEB8-A11F-B41D-BA18DD856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772" y="253510"/>
            <a:ext cx="171473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A849CC-D400-703B-998D-48D4F34C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" y="83947"/>
            <a:ext cx="6811326" cy="10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11AC-8187-01F0-00BA-C583158F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69" y="1335324"/>
            <a:ext cx="4721589" cy="989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F89A0-FC91-F7D3-5F98-E4712A24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4" y="2387436"/>
            <a:ext cx="7268589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B466D-4DBA-F418-8940-17545876C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1" y="3583407"/>
            <a:ext cx="6744641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BC96C-BA6B-454B-7F6E-5E25CABB7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4" y="1188060"/>
            <a:ext cx="5687219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13096-1917-1C65-D455-1A847C5B1D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91" y="4836536"/>
            <a:ext cx="6792273" cy="1124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01DA9-6432-DA9D-1E43-DCA147255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91" y="6046065"/>
            <a:ext cx="361047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Phil Henning</cp:lastModifiedBy>
  <cp:revision>11</cp:revision>
  <dcterms:created xsi:type="dcterms:W3CDTF">2023-12-30T18:11:29Z</dcterms:created>
  <dcterms:modified xsi:type="dcterms:W3CDTF">2024-01-16T21:09:37Z</dcterms:modified>
</cp:coreProperties>
</file>