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habrahabr.ru/post/210058/" Type="http://schemas.openxmlformats.org/officeDocument/2006/relationships/hyperlink" TargetMode="External" Id="rId4"/><Relationship Target="http://webcomponents.org" Type="http://schemas.openxmlformats.org/officeDocument/2006/relationships/hyperlink" TargetMode="External" Id="rId3"/><Relationship Target="http://www.w3.org/TR/components-intro/" Type="http://schemas.openxmlformats.org/officeDocument/2006/relationships/hyperlink" TargetMode="External" Id="rId6"/><Relationship Target="https://tech.yandex.ru/events/yagosti/wsd-msk-dec-2013/talks/1509/" Type="http://schemas.openxmlformats.org/officeDocument/2006/relationships/hyperlink" TargetMode="External" Id="rId5"/><Relationship Target="https://github.com/feeeper/webcomponentsdemo" Type="http://schemas.openxmlformats.org/officeDocument/2006/relationships/hyperlink" TargetMode="External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3c.github.io/webcomponents/spec/shadow/index.html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Введение в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Web Components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Shadow DOM. Как?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Shadow DOM. Для чего?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Shadow DOM позволяет изменять внутреннее представление HTML элементов, оставляя внешнее представление неизменным.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Custom elements. Что?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lnSpc>
                <a:spcPct val="197368"/>
              </a:lnSpc>
              <a:spcBef>
                <a:spcPts val="0"/>
              </a:spcBef>
              <a:spcAft>
                <a:spcPts val="3800"/>
              </a:spcAft>
              <a:buNone/>
            </a:pPr>
            <a:r>
              <a:rPr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b="1"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x-calendar</a:t>
            </a:r>
            <a:r>
              <a:rPr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view</a:t>
            </a:r>
            <a:r>
              <a:rPr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"2013-06-09"</a:t>
            </a:r>
            <a:r>
              <a:rPr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controls</a:t>
            </a:r>
            <a:r>
              <a:rPr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&gt;&lt;/</a:t>
            </a:r>
            <a:r>
              <a:rPr b="1"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x-calendar</a:t>
            </a:r>
            <a:r>
              <a:rPr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b="1"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x-slider</a:t>
            </a:r>
            <a:r>
              <a:rPr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min</a:t>
            </a:r>
            <a:r>
              <a:rPr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"0"</a:t>
            </a:r>
            <a:r>
              <a:rPr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max</a:t>
            </a:r>
            <a:r>
              <a:rPr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"50"</a:t>
            </a:r>
            <a:r>
              <a:rPr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&gt;&lt;/</a:t>
            </a:r>
            <a:r>
              <a:rPr b="1"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x-slider</a:t>
            </a:r>
            <a:r>
              <a:rPr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algn="l" rtl="0" lvl="0" marR="0" indent="-304800" marL="457200">
              <a:lnSpc>
                <a:spcPct val="197368"/>
              </a:lnSpc>
              <a:spcBef>
                <a:spcPts val="0"/>
              </a:spcBef>
              <a:spcAft>
                <a:spcPts val="3800"/>
              </a:spcAft>
              <a:buClr>
                <a:srgbClr val="B7B7B7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FireFox 23+</a:t>
            </a:r>
          </a:p>
          <a:p>
            <a:pPr algn="l" rtl="0" lvl="0" marR="0" indent="-304800" marL="457200">
              <a:lnSpc>
                <a:spcPct val="197368"/>
              </a:lnSpc>
              <a:spcBef>
                <a:spcPts val="0"/>
              </a:spcBef>
              <a:spcAft>
                <a:spcPts val="3800"/>
              </a:spcAft>
              <a:buClr>
                <a:srgbClr val="B7B7B7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Chrome 31+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Custom elements. Как?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Custom elements. Для чего?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Custom elements предоставляют средства для “расширения” HTML, позволяя писать более семантическую разметку.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В сочетании с другими возможностями (Shadow DOM, Templates) custom elements дает представление о Web Components.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Достойны упоминания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Decorators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Object.Observe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Ссылки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http://webcomponents.org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4"/>
              </a:rPr>
              <a:t>http://habrahabr.ru/post/210058/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5"/>
              </a:rPr>
              <a:t>https://tech.yandex.ru/events/yagosti/wsd-msk-dec-2013/talks/1509/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6"/>
              </a:rPr>
              <a:t>http://www.w3.org/TR/components-intro/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7"/>
              </a:rPr>
              <a:t>https://github.com/feeeper/webcomponentsdemo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Templates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Imports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Shadow DOM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Custom elements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Достойны упоминания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Templates. Что?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lnSpc>
                <a:spcPct val="197368"/>
              </a:lnSpc>
              <a:spcBef>
                <a:spcPts val="0"/>
              </a:spcBef>
              <a:spcAft>
                <a:spcPts val="3800"/>
              </a:spcAft>
              <a:buNone/>
            </a:pPr>
            <a:r>
              <a:rPr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b="1"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template</a:t>
            </a:r>
            <a:r>
              <a:rPr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    &lt;</a:t>
            </a:r>
            <a:r>
              <a:rPr b="1"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img</a:t>
            </a:r>
            <a:r>
              <a:rPr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src</a:t>
            </a:r>
            <a:r>
              <a:rPr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"logo.png"</a:t>
            </a:r>
            <a:r>
              <a:rPr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/&gt;</a:t>
            </a:r>
            <a:br>
              <a:rPr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    &lt;</a:t>
            </a:r>
            <a:r>
              <a:rPr b="1"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"comment"</a:t>
            </a:r>
            <a:r>
              <a:rPr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&gt;&lt;/</a:t>
            </a:r>
            <a:r>
              <a:rPr b="1"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&gt; &lt;/</a:t>
            </a:r>
            <a:r>
              <a:rPr b="1"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template</a:t>
            </a:r>
            <a:r>
              <a:rPr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</a:p>
          <a:p>
            <a:pPr algn="l" rtl="0" lvl="0" marR="0" indent="0" marL="0">
              <a:lnSpc>
                <a:spcPct val="197368"/>
              </a:lnSpc>
              <a:spcBef>
                <a:spcPts val="0"/>
              </a:spcBef>
              <a:spcAft>
                <a:spcPts val="38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B7B7B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algn="l" rtl="0" lvl="0" marR="0" indent="-304800" marL="457200">
              <a:lnSpc>
                <a:spcPct val="197368"/>
              </a:lnSpc>
              <a:spcBef>
                <a:spcPts val="0"/>
              </a:spcBef>
              <a:spcAft>
                <a:spcPts val="3800"/>
              </a:spcAft>
              <a:buClr>
                <a:srgbClr val="CCCCCC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FireFox 24+</a:t>
            </a:r>
          </a:p>
          <a:p>
            <a:pPr algn="l" rtl="0" lvl="0" marR="0" indent="-304800" marL="457200">
              <a:lnSpc>
                <a:spcPct val="197368"/>
              </a:lnSpc>
              <a:spcBef>
                <a:spcPts val="0"/>
              </a:spcBef>
              <a:spcAft>
                <a:spcPts val="3800"/>
              </a:spcAft>
              <a:buClr>
                <a:srgbClr val="CCCCCC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Chrome 29+</a:t>
            </a:r>
          </a:p>
          <a:p>
            <a:pPr algn="l" rtl="0" lvl="0" marR="0" indent="-304800" marL="457200">
              <a:lnSpc>
                <a:spcPct val="197368"/>
              </a:lnSpc>
              <a:spcBef>
                <a:spcPts val="0"/>
              </a:spcBef>
              <a:spcAft>
                <a:spcPts val="3800"/>
              </a:spcAft>
              <a:buClr>
                <a:srgbClr val="CCCCCC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Opera 17+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Templates. Как?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Templates. Для чего?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Существующие способы: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Хранить шаблон в скрытом поле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Использовать шаблонизаторы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AJAX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Манипулируют строками.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Template - это DOM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Imports. Что?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304800" marL="457200">
              <a:lnSpc>
                <a:spcPct val="197368"/>
              </a:lnSpc>
              <a:spcBef>
                <a:spcPts val="0"/>
              </a:spcBef>
              <a:spcAft>
                <a:spcPts val="2300"/>
              </a:spcAft>
              <a:buClr>
                <a:srgbClr val="CCCCCC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CCCCCC"/>
                </a:solidFill>
              </a:rPr>
              <a:t>&lt;link rel="stylesheet"&gt; для загрузки CSS</a:t>
            </a:r>
          </a:p>
          <a:p>
            <a:pPr rtl="0" lvl="0" indent="-304800" marL="457200">
              <a:lnSpc>
                <a:spcPct val="197368"/>
              </a:lnSpc>
              <a:spcBef>
                <a:spcPts val="0"/>
              </a:spcBef>
              <a:spcAft>
                <a:spcPts val="2300"/>
              </a:spcAft>
              <a:buClr>
                <a:srgbClr val="CCCCCC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CCCCCC"/>
                </a:solidFill>
              </a:rPr>
              <a:t>&lt;script src&gt; для загрузки скриптов</a:t>
            </a:r>
          </a:p>
          <a:p>
            <a:pPr rtl="0" lvl="0" indent="-304800" marL="457200">
              <a:lnSpc>
                <a:spcPct val="197368"/>
              </a:lnSpc>
              <a:spcBef>
                <a:spcPts val="0"/>
              </a:spcBef>
              <a:spcAft>
                <a:spcPts val="2300"/>
              </a:spcAft>
              <a:buClr>
                <a:srgbClr val="CCCCCC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CCCCCC"/>
                </a:solidFill>
              </a:rPr>
              <a:t>&lt;img&gt; для загрузки картинок</a:t>
            </a:r>
          </a:p>
          <a:p>
            <a:pPr rtl="0" lvl="0" indent="-304800" marL="457200">
              <a:lnSpc>
                <a:spcPct val="197368"/>
              </a:lnSpc>
              <a:spcBef>
                <a:spcPts val="0"/>
              </a:spcBef>
              <a:spcAft>
                <a:spcPts val="2300"/>
              </a:spcAft>
              <a:buClr>
                <a:srgbClr val="CCCCCC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CCCCCC"/>
                </a:solidFill>
              </a:rPr>
              <a:t>&lt;audio&gt; для загрузки аудио</a:t>
            </a:r>
          </a:p>
          <a:p>
            <a:pPr rtl="0" lvl="0" indent="-304800" marL="457200">
              <a:lnSpc>
                <a:spcPct val="197368"/>
              </a:lnSpc>
              <a:spcBef>
                <a:spcPts val="0"/>
              </a:spcBef>
              <a:spcAft>
                <a:spcPts val="2300"/>
              </a:spcAft>
              <a:buClr>
                <a:srgbClr val="CCCCCC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CCCCCC"/>
                </a:solidFill>
              </a:rPr>
              <a:t>&lt;video&gt; для загрузки видео</a:t>
            </a:r>
          </a:p>
          <a:p>
            <a:pPr rtl="0" lvl="0" indent="-304800" marL="457200">
              <a:lnSpc>
                <a:spcPct val="197368"/>
              </a:lnSpc>
              <a:spcBef>
                <a:spcPts val="0"/>
              </a:spcBef>
              <a:spcAft>
                <a:spcPts val="2300"/>
              </a:spcAft>
              <a:buClr>
                <a:srgbClr val="CCCCCC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CCCCCC"/>
                </a:solidFill>
              </a:rPr>
              <a:t>??? для загрузки HTML</a:t>
            </a:r>
          </a:p>
          <a:p>
            <a:pPr algn="l" rtl="0" lvl="0" marR="0" indent="0" marL="0">
              <a:lnSpc>
                <a:spcPct val="197368"/>
              </a:lnSpc>
              <a:spcBef>
                <a:spcPts val="0"/>
              </a:spcBef>
              <a:spcAft>
                <a:spcPts val="380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algn="l" rtl="0" lvl="0" marR="0" indent="-304800" marL="457200">
              <a:lnSpc>
                <a:spcPct val="197368"/>
              </a:lnSpc>
              <a:spcBef>
                <a:spcPts val="0"/>
              </a:spcBef>
              <a:spcAft>
                <a:spcPts val="3800"/>
              </a:spcAft>
              <a:buClr>
                <a:srgbClr val="CCCCCC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Chrome 31+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Imports. Как?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Imports. Для чего?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Shadow DOM. Что?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lnSpc>
                <a:spcPct val="197368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CCCCCC"/>
                </a:solidFill>
              </a:rPr>
              <a:t>Shadow DOM реализует инкапсуляцию DOM-дерева. В него прячется оформительская вёрстка, необходимая для создания визуально красивого контрола/виджета и т.д</a:t>
            </a:r>
          </a:p>
          <a:p>
            <a:pPr rtl="0" lvl="0">
              <a:lnSpc>
                <a:spcPct val="197368"/>
              </a:lnSpc>
              <a:spcBef>
                <a:spcPts val="0"/>
              </a:spcBef>
              <a:buNone/>
            </a:pPr>
            <a:r>
              <a:rPr u="sng" sz="1200" lang="en">
                <a:solidFill>
                  <a:srgbClr val="CCCCCC"/>
                </a:solidFill>
                <a:hlinkClick r:id="rId3"/>
              </a:rPr>
              <a:t>Ссылка</a:t>
            </a:r>
          </a:p>
          <a:p>
            <a:pPr algn="l" rtl="0" lvl="0" marR="0" indent="0" marL="0">
              <a:lnSpc>
                <a:spcPct val="197368"/>
              </a:lnSpc>
              <a:spcBef>
                <a:spcPts val="0"/>
              </a:spcBef>
              <a:spcAft>
                <a:spcPts val="380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</a:endParaRPr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algn="l" rtl="0" lvl="0" marR="0" indent="-304800" marL="457200">
              <a:lnSpc>
                <a:spcPct val="197368"/>
              </a:lnSpc>
              <a:spcBef>
                <a:spcPts val="0"/>
              </a:spcBef>
              <a:spcAft>
                <a:spcPts val="3800"/>
              </a:spcAft>
              <a:buClr>
                <a:srgbClr val="CCCCCC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Chrome 29+</a:t>
            </a:r>
          </a:p>
          <a:p>
            <a:pPr algn="l" rtl="0" lvl="0" marR="0" indent="-304800" marL="457200">
              <a:lnSpc>
                <a:spcPct val="197368"/>
              </a:lnSpc>
              <a:spcBef>
                <a:spcPts val="0"/>
              </a:spcBef>
              <a:spcAft>
                <a:spcPts val="3800"/>
              </a:spcAft>
              <a:buClr>
                <a:srgbClr val="CCCCCC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Opera 17+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