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AA259-3B4B-4E35-BA9C-002BF675A4F3}" type="datetimeFigureOut">
              <a:rPr lang="pt-BR" smtClean="0"/>
              <a:t>19/03/2025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5F6FC-3E2C-4549-82D7-37CC66294B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59601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AA259-3B4B-4E35-BA9C-002BF675A4F3}" type="datetimeFigureOut">
              <a:rPr lang="pt-BR" smtClean="0"/>
              <a:t>19/03/2025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5F6FC-3E2C-4549-82D7-37CC66294B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30658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AA259-3B4B-4E35-BA9C-002BF675A4F3}" type="datetimeFigureOut">
              <a:rPr lang="pt-BR" smtClean="0"/>
              <a:t>19/03/2025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5F6FC-3E2C-4549-82D7-37CC66294B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1893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AA259-3B4B-4E35-BA9C-002BF675A4F3}" type="datetimeFigureOut">
              <a:rPr lang="pt-BR" smtClean="0"/>
              <a:t>19/03/2025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5F6FC-3E2C-4549-82D7-37CC66294B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01536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AA259-3B4B-4E35-BA9C-002BF675A4F3}" type="datetimeFigureOut">
              <a:rPr lang="pt-BR" smtClean="0"/>
              <a:t>19/03/2025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5F6FC-3E2C-4549-82D7-37CC66294B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069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AA259-3B4B-4E35-BA9C-002BF675A4F3}" type="datetimeFigureOut">
              <a:rPr lang="pt-BR" smtClean="0"/>
              <a:t>19/03/2025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5F6FC-3E2C-4549-82D7-37CC66294B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2180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AA259-3B4B-4E35-BA9C-002BF675A4F3}" type="datetimeFigureOut">
              <a:rPr lang="pt-BR" smtClean="0"/>
              <a:t>19/03/2025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5F6FC-3E2C-4549-82D7-37CC66294B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76959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AA259-3B4B-4E35-BA9C-002BF675A4F3}" type="datetimeFigureOut">
              <a:rPr lang="pt-BR" smtClean="0"/>
              <a:t>19/03/2025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5F6FC-3E2C-4549-82D7-37CC66294B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84698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AA259-3B4B-4E35-BA9C-002BF675A4F3}" type="datetimeFigureOut">
              <a:rPr lang="pt-BR" smtClean="0"/>
              <a:t>19/03/2025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5F6FC-3E2C-4549-82D7-37CC66294B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5709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AA259-3B4B-4E35-BA9C-002BF675A4F3}" type="datetimeFigureOut">
              <a:rPr lang="pt-BR" smtClean="0"/>
              <a:t>19/03/2025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5F6FC-3E2C-4549-82D7-37CC66294B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70248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AA259-3B4B-4E35-BA9C-002BF675A4F3}" type="datetimeFigureOut">
              <a:rPr lang="pt-BR" smtClean="0"/>
              <a:t>19/03/2025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5F6FC-3E2C-4549-82D7-37CC66294B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906687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3AA259-3B4B-4E35-BA9C-002BF675A4F3}" type="datetimeFigureOut">
              <a:rPr lang="pt-BR" smtClean="0"/>
              <a:t>19/03/2025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45F6FC-3E2C-4549-82D7-37CC66294B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65395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5121902" y="2662573"/>
            <a:ext cx="2161309" cy="12552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Aluno</a:t>
            </a:r>
          </a:p>
        </p:txBody>
      </p:sp>
      <p:sp>
        <p:nvSpPr>
          <p:cNvPr id="5" name="Elipse 4"/>
          <p:cNvSpPr/>
          <p:nvPr/>
        </p:nvSpPr>
        <p:spPr>
          <a:xfrm>
            <a:off x="1202328" y="1169325"/>
            <a:ext cx="1670858" cy="8063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Nome</a:t>
            </a:r>
            <a:endParaRPr lang="pt-BR" dirty="0"/>
          </a:p>
        </p:txBody>
      </p:sp>
      <p:sp>
        <p:nvSpPr>
          <p:cNvPr id="8" name="Elipse 7"/>
          <p:cNvSpPr/>
          <p:nvPr/>
        </p:nvSpPr>
        <p:spPr>
          <a:xfrm>
            <a:off x="864399" y="2139395"/>
            <a:ext cx="2299854" cy="8063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DT_Nacimento</a:t>
            </a:r>
            <a:endParaRPr lang="pt-BR" dirty="0"/>
          </a:p>
        </p:txBody>
      </p:sp>
      <p:sp>
        <p:nvSpPr>
          <p:cNvPr id="9" name="Elipse 8"/>
          <p:cNvSpPr/>
          <p:nvPr/>
        </p:nvSpPr>
        <p:spPr>
          <a:xfrm>
            <a:off x="1202328" y="3111460"/>
            <a:ext cx="1670858" cy="8063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Email</a:t>
            </a:r>
            <a:endParaRPr lang="pt-BR" dirty="0"/>
          </a:p>
        </p:txBody>
      </p:sp>
      <p:sp>
        <p:nvSpPr>
          <p:cNvPr id="10" name="Elipse 9"/>
          <p:cNvSpPr/>
          <p:nvPr/>
        </p:nvSpPr>
        <p:spPr>
          <a:xfrm>
            <a:off x="3658985" y="4990461"/>
            <a:ext cx="1670858" cy="8063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Telefone</a:t>
            </a:r>
            <a:endParaRPr lang="pt-BR" dirty="0"/>
          </a:p>
        </p:txBody>
      </p:sp>
      <p:sp>
        <p:nvSpPr>
          <p:cNvPr id="11" name="Elipse 10"/>
          <p:cNvSpPr/>
          <p:nvPr/>
        </p:nvSpPr>
        <p:spPr>
          <a:xfrm>
            <a:off x="9388841" y="4003680"/>
            <a:ext cx="2166851" cy="82018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Elipse 11"/>
          <p:cNvSpPr/>
          <p:nvPr/>
        </p:nvSpPr>
        <p:spPr>
          <a:xfrm>
            <a:off x="1202328" y="4067411"/>
            <a:ext cx="1670858" cy="8063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Raça</a:t>
            </a:r>
            <a:endParaRPr lang="pt-BR" dirty="0"/>
          </a:p>
        </p:txBody>
      </p:sp>
      <p:sp>
        <p:nvSpPr>
          <p:cNvPr id="15" name="Elipse 14"/>
          <p:cNvSpPr/>
          <p:nvPr/>
        </p:nvSpPr>
        <p:spPr>
          <a:xfrm>
            <a:off x="9568951" y="4067411"/>
            <a:ext cx="1787236" cy="66501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Meio de Transporte</a:t>
            </a:r>
            <a:endParaRPr lang="pt-BR" dirty="0"/>
          </a:p>
        </p:txBody>
      </p:sp>
      <p:sp>
        <p:nvSpPr>
          <p:cNvPr id="16" name="Elipse 15"/>
          <p:cNvSpPr/>
          <p:nvPr/>
        </p:nvSpPr>
        <p:spPr>
          <a:xfrm>
            <a:off x="9388841" y="4864785"/>
            <a:ext cx="2166851" cy="82018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Elipse 16"/>
          <p:cNvSpPr/>
          <p:nvPr/>
        </p:nvSpPr>
        <p:spPr>
          <a:xfrm>
            <a:off x="9568951" y="4928516"/>
            <a:ext cx="1787236" cy="66501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Sexo</a:t>
            </a:r>
            <a:endParaRPr lang="pt-BR" dirty="0"/>
          </a:p>
        </p:txBody>
      </p:sp>
      <p:sp>
        <p:nvSpPr>
          <p:cNvPr id="18" name="Elipse 17"/>
          <p:cNvSpPr/>
          <p:nvPr/>
        </p:nvSpPr>
        <p:spPr>
          <a:xfrm>
            <a:off x="9301695" y="1149648"/>
            <a:ext cx="2739044" cy="89879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Elipse 18"/>
          <p:cNvSpPr/>
          <p:nvPr/>
        </p:nvSpPr>
        <p:spPr>
          <a:xfrm>
            <a:off x="9541624" y="1228250"/>
            <a:ext cx="2259185" cy="72874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Medicamentos</a:t>
            </a:r>
            <a:endParaRPr lang="pt-BR" dirty="0"/>
          </a:p>
        </p:txBody>
      </p:sp>
      <p:sp>
        <p:nvSpPr>
          <p:cNvPr id="20" name="Elipse 19"/>
          <p:cNvSpPr/>
          <p:nvPr/>
        </p:nvSpPr>
        <p:spPr>
          <a:xfrm>
            <a:off x="9531927" y="3087020"/>
            <a:ext cx="2166851" cy="82018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Elipse 20"/>
          <p:cNvSpPr/>
          <p:nvPr/>
        </p:nvSpPr>
        <p:spPr>
          <a:xfrm>
            <a:off x="9721734" y="3150751"/>
            <a:ext cx="1787236" cy="66501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u="sng" dirty="0" smtClean="0"/>
              <a:t>Deficiência</a:t>
            </a:r>
            <a:endParaRPr lang="pt-BR" u="sng" dirty="0"/>
          </a:p>
        </p:txBody>
      </p:sp>
      <p:sp>
        <p:nvSpPr>
          <p:cNvPr id="23" name="Elipse 22"/>
          <p:cNvSpPr/>
          <p:nvPr/>
        </p:nvSpPr>
        <p:spPr>
          <a:xfrm>
            <a:off x="2376721" y="181441"/>
            <a:ext cx="1938498" cy="8063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Transporte publico</a:t>
            </a:r>
            <a:endParaRPr lang="pt-BR" dirty="0"/>
          </a:p>
        </p:txBody>
      </p:sp>
      <p:sp>
        <p:nvSpPr>
          <p:cNvPr id="24" name="Elipse 23"/>
          <p:cNvSpPr/>
          <p:nvPr/>
        </p:nvSpPr>
        <p:spPr>
          <a:xfrm>
            <a:off x="9291998" y="2127041"/>
            <a:ext cx="2739044" cy="89879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Elipse 24"/>
          <p:cNvSpPr/>
          <p:nvPr/>
        </p:nvSpPr>
        <p:spPr>
          <a:xfrm>
            <a:off x="9531927" y="2205643"/>
            <a:ext cx="2259185" cy="72874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Turma</a:t>
            </a:r>
            <a:endParaRPr lang="pt-BR" dirty="0"/>
          </a:p>
        </p:txBody>
      </p:sp>
      <p:sp>
        <p:nvSpPr>
          <p:cNvPr id="27" name="Elipse 26"/>
          <p:cNvSpPr/>
          <p:nvPr/>
        </p:nvSpPr>
        <p:spPr>
          <a:xfrm>
            <a:off x="1140228" y="5084478"/>
            <a:ext cx="1938498" cy="8063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Alergia</a:t>
            </a:r>
            <a:endParaRPr lang="pt-BR" dirty="0"/>
          </a:p>
        </p:txBody>
      </p:sp>
      <p:cxnSp>
        <p:nvCxnSpPr>
          <p:cNvPr id="14" name="Conector de Seta Reta 13"/>
          <p:cNvCxnSpPr/>
          <p:nvPr/>
        </p:nvCxnSpPr>
        <p:spPr>
          <a:xfrm flipH="1" flipV="1">
            <a:off x="2831869" y="1709371"/>
            <a:ext cx="2305153" cy="13123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de Seta Reta 27"/>
          <p:cNvCxnSpPr/>
          <p:nvPr/>
        </p:nvCxnSpPr>
        <p:spPr>
          <a:xfrm flipH="1" flipV="1">
            <a:off x="3147751" y="2683617"/>
            <a:ext cx="1956018" cy="6409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de Seta Reta 34"/>
          <p:cNvCxnSpPr/>
          <p:nvPr/>
        </p:nvCxnSpPr>
        <p:spPr>
          <a:xfrm flipH="1" flipV="1">
            <a:off x="3870019" y="922941"/>
            <a:ext cx="1233750" cy="1760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de Seta Reta 36"/>
          <p:cNvCxnSpPr/>
          <p:nvPr/>
        </p:nvCxnSpPr>
        <p:spPr>
          <a:xfrm flipH="1" flipV="1">
            <a:off x="2932437" y="3514627"/>
            <a:ext cx="2171332" cy="598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de Seta Reta 40"/>
          <p:cNvCxnSpPr/>
          <p:nvPr/>
        </p:nvCxnSpPr>
        <p:spPr>
          <a:xfrm flipH="1">
            <a:off x="2873186" y="3724102"/>
            <a:ext cx="2230583" cy="657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de Seta Reta 42"/>
          <p:cNvCxnSpPr/>
          <p:nvPr/>
        </p:nvCxnSpPr>
        <p:spPr>
          <a:xfrm flipH="1">
            <a:off x="2992582" y="3907209"/>
            <a:ext cx="2144440" cy="13048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de Seta Reta 44"/>
          <p:cNvCxnSpPr/>
          <p:nvPr/>
        </p:nvCxnSpPr>
        <p:spPr>
          <a:xfrm flipH="1">
            <a:off x="4705004" y="3917795"/>
            <a:ext cx="714894" cy="1072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Angulado 46"/>
          <p:cNvCxnSpPr/>
          <p:nvPr/>
        </p:nvCxnSpPr>
        <p:spPr>
          <a:xfrm flipV="1">
            <a:off x="7071112" y="1599044"/>
            <a:ext cx="2220886" cy="108457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Angulado 49"/>
          <p:cNvCxnSpPr/>
          <p:nvPr/>
        </p:nvCxnSpPr>
        <p:spPr>
          <a:xfrm>
            <a:off x="7220481" y="3913061"/>
            <a:ext cx="2168360" cy="1407817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ector Angulado 58"/>
          <p:cNvCxnSpPr/>
          <p:nvPr/>
        </p:nvCxnSpPr>
        <p:spPr>
          <a:xfrm>
            <a:off x="7302223" y="3666811"/>
            <a:ext cx="2018484" cy="8012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ector Angulado 60"/>
          <p:cNvCxnSpPr/>
          <p:nvPr/>
        </p:nvCxnSpPr>
        <p:spPr>
          <a:xfrm flipV="1">
            <a:off x="7278363" y="2576436"/>
            <a:ext cx="1895486" cy="8613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ector de Seta Reta 62"/>
          <p:cNvCxnSpPr/>
          <p:nvPr/>
        </p:nvCxnSpPr>
        <p:spPr>
          <a:xfrm>
            <a:off x="7283211" y="3464749"/>
            <a:ext cx="2220886" cy="343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220831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16</Words>
  <Application>Microsoft Office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EDUARDO EDUARDO SALES</dc:creator>
  <cp:lastModifiedBy>RAFAEL FELIX DE MARIA</cp:lastModifiedBy>
  <cp:revision>4</cp:revision>
  <dcterms:created xsi:type="dcterms:W3CDTF">2025-03-12T11:30:08Z</dcterms:created>
  <dcterms:modified xsi:type="dcterms:W3CDTF">2025-03-19T10:45:08Z</dcterms:modified>
</cp:coreProperties>
</file>