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C2B-034F-4C4C-8719-30C69A878E7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55D5-4256-43F6-92A6-EFC30CD8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55D5-4256-43F6-92A6-EFC30CD8A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8784-C8BA-43C1-8B65-96574369CAD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7847-F480-4050-8383-E19EC63428C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B09E-4FC7-40FC-BF18-AF3B57228CB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35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BAD1-7DFF-4964-AEB2-15B7A3EC8F5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3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139-93C9-4447-ACE0-2618BC19DEE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98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139-93C9-4447-ACE0-2618BC19DEE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31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9E22-4473-45BC-8755-D62C5A6BA5F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4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C594-8FF3-4920-9BDF-052C4F33C61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9B5-B9A9-4987-A8EE-41F0835E623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3CA-D594-4EF5-B566-D57199C7CA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6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390F-ECDA-44AC-A91A-768FD8EDAB6A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1CEC-A04C-4F2B-9B07-12B07C7289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BF-757E-4C4A-B972-F1318A777D5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889D-8EBA-482F-B852-22C6AD161C8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94C7-6B99-4E38-90A6-6CC9B4D775F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1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8D19-464B-488E-A1CA-35AB04B92A8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0139-93C9-4447-ACE0-2618BC19DEE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8186"/>
            <a:ext cx="8825658" cy="3078051"/>
          </a:xfrm>
        </p:spPr>
        <p:txBody>
          <a:bodyPr/>
          <a:lstStyle/>
          <a:p>
            <a:pPr algn="ctr"/>
            <a:r>
              <a:rPr lang="en-US" sz="8000" dirty="0" smtClean="0"/>
              <a:t>POWER OF SINGLE DECISION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61396"/>
            <a:ext cx="8825658" cy="1223494"/>
          </a:xfrm>
        </p:spPr>
        <p:txBody>
          <a:bodyPr>
            <a:normAutofit/>
          </a:bodyPr>
          <a:lstStyle/>
          <a:p>
            <a:r>
              <a:rPr lang="en-US" dirty="0" smtClean="0"/>
              <a:t>Presenting By:    Ayesha </a:t>
            </a:r>
            <a:r>
              <a:rPr lang="en-US" dirty="0" err="1" smtClean="0"/>
              <a:t>khokhar</a:t>
            </a:r>
            <a:endParaRPr lang="en-US" dirty="0" smtClean="0"/>
          </a:p>
          <a:p>
            <a:r>
              <a:rPr lang="en-US" dirty="0" smtClean="0"/>
              <a:t>Roll no. :   4-11/2020/049</a:t>
            </a:r>
          </a:p>
          <a:p>
            <a:r>
              <a:rPr lang="en-US" dirty="0" smtClean="0"/>
              <a:t>Department: cardiac perfusion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4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Decision?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15" y="2304009"/>
            <a:ext cx="3260522" cy="27388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62886" y="1853248"/>
            <a:ext cx="6117463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decision can be define as:</a:t>
            </a:r>
          </a:p>
          <a:p>
            <a:pPr marL="0" indent="0">
              <a:buNone/>
            </a:pPr>
            <a:r>
              <a:rPr lang="en-US" sz="3200" dirty="0" smtClean="0"/>
              <a:t>“a course of action purposely        choosing from a set of alternatives to achieve organizational or managerial object or goals.”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2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D</a:t>
            </a:r>
            <a:r>
              <a:rPr lang="en-US" dirty="0" smtClean="0"/>
              <a:t>ecision Making?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207336" cy="41957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Decision making </a:t>
            </a:r>
            <a:r>
              <a:rPr lang="en-US" sz="2400" dirty="0" smtClean="0"/>
              <a:t>can be regarded as the judgmental process resulting in the selection of a course of action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When trying to make a person must weight the positive and negative of each option, an consider all the alternatives.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48" y="2279448"/>
            <a:ext cx="3412901" cy="2975131"/>
          </a:xfrm>
        </p:spPr>
      </p:pic>
    </p:spTree>
    <p:extLst>
      <p:ext uri="{BB962C8B-B14F-4D97-AF65-F5344CB8AC3E}">
        <p14:creationId xmlns:p14="http://schemas.microsoft.com/office/powerpoint/2010/main" val="34496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utilization recourses</a:t>
            </a:r>
          </a:p>
          <a:p>
            <a:r>
              <a:rPr lang="en-US" sz="2400" dirty="0" smtClean="0"/>
              <a:t>Business growth</a:t>
            </a:r>
          </a:p>
          <a:p>
            <a:r>
              <a:rPr lang="en-US" sz="2400" dirty="0" smtClean="0"/>
              <a:t>Achieving objectives</a:t>
            </a:r>
          </a:p>
          <a:p>
            <a:r>
              <a:rPr lang="en-US" sz="2400" dirty="0" smtClean="0"/>
              <a:t>Increase efficiency</a:t>
            </a:r>
          </a:p>
          <a:p>
            <a:r>
              <a:rPr lang="en-US" sz="2400" dirty="0" smtClean="0"/>
              <a:t>Facilitates innovation</a:t>
            </a:r>
          </a:p>
          <a:p>
            <a:r>
              <a:rPr lang="en-US" sz="2400" dirty="0" smtClean="0"/>
              <a:t>Motivates employees</a:t>
            </a:r>
          </a:p>
          <a:p>
            <a:r>
              <a:rPr lang="en-US" sz="2400" dirty="0" smtClean="0"/>
              <a:t>Solving problems in management</a:t>
            </a:r>
          </a:p>
          <a:p>
            <a:r>
              <a:rPr lang="en-US" sz="2400" dirty="0" smtClean="0"/>
              <a:t>Teamwork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28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life changing Decision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5" y="1957588"/>
            <a:ext cx="7753083" cy="4584879"/>
          </a:xfrm>
        </p:spPr>
      </p:pic>
    </p:spTree>
    <p:extLst>
      <p:ext uri="{BB962C8B-B14F-4D97-AF65-F5344CB8AC3E}">
        <p14:creationId xmlns:p14="http://schemas.microsoft.com/office/powerpoint/2010/main" val="35469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5" y="695459"/>
            <a:ext cx="8825658" cy="3451537"/>
          </a:xfrm>
        </p:spPr>
        <p:txBody>
          <a:bodyPr/>
          <a:lstStyle/>
          <a:p>
            <a:pPr algn="ctr"/>
            <a:r>
              <a:rPr lang="en-US" sz="9600" dirty="0" smtClean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43525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127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 OF SINGLE DECISION</vt:lpstr>
      <vt:lpstr>What is Decision?</vt:lpstr>
      <vt:lpstr>What is Decision Making?</vt:lpstr>
      <vt:lpstr>Importance of Decision Making</vt:lpstr>
      <vt:lpstr>Steps to life changing Decision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SINGLE DECISION</dc:title>
  <dc:creator>Muzdalfa jawed</dc:creator>
  <cp:lastModifiedBy>Muzdalfa jawed</cp:lastModifiedBy>
  <cp:revision>5</cp:revision>
  <dcterms:created xsi:type="dcterms:W3CDTF">2020-05-21T16:57:08Z</dcterms:created>
  <dcterms:modified xsi:type="dcterms:W3CDTF">2020-05-21T17:40:05Z</dcterms:modified>
</cp:coreProperties>
</file>