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5" r:id="rId8"/>
    <p:sldId id="276" r:id="rId9"/>
    <p:sldId id="278" r:id="rId10"/>
    <p:sldId id="279" r:id="rId11"/>
    <p:sldId id="274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B6EF9-B7FB-463D-9F75-03C87358DD4B}" type="doc">
      <dgm:prSet loTypeId="urn:microsoft.com/office/officeart/2005/8/layout/chevron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9B1CFA-6872-4092-9C67-7F5B77750190}">
      <dgm:prSet phldrT="[Text]"/>
      <dgm:spPr/>
      <dgm:t>
        <a:bodyPr/>
        <a:lstStyle/>
        <a:p>
          <a:endParaRPr lang="en-US" dirty="0"/>
        </a:p>
      </dgm:t>
    </dgm:pt>
    <dgm:pt modelId="{F2948088-4B75-4575-9680-A5D0594A92DF}" type="parTrans" cxnId="{69F9345A-773C-4C25-B17C-A34EA447B26D}">
      <dgm:prSet/>
      <dgm:spPr/>
      <dgm:t>
        <a:bodyPr/>
        <a:lstStyle/>
        <a:p>
          <a:endParaRPr lang="en-US"/>
        </a:p>
      </dgm:t>
    </dgm:pt>
    <dgm:pt modelId="{8FD5DD85-0CFB-4542-8E3F-B730FCC19033}" type="sibTrans" cxnId="{69F9345A-773C-4C25-B17C-A34EA447B26D}">
      <dgm:prSet/>
      <dgm:spPr/>
      <dgm:t>
        <a:bodyPr/>
        <a:lstStyle/>
        <a:p>
          <a:endParaRPr lang="en-US"/>
        </a:p>
      </dgm:t>
    </dgm:pt>
    <dgm:pt modelId="{E240B5D2-2CB7-4313-ACAB-EB9A93D4A902}">
      <dgm:prSet phldrT="[Text]"/>
      <dgm:spPr/>
      <dgm:t>
        <a:bodyPr/>
        <a:lstStyle/>
        <a:p>
          <a:r>
            <a:rPr lang="en-US" dirty="0"/>
            <a:t>To examine the extent, range, and efficiency of IoT</a:t>
          </a:r>
        </a:p>
      </dgm:t>
    </dgm:pt>
    <dgm:pt modelId="{6C1D15B6-C9ED-49F0-8C54-423699FCB6FB}" type="parTrans" cxnId="{CFCA2402-7BCE-45E1-BD75-96EBF37F015A}">
      <dgm:prSet/>
      <dgm:spPr/>
      <dgm:t>
        <a:bodyPr/>
        <a:lstStyle/>
        <a:p>
          <a:endParaRPr lang="en-US"/>
        </a:p>
      </dgm:t>
    </dgm:pt>
    <dgm:pt modelId="{01BDC2E6-7D64-415F-B6A5-E110E88BDFFE}" type="sibTrans" cxnId="{CFCA2402-7BCE-45E1-BD75-96EBF37F015A}">
      <dgm:prSet/>
      <dgm:spPr/>
      <dgm:t>
        <a:bodyPr/>
        <a:lstStyle/>
        <a:p>
          <a:endParaRPr lang="en-US"/>
        </a:p>
      </dgm:t>
    </dgm:pt>
    <dgm:pt modelId="{3B1AB282-6ABF-4B87-BF09-3E6871CBD6F0}" type="pres">
      <dgm:prSet presAssocID="{5DDB6EF9-B7FB-463D-9F75-03C87358DD4B}" presName="linearFlow" presStyleCnt="0">
        <dgm:presLayoutVars>
          <dgm:dir/>
          <dgm:animLvl val="lvl"/>
          <dgm:resizeHandles val="exact"/>
        </dgm:presLayoutVars>
      </dgm:prSet>
      <dgm:spPr/>
    </dgm:pt>
    <dgm:pt modelId="{9A32621E-55DB-40F1-9A41-E4C61FB451DE}" type="pres">
      <dgm:prSet presAssocID="{429B1CFA-6872-4092-9C67-7F5B77750190}" presName="composite" presStyleCnt="0"/>
      <dgm:spPr/>
    </dgm:pt>
    <dgm:pt modelId="{0D14A730-3F9E-4C5B-AAC1-2A570EE0411E}" type="pres">
      <dgm:prSet presAssocID="{429B1CFA-6872-4092-9C67-7F5B7775019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B809F2-2E79-4E45-A106-590ACADA7DC2}" type="pres">
      <dgm:prSet presAssocID="{429B1CFA-6872-4092-9C67-7F5B7775019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E9BA201-DAE3-44BB-B518-71EB8CE81552}" type="presOf" srcId="{429B1CFA-6872-4092-9C67-7F5B77750190}" destId="{0D14A730-3F9E-4C5B-AAC1-2A570EE0411E}" srcOrd="0" destOrd="0" presId="urn:microsoft.com/office/officeart/2005/8/layout/chevron2"/>
    <dgm:cxn modelId="{CFCA2402-7BCE-45E1-BD75-96EBF37F015A}" srcId="{429B1CFA-6872-4092-9C67-7F5B77750190}" destId="{E240B5D2-2CB7-4313-ACAB-EB9A93D4A902}" srcOrd="0" destOrd="0" parTransId="{6C1D15B6-C9ED-49F0-8C54-423699FCB6FB}" sibTransId="{01BDC2E6-7D64-415F-B6A5-E110E88BDFFE}"/>
    <dgm:cxn modelId="{9CA6E742-4034-4CBD-8371-D63B312AC439}" type="presOf" srcId="{E240B5D2-2CB7-4313-ACAB-EB9A93D4A902}" destId="{F3B809F2-2E79-4E45-A106-590ACADA7DC2}" srcOrd="0" destOrd="0" presId="urn:microsoft.com/office/officeart/2005/8/layout/chevron2"/>
    <dgm:cxn modelId="{69F9345A-773C-4C25-B17C-A34EA447B26D}" srcId="{5DDB6EF9-B7FB-463D-9F75-03C87358DD4B}" destId="{429B1CFA-6872-4092-9C67-7F5B77750190}" srcOrd="0" destOrd="0" parTransId="{F2948088-4B75-4575-9680-A5D0594A92DF}" sibTransId="{8FD5DD85-0CFB-4542-8E3F-B730FCC19033}"/>
    <dgm:cxn modelId="{9AE49FF2-99CB-4430-9DFD-EF82931D345E}" type="presOf" srcId="{5DDB6EF9-B7FB-463D-9F75-03C87358DD4B}" destId="{3B1AB282-6ABF-4B87-BF09-3E6871CBD6F0}" srcOrd="0" destOrd="0" presId="urn:microsoft.com/office/officeart/2005/8/layout/chevron2"/>
    <dgm:cxn modelId="{40FC3CE1-684A-43EB-904D-40EE777A489F}" type="presParOf" srcId="{3B1AB282-6ABF-4B87-BF09-3E6871CBD6F0}" destId="{9A32621E-55DB-40F1-9A41-E4C61FB451DE}" srcOrd="0" destOrd="0" presId="urn:microsoft.com/office/officeart/2005/8/layout/chevron2"/>
    <dgm:cxn modelId="{B49C1862-A13A-4352-843B-B5C6EA5F46D3}" type="presParOf" srcId="{9A32621E-55DB-40F1-9A41-E4C61FB451DE}" destId="{0D14A730-3F9E-4C5B-AAC1-2A570EE0411E}" srcOrd="0" destOrd="0" presId="urn:microsoft.com/office/officeart/2005/8/layout/chevron2"/>
    <dgm:cxn modelId="{33F1045E-C699-4D87-B511-525B5DE92FFA}" type="presParOf" srcId="{9A32621E-55DB-40F1-9A41-E4C61FB451DE}" destId="{F3B809F2-2E79-4E45-A106-590ACADA7D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61007C-8BFD-497D-9BA6-60161D2E92A3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58E86-67E2-47EB-A020-23D93F45311B}">
      <dgm:prSet phldrT="[Text]"/>
      <dgm:spPr/>
      <dgm:t>
        <a:bodyPr/>
        <a:lstStyle/>
        <a:p>
          <a:r>
            <a:rPr lang="en-US" b="1" dirty="0"/>
            <a:t>Working process </a:t>
          </a:r>
        </a:p>
      </dgm:t>
    </dgm:pt>
    <dgm:pt modelId="{97716D05-49E0-4BB9-8DA0-AA88FDC761B9}" type="parTrans" cxnId="{D7054EED-F7DB-4AA8-8C60-9F50D0B63EE5}">
      <dgm:prSet/>
      <dgm:spPr/>
      <dgm:t>
        <a:bodyPr/>
        <a:lstStyle/>
        <a:p>
          <a:endParaRPr lang="en-US"/>
        </a:p>
      </dgm:t>
    </dgm:pt>
    <dgm:pt modelId="{F2FD9B54-EC0F-4602-AC0D-22B40BB55D09}" type="sibTrans" cxnId="{D7054EED-F7DB-4AA8-8C60-9F50D0B63EE5}">
      <dgm:prSet/>
      <dgm:spPr/>
      <dgm:t>
        <a:bodyPr/>
        <a:lstStyle/>
        <a:p>
          <a:endParaRPr lang="en-US"/>
        </a:p>
      </dgm:t>
    </dgm:pt>
    <dgm:pt modelId="{3A019F02-D022-4155-AE97-0FD8DDB264E4}">
      <dgm:prSet phldrT="[Text]"/>
      <dgm:spPr/>
      <dgm:t>
        <a:bodyPr/>
        <a:lstStyle/>
        <a:p>
          <a:r>
            <a:rPr lang="en-US" b="1" dirty="0"/>
            <a:t>Pros</a:t>
          </a:r>
        </a:p>
      </dgm:t>
    </dgm:pt>
    <dgm:pt modelId="{C750184F-0CCF-4612-861B-E6BBB8223DC5}" type="parTrans" cxnId="{CB7AB4A2-AF4D-4D8C-85F8-7508A2B6B7E8}">
      <dgm:prSet/>
      <dgm:spPr/>
      <dgm:t>
        <a:bodyPr/>
        <a:lstStyle/>
        <a:p>
          <a:endParaRPr lang="en-US"/>
        </a:p>
      </dgm:t>
    </dgm:pt>
    <dgm:pt modelId="{2BD86F3C-7DD3-4773-A220-959562D6A565}" type="sibTrans" cxnId="{CB7AB4A2-AF4D-4D8C-85F8-7508A2B6B7E8}">
      <dgm:prSet/>
      <dgm:spPr/>
      <dgm:t>
        <a:bodyPr/>
        <a:lstStyle/>
        <a:p>
          <a:endParaRPr lang="en-US"/>
        </a:p>
      </dgm:t>
    </dgm:pt>
    <dgm:pt modelId="{928B5536-B307-4FD7-BD87-5AA8CCF9C59B}">
      <dgm:prSet phldrT="[Text]"/>
      <dgm:spPr/>
      <dgm:t>
        <a:bodyPr/>
        <a:lstStyle/>
        <a:p>
          <a:r>
            <a:rPr lang="en-US" b="1" dirty="0"/>
            <a:t>Drawback</a:t>
          </a:r>
        </a:p>
      </dgm:t>
    </dgm:pt>
    <dgm:pt modelId="{4748DF4D-2397-42FF-924C-9D1147FE76F7}" type="parTrans" cxnId="{07706BF2-3D90-4C2D-A4D3-F9CFEE262377}">
      <dgm:prSet/>
      <dgm:spPr/>
      <dgm:t>
        <a:bodyPr/>
        <a:lstStyle/>
        <a:p>
          <a:endParaRPr lang="en-US"/>
        </a:p>
      </dgm:t>
    </dgm:pt>
    <dgm:pt modelId="{3D66C5DD-D2D0-42D7-8F6F-FE3AB012C621}" type="sibTrans" cxnId="{07706BF2-3D90-4C2D-A4D3-F9CFEE262377}">
      <dgm:prSet/>
      <dgm:spPr/>
      <dgm:t>
        <a:bodyPr/>
        <a:lstStyle/>
        <a:p>
          <a:endParaRPr lang="en-US"/>
        </a:p>
      </dgm:t>
    </dgm:pt>
    <dgm:pt modelId="{B76EAD7D-C152-4747-9984-15EA6741C7C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/>
            <a:t>Scope of improve-</a:t>
          </a:r>
          <a:r>
            <a:rPr lang="en-US" b="1" dirty="0" err="1"/>
            <a:t>ment</a:t>
          </a:r>
          <a:endParaRPr lang="en-US" b="1" dirty="0"/>
        </a:p>
      </dgm:t>
    </dgm:pt>
    <dgm:pt modelId="{BE2854A4-EAC9-4E7E-BA3A-84F86933E708}" type="parTrans" cxnId="{BB8ACC04-8B5A-4E64-A158-7FF14962C0A0}">
      <dgm:prSet/>
      <dgm:spPr/>
      <dgm:t>
        <a:bodyPr/>
        <a:lstStyle/>
        <a:p>
          <a:endParaRPr lang="en-US"/>
        </a:p>
      </dgm:t>
    </dgm:pt>
    <dgm:pt modelId="{37027CBE-F432-4EE3-AA20-13C0EDA7986B}" type="sibTrans" cxnId="{BB8ACC04-8B5A-4E64-A158-7FF14962C0A0}">
      <dgm:prSet/>
      <dgm:spPr/>
      <dgm:t>
        <a:bodyPr/>
        <a:lstStyle/>
        <a:p>
          <a:endParaRPr lang="en-US"/>
        </a:p>
      </dgm:t>
    </dgm:pt>
    <dgm:pt modelId="{9422FA9D-1D21-4AAB-A9EC-A4B3C202C031}" type="pres">
      <dgm:prSet presAssocID="{AB61007C-8BFD-497D-9BA6-60161D2E92A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9F382F-96ED-4AE8-9459-C6C1CA5185AE}" type="pres">
      <dgm:prSet presAssocID="{AB61007C-8BFD-497D-9BA6-60161D2E92A3}" presName="children" presStyleCnt="0"/>
      <dgm:spPr/>
    </dgm:pt>
    <dgm:pt modelId="{76D1C0FC-D458-479D-9A03-056B925FEB77}" type="pres">
      <dgm:prSet presAssocID="{AB61007C-8BFD-497D-9BA6-60161D2E92A3}" presName="childPlaceholder" presStyleCnt="0"/>
      <dgm:spPr/>
    </dgm:pt>
    <dgm:pt modelId="{9D703374-C47C-4DF6-94DC-6155D55039DB}" type="pres">
      <dgm:prSet presAssocID="{AB61007C-8BFD-497D-9BA6-60161D2E92A3}" presName="circle" presStyleCnt="0"/>
      <dgm:spPr/>
    </dgm:pt>
    <dgm:pt modelId="{5ED54D1D-6004-439D-969F-8216A7DBB8E0}" type="pres">
      <dgm:prSet presAssocID="{AB61007C-8BFD-497D-9BA6-60161D2E92A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3E08202-9F86-41B6-9109-96951EE5C4B9}" type="pres">
      <dgm:prSet presAssocID="{AB61007C-8BFD-497D-9BA6-60161D2E92A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D123353-0445-4FAE-B366-2A6E3E6C77EA}" type="pres">
      <dgm:prSet presAssocID="{AB61007C-8BFD-497D-9BA6-60161D2E92A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AD8D00-0C8C-4A0A-B288-812637AAE0D3}" type="pres">
      <dgm:prSet presAssocID="{AB61007C-8BFD-497D-9BA6-60161D2E92A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87CE8EB-B4B4-4151-A249-851079B1250E}" type="pres">
      <dgm:prSet presAssocID="{AB61007C-8BFD-497D-9BA6-60161D2E92A3}" presName="quadrantPlaceholder" presStyleCnt="0"/>
      <dgm:spPr/>
    </dgm:pt>
    <dgm:pt modelId="{AEFB8D21-54BF-4C35-AB7C-7B41E001B527}" type="pres">
      <dgm:prSet presAssocID="{AB61007C-8BFD-497D-9BA6-60161D2E92A3}" presName="center1" presStyleLbl="fgShp" presStyleIdx="0" presStyleCnt="2" custLinFactX="100000" custLinFactY="-116585" custLinFactNeighborX="157322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E55C48B-D70A-4075-9C76-DBAF2A58FA9C}" type="pres">
      <dgm:prSet presAssocID="{AB61007C-8BFD-497D-9BA6-60161D2E92A3}" presName="center2" presStyleLbl="fgShp" presStyleIdx="1" presStyleCnt="2" custLinFactX="100000" custLinFactY="-151905" custLinFactNeighborX="193035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</dgm:ptLst>
  <dgm:cxnLst>
    <dgm:cxn modelId="{BB8ACC04-8B5A-4E64-A158-7FF14962C0A0}" srcId="{AB61007C-8BFD-497D-9BA6-60161D2E92A3}" destId="{B76EAD7D-C152-4747-9984-15EA6741C7CC}" srcOrd="3" destOrd="0" parTransId="{BE2854A4-EAC9-4E7E-BA3A-84F86933E708}" sibTransId="{37027CBE-F432-4EE3-AA20-13C0EDA7986B}"/>
    <dgm:cxn modelId="{526B5210-74B8-4636-92EC-09D078BD2D8C}" type="presOf" srcId="{AB61007C-8BFD-497D-9BA6-60161D2E92A3}" destId="{9422FA9D-1D21-4AAB-A9EC-A4B3C202C031}" srcOrd="0" destOrd="0" presId="urn:microsoft.com/office/officeart/2005/8/layout/cycle4"/>
    <dgm:cxn modelId="{7BA4CD3D-B3C6-40BB-9F98-91CC4390A487}" type="presOf" srcId="{B76EAD7D-C152-4747-9984-15EA6741C7CC}" destId="{14AD8D00-0C8C-4A0A-B288-812637AAE0D3}" srcOrd="0" destOrd="0" presId="urn:microsoft.com/office/officeart/2005/8/layout/cycle4"/>
    <dgm:cxn modelId="{7B6E3D8E-A9CF-4C92-A578-CB0D41A94264}" type="presOf" srcId="{EE658E86-67E2-47EB-A020-23D93F45311B}" destId="{5ED54D1D-6004-439D-969F-8216A7DBB8E0}" srcOrd="0" destOrd="0" presId="urn:microsoft.com/office/officeart/2005/8/layout/cycle4"/>
    <dgm:cxn modelId="{57D5999C-72FD-4556-A7FA-D70838DF0E80}" type="presOf" srcId="{3A019F02-D022-4155-AE97-0FD8DDB264E4}" destId="{C3E08202-9F86-41B6-9109-96951EE5C4B9}" srcOrd="0" destOrd="0" presId="urn:microsoft.com/office/officeart/2005/8/layout/cycle4"/>
    <dgm:cxn modelId="{CB7AB4A2-AF4D-4D8C-85F8-7508A2B6B7E8}" srcId="{AB61007C-8BFD-497D-9BA6-60161D2E92A3}" destId="{3A019F02-D022-4155-AE97-0FD8DDB264E4}" srcOrd="1" destOrd="0" parTransId="{C750184F-0CCF-4612-861B-E6BBB8223DC5}" sibTransId="{2BD86F3C-7DD3-4773-A220-959562D6A565}"/>
    <dgm:cxn modelId="{4751AABC-948E-42CF-91B5-DA0155540C4F}" type="presOf" srcId="{928B5536-B307-4FD7-BD87-5AA8CCF9C59B}" destId="{AD123353-0445-4FAE-B366-2A6E3E6C77EA}" srcOrd="0" destOrd="0" presId="urn:microsoft.com/office/officeart/2005/8/layout/cycle4"/>
    <dgm:cxn modelId="{D7054EED-F7DB-4AA8-8C60-9F50D0B63EE5}" srcId="{AB61007C-8BFD-497D-9BA6-60161D2E92A3}" destId="{EE658E86-67E2-47EB-A020-23D93F45311B}" srcOrd="0" destOrd="0" parTransId="{97716D05-49E0-4BB9-8DA0-AA88FDC761B9}" sibTransId="{F2FD9B54-EC0F-4602-AC0D-22B40BB55D09}"/>
    <dgm:cxn modelId="{07706BF2-3D90-4C2D-A4D3-F9CFEE262377}" srcId="{AB61007C-8BFD-497D-9BA6-60161D2E92A3}" destId="{928B5536-B307-4FD7-BD87-5AA8CCF9C59B}" srcOrd="2" destOrd="0" parTransId="{4748DF4D-2397-42FF-924C-9D1147FE76F7}" sibTransId="{3D66C5DD-D2D0-42D7-8F6F-FE3AB012C621}"/>
    <dgm:cxn modelId="{899C4417-1923-4920-905F-9E557BE347ED}" type="presParOf" srcId="{9422FA9D-1D21-4AAB-A9EC-A4B3C202C031}" destId="{A49F382F-96ED-4AE8-9459-C6C1CA5185AE}" srcOrd="0" destOrd="0" presId="urn:microsoft.com/office/officeart/2005/8/layout/cycle4"/>
    <dgm:cxn modelId="{53181312-432F-4091-8B23-91E282B73F16}" type="presParOf" srcId="{A49F382F-96ED-4AE8-9459-C6C1CA5185AE}" destId="{76D1C0FC-D458-479D-9A03-056B925FEB77}" srcOrd="0" destOrd="0" presId="urn:microsoft.com/office/officeart/2005/8/layout/cycle4"/>
    <dgm:cxn modelId="{CE0DB8CC-D65B-4A82-93D2-814C55B4AC47}" type="presParOf" srcId="{9422FA9D-1D21-4AAB-A9EC-A4B3C202C031}" destId="{9D703374-C47C-4DF6-94DC-6155D55039DB}" srcOrd="1" destOrd="0" presId="urn:microsoft.com/office/officeart/2005/8/layout/cycle4"/>
    <dgm:cxn modelId="{2DBE494B-EB53-4049-A141-7BF9FE46F756}" type="presParOf" srcId="{9D703374-C47C-4DF6-94DC-6155D55039DB}" destId="{5ED54D1D-6004-439D-969F-8216A7DBB8E0}" srcOrd="0" destOrd="0" presId="urn:microsoft.com/office/officeart/2005/8/layout/cycle4"/>
    <dgm:cxn modelId="{20632333-5702-457F-BA9D-B958E138C8D3}" type="presParOf" srcId="{9D703374-C47C-4DF6-94DC-6155D55039DB}" destId="{C3E08202-9F86-41B6-9109-96951EE5C4B9}" srcOrd="1" destOrd="0" presId="urn:microsoft.com/office/officeart/2005/8/layout/cycle4"/>
    <dgm:cxn modelId="{161C2128-9175-4E2E-A695-F528576730C3}" type="presParOf" srcId="{9D703374-C47C-4DF6-94DC-6155D55039DB}" destId="{AD123353-0445-4FAE-B366-2A6E3E6C77EA}" srcOrd="2" destOrd="0" presId="urn:microsoft.com/office/officeart/2005/8/layout/cycle4"/>
    <dgm:cxn modelId="{C3924A69-7019-47BA-83F1-B959554E96C5}" type="presParOf" srcId="{9D703374-C47C-4DF6-94DC-6155D55039DB}" destId="{14AD8D00-0C8C-4A0A-B288-812637AAE0D3}" srcOrd="3" destOrd="0" presId="urn:microsoft.com/office/officeart/2005/8/layout/cycle4"/>
    <dgm:cxn modelId="{ECF507D1-349D-4B75-8561-1CEFCA5F524C}" type="presParOf" srcId="{9D703374-C47C-4DF6-94DC-6155D55039DB}" destId="{F87CE8EB-B4B4-4151-A249-851079B1250E}" srcOrd="4" destOrd="0" presId="urn:microsoft.com/office/officeart/2005/8/layout/cycle4"/>
    <dgm:cxn modelId="{26C9EF18-6E2A-4A75-9B07-399DED260A0A}" type="presParOf" srcId="{9422FA9D-1D21-4AAB-A9EC-A4B3C202C031}" destId="{AEFB8D21-54BF-4C35-AB7C-7B41E001B527}" srcOrd="2" destOrd="0" presId="urn:microsoft.com/office/officeart/2005/8/layout/cycle4"/>
    <dgm:cxn modelId="{33EA5ED7-2565-4F08-8918-0D221937C7D3}" type="presParOf" srcId="{9422FA9D-1D21-4AAB-A9EC-A4B3C202C031}" destId="{0E55C48B-D70A-4075-9C76-DBAF2A58FA9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61007C-8BFD-497D-9BA6-60161D2E92A3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58E86-67E2-47EB-A020-23D93F45311B}">
      <dgm:prSet phldrT="[Text]"/>
      <dgm:spPr/>
      <dgm:t>
        <a:bodyPr/>
        <a:lstStyle/>
        <a:p>
          <a:r>
            <a:rPr lang="en-US" b="1" dirty="0"/>
            <a:t>Working process </a:t>
          </a:r>
        </a:p>
      </dgm:t>
    </dgm:pt>
    <dgm:pt modelId="{97716D05-49E0-4BB9-8DA0-AA88FDC761B9}" type="parTrans" cxnId="{D7054EED-F7DB-4AA8-8C60-9F50D0B63EE5}">
      <dgm:prSet/>
      <dgm:spPr/>
      <dgm:t>
        <a:bodyPr/>
        <a:lstStyle/>
        <a:p>
          <a:endParaRPr lang="en-US"/>
        </a:p>
      </dgm:t>
    </dgm:pt>
    <dgm:pt modelId="{F2FD9B54-EC0F-4602-AC0D-22B40BB55D09}" type="sibTrans" cxnId="{D7054EED-F7DB-4AA8-8C60-9F50D0B63EE5}">
      <dgm:prSet/>
      <dgm:spPr/>
      <dgm:t>
        <a:bodyPr/>
        <a:lstStyle/>
        <a:p>
          <a:endParaRPr lang="en-US"/>
        </a:p>
      </dgm:t>
    </dgm:pt>
    <dgm:pt modelId="{3A019F02-D022-4155-AE97-0FD8DDB264E4}">
      <dgm:prSet phldrT="[Text]"/>
      <dgm:spPr/>
      <dgm:t>
        <a:bodyPr/>
        <a:lstStyle/>
        <a:p>
          <a:r>
            <a:rPr lang="en-US" b="1" dirty="0"/>
            <a:t>Pros</a:t>
          </a:r>
        </a:p>
      </dgm:t>
    </dgm:pt>
    <dgm:pt modelId="{C750184F-0CCF-4612-861B-E6BBB8223DC5}" type="parTrans" cxnId="{CB7AB4A2-AF4D-4D8C-85F8-7508A2B6B7E8}">
      <dgm:prSet/>
      <dgm:spPr/>
      <dgm:t>
        <a:bodyPr/>
        <a:lstStyle/>
        <a:p>
          <a:endParaRPr lang="en-US"/>
        </a:p>
      </dgm:t>
    </dgm:pt>
    <dgm:pt modelId="{2BD86F3C-7DD3-4773-A220-959562D6A565}" type="sibTrans" cxnId="{CB7AB4A2-AF4D-4D8C-85F8-7508A2B6B7E8}">
      <dgm:prSet/>
      <dgm:spPr/>
      <dgm:t>
        <a:bodyPr/>
        <a:lstStyle/>
        <a:p>
          <a:endParaRPr lang="en-US"/>
        </a:p>
      </dgm:t>
    </dgm:pt>
    <dgm:pt modelId="{928B5536-B307-4FD7-BD87-5AA8CCF9C59B}">
      <dgm:prSet phldrT="[Text]"/>
      <dgm:spPr/>
      <dgm:t>
        <a:bodyPr/>
        <a:lstStyle/>
        <a:p>
          <a:r>
            <a:rPr lang="en-US" b="1" dirty="0"/>
            <a:t>Drawback</a:t>
          </a:r>
        </a:p>
      </dgm:t>
    </dgm:pt>
    <dgm:pt modelId="{4748DF4D-2397-42FF-924C-9D1147FE76F7}" type="parTrans" cxnId="{07706BF2-3D90-4C2D-A4D3-F9CFEE262377}">
      <dgm:prSet/>
      <dgm:spPr/>
      <dgm:t>
        <a:bodyPr/>
        <a:lstStyle/>
        <a:p>
          <a:endParaRPr lang="en-US"/>
        </a:p>
      </dgm:t>
    </dgm:pt>
    <dgm:pt modelId="{3D66C5DD-D2D0-42D7-8F6F-FE3AB012C621}" type="sibTrans" cxnId="{07706BF2-3D90-4C2D-A4D3-F9CFEE262377}">
      <dgm:prSet/>
      <dgm:spPr/>
      <dgm:t>
        <a:bodyPr/>
        <a:lstStyle/>
        <a:p>
          <a:endParaRPr lang="en-US"/>
        </a:p>
      </dgm:t>
    </dgm:pt>
    <dgm:pt modelId="{B76EAD7D-C152-4747-9984-15EA6741C7C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/>
            <a:t>Scope of improve-</a:t>
          </a:r>
          <a:r>
            <a:rPr lang="en-US" b="1" dirty="0" err="1"/>
            <a:t>ment</a:t>
          </a:r>
          <a:endParaRPr lang="en-US" b="1" dirty="0"/>
        </a:p>
      </dgm:t>
    </dgm:pt>
    <dgm:pt modelId="{BE2854A4-EAC9-4E7E-BA3A-84F86933E708}" type="parTrans" cxnId="{BB8ACC04-8B5A-4E64-A158-7FF14962C0A0}">
      <dgm:prSet/>
      <dgm:spPr/>
      <dgm:t>
        <a:bodyPr/>
        <a:lstStyle/>
        <a:p>
          <a:endParaRPr lang="en-US"/>
        </a:p>
      </dgm:t>
    </dgm:pt>
    <dgm:pt modelId="{37027CBE-F432-4EE3-AA20-13C0EDA7986B}" type="sibTrans" cxnId="{BB8ACC04-8B5A-4E64-A158-7FF14962C0A0}">
      <dgm:prSet/>
      <dgm:spPr/>
      <dgm:t>
        <a:bodyPr/>
        <a:lstStyle/>
        <a:p>
          <a:endParaRPr lang="en-US"/>
        </a:p>
      </dgm:t>
    </dgm:pt>
    <dgm:pt modelId="{9422FA9D-1D21-4AAB-A9EC-A4B3C202C031}" type="pres">
      <dgm:prSet presAssocID="{AB61007C-8BFD-497D-9BA6-60161D2E92A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9F382F-96ED-4AE8-9459-C6C1CA5185AE}" type="pres">
      <dgm:prSet presAssocID="{AB61007C-8BFD-497D-9BA6-60161D2E92A3}" presName="children" presStyleCnt="0"/>
      <dgm:spPr/>
    </dgm:pt>
    <dgm:pt modelId="{76D1C0FC-D458-479D-9A03-056B925FEB77}" type="pres">
      <dgm:prSet presAssocID="{AB61007C-8BFD-497D-9BA6-60161D2E92A3}" presName="childPlaceholder" presStyleCnt="0"/>
      <dgm:spPr/>
    </dgm:pt>
    <dgm:pt modelId="{9D703374-C47C-4DF6-94DC-6155D55039DB}" type="pres">
      <dgm:prSet presAssocID="{AB61007C-8BFD-497D-9BA6-60161D2E92A3}" presName="circle" presStyleCnt="0"/>
      <dgm:spPr/>
    </dgm:pt>
    <dgm:pt modelId="{5ED54D1D-6004-439D-969F-8216A7DBB8E0}" type="pres">
      <dgm:prSet presAssocID="{AB61007C-8BFD-497D-9BA6-60161D2E92A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3E08202-9F86-41B6-9109-96951EE5C4B9}" type="pres">
      <dgm:prSet presAssocID="{AB61007C-8BFD-497D-9BA6-60161D2E92A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D123353-0445-4FAE-B366-2A6E3E6C77EA}" type="pres">
      <dgm:prSet presAssocID="{AB61007C-8BFD-497D-9BA6-60161D2E92A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AD8D00-0C8C-4A0A-B288-812637AAE0D3}" type="pres">
      <dgm:prSet presAssocID="{AB61007C-8BFD-497D-9BA6-60161D2E92A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87CE8EB-B4B4-4151-A249-851079B1250E}" type="pres">
      <dgm:prSet presAssocID="{AB61007C-8BFD-497D-9BA6-60161D2E92A3}" presName="quadrantPlaceholder" presStyleCnt="0"/>
      <dgm:spPr/>
    </dgm:pt>
    <dgm:pt modelId="{AEFB8D21-54BF-4C35-AB7C-7B41E001B527}" type="pres">
      <dgm:prSet presAssocID="{AB61007C-8BFD-497D-9BA6-60161D2E92A3}" presName="center1" presStyleLbl="fgShp" presStyleIdx="0" presStyleCnt="2" custLinFactX="100000" custLinFactY="-116585" custLinFactNeighborX="157322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E55C48B-D70A-4075-9C76-DBAF2A58FA9C}" type="pres">
      <dgm:prSet presAssocID="{AB61007C-8BFD-497D-9BA6-60161D2E92A3}" presName="center2" presStyleLbl="fgShp" presStyleIdx="1" presStyleCnt="2" custLinFactX="100000" custLinFactY="-151905" custLinFactNeighborX="193035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</dgm:ptLst>
  <dgm:cxnLst>
    <dgm:cxn modelId="{BB8ACC04-8B5A-4E64-A158-7FF14962C0A0}" srcId="{AB61007C-8BFD-497D-9BA6-60161D2E92A3}" destId="{B76EAD7D-C152-4747-9984-15EA6741C7CC}" srcOrd="3" destOrd="0" parTransId="{BE2854A4-EAC9-4E7E-BA3A-84F86933E708}" sibTransId="{37027CBE-F432-4EE3-AA20-13C0EDA7986B}"/>
    <dgm:cxn modelId="{526B5210-74B8-4636-92EC-09D078BD2D8C}" type="presOf" srcId="{AB61007C-8BFD-497D-9BA6-60161D2E92A3}" destId="{9422FA9D-1D21-4AAB-A9EC-A4B3C202C031}" srcOrd="0" destOrd="0" presId="urn:microsoft.com/office/officeart/2005/8/layout/cycle4"/>
    <dgm:cxn modelId="{7BA4CD3D-B3C6-40BB-9F98-91CC4390A487}" type="presOf" srcId="{B76EAD7D-C152-4747-9984-15EA6741C7CC}" destId="{14AD8D00-0C8C-4A0A-B288-812637AAE0D3}" srcOrd="0" destOrd="0" presId="urn:microsoft.com/office/officeart/2005/8/layout/cycle4"/>
    <dgm:cxn modelId="{7B6E3D8E-A9CF-4C92-A578-CB0D41A94264}" type="presOf" srcId="{EE658E86-67E2-47EB-A020-23D93F45311B}" destId="{5ED54D1D-6004-439D-969F-8216A7DBB8E0}" srcOrd="0" destOrd="0" presId="urn:microsoft.com/office/officeart/2005/8/layout/cycle4"/>
    <dgm:cxn modelId="{57D5999C-72FD-4556-A7FA-D70838DF0E80}" type="presOf" srcId="{3A019F02-D022-4155-AE97-0FD8DDB264E4}" destId="{C3E08202-9F86-41B6-9109-96951EE5C4B9}" srcOrd="0" destOrd="0" presId="urn:microsoft.com/office/officeart/2005/8/layout/cycle4"/>
    <dgm:cxn modelId="{CB7AB4A2-AF4D-4D8C-85F8-7508A2B6B7E8}" srcId="{AB61007C-8BFD-497D-9BA6-60161D2E92A3}" destId="{3A019F02-D022-4155-AE97-0FD8DDB264E4}" srcOrd="1" destOrd="0" parTransId="{C750184F-0CCF-4612-861B-E6BBB8223DC5}" sibTransId="{2BD86F3C-7DD3-4773-A220-959562D6A565}"/>
    <dgm:cxn modelId="{4751AABC-948E-42CF-91B5-DA0155540C4F}" type="presOf" srcId="{928B5536-B307-4FD7-BD87-5AA8CCF9C59B}" destId="{AD123353-0445-4FAE-B366-2A6E3E6C77EA}" srcOrd="0" destOrd="0" presId="urn:microsoft.com/office/officeart/2005/8/layout/cycle4"/>
    <dgm:cxn modelId="{D7054EED-F7DB-4AA8-8C60-9F50D0B63EE5}" srcId="{AB61007C-8BFD-497D-9BA6-60161D2E92A3}" destId="{EE658E86-67E2-47EB-A020-23D93F45311B}" srcOrd="0" destOrd="0" parTransId="{97716D05-49E0-4BB9-8DA0-AA88FDC761B9}" sibTransId="{F2FD9B54-EC0F-4602-AC0D-22B40BB55D09}"/>
    <dgm:cxn modelId="{07706BF2-3D90-4C2D-A4D3-F9CFEE262377}" srcId="{AB61007C-8BFD-497D-9BA6-60161D2E92A3}" destId="{928B5536-B307-4FD7-BD87-5AA8CCF9C59B}" srcOrd="2" destOrd="0" parTransId="{4748DF4D-2397-42FF-924C-9D1147FE76F7}" sibTransId="{3D66C5DD-D2D0-42D7-8F6F-FE3AB012C621}"/>
    <dgm:cxn modelId="{899C4417-1923-4920-905F-9E557BE347ED}" type="presParOf" srcId="{9422FA9D-1D21-4AAB-A9EC-A4B3C202C031}" destId="{A49F382F-96ED-4AE8-9459-C6C1CA5185AE}" srcOrd="0" destOrd="0" presId="urn:microsoft.com/office/officeart/2005/8/layout/cycle4"/>
    <dgm:cxn modelId="{53181312-432F-4091-8B23-91E282B73F16}" type="presParOf" srcId="{A49F382F-96ED-4AE8-9459-C6C1CA5185AE}" destId="{76D1C0FC-D458-479D-9A03-056B925FEB77}" srcOrd="0" destOrd="0" presId="urn:microsoft.com/office/officeart/2005/8/layout/cycle4"/>
    <dgm:cxn modelId="{CE0DB8CC-D65B-4A82-93D2-814C55B4AC47}" type="presParOf" srcId="{9422FA9D-1D21-4AAB-A9EC-A4B3C202C031}" destId="{9D703374-C47C-4DF6-94DC-6155D55039DB}" srcOrd="1" destOrd="0" presId="urn:microsoft.com/office/officeart/2005/8/layout/cycle4"/>
    <dgm:cxn modelId="{2DBE494B-EB53-4049-A141-7BF9FE46F756}" type="presParOf" srcId="{9D703374-C47C-4DF6-94DC-6155D55039DB}" destId="{5ED54D1D-6004-439D-969F-8216A7DBB8E0}" srcOrd="0" destOrd="0" presId="urn:microsoft.com/office/officeart/2005/8/layout/cycle4"/>
    <dgm:cxn modelId="{20632333-5702-457F-BA9D-B958E138C8D3}" type="presParOf" srcId="{9D703374-C47C-4DF6-94DC-6155D55039DB}" destId="{C3E08202-9F86-41B6-9109-96951EE5C4B9}" srcOrd="1" destOrd="0" presId="urn:microsoft.com/office/officeart/2005/8/layout/cycle4"/>
    <dgm:cxn modelId="{161C2128-9175-4E2E-A695-F528576730C3}" type="presParOf" srcId="{9D703374-C47C-4DF6-94DC-6155D55039DB}" destId="{AD123353-0445-4FAE-B366-2A6E3E6C77EA}" srcOrd="2" destOrd="0" presId="urn:microsoft.com/office/officeart/2005/8/layout/cycle4"/>
    <dgm:cxn modelId="{C3924A69-7019-47BA-83F1-B959554E96C5}" type="presParOf" srcId="{9D703374-C47C-4DF6-94DC-6155D55039DB}" destId="{14AD8D00-0C8C-4A0A-B288-812637AAE0D3}" srcOrd="3" destOrd="0" presId="urn:microsoft.com/office/officeart/2005/8/layout/cycle4"/>
    <dgm:cxn modelId="{ECF507D1-349D-4B75-8561-1CEFCA5F524C}" type="presParOf" srcId="{9D703374-C47C-4DF6-94DC-6155D55039DB}" destId="{F87CE8EB-B4B4-4151-A249-851079B1250E}" srcOrd="4" destOrd="0" presId="urn:microsoft.com/office/officeart/2005/8/layout/cycle4"/>
    <dgm:cxn modelId="{26C9EF18-6E2A-4A75-9B07-399DED260A0A}" type="presParOf" srcId="{9422FA9D-1D21-4AAB-A9EC-A4B3C202C031}" destId="{AEFB8D21-54BF-4C35-AB7C-7B41E001B527}" srcOrd="2" destOrd="0" presId="urn:microsoft.com/office/officeart/2005/8/layout/cycle4"/>
    <dgm:cxn modelId="{33EA5ED7-2565-4F08-8918-0D221937C7D3}" type="presParOf" srcId="{9422FA9D-1D21-4AAB-A9EC-A4B3C202C031}" destId="{0E55C48B-D70A-4075-9C76-DBAF2A58FA9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61007C-8BFD-497D-9BA6-60161D2E92A3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58E86-67E2-47EB-A020-23D93F45311B}">
      <dgm:prSet phldrT="[Text]"/>
      <dgm:spPr/>
      <dgm:t>
        <a:bodyPr/>
        <a:lstStyle/>
        <a:p>
          <a:r>
            <a:rPr lang="en-US" b="1" dirty="0"/>
            <a:t>Working process </a:t>
          </a:r>
        </a:p>
      </dgm:t>
    </dgm:pt>
    <dgm:pt modelId="{97716D05-49E0-4BB9-8DA0-AA88FDC761B9}" type="parTrans" cxnId="{D7054EED-F7DB-4AA8-8C60-9F50D0B63EE5}">
      <dgm:prSet/>
      <dgm:spPr/>
      <dgm:t>
        <a:bodyPr/>
        <a:lstStyle/>
        <a:p>
          <a:endParaRPr lang="en-US"/>
        </a:p>
      </dgm:t>
    </dgm:pt>
    <dgm:pt modelId="{F2FD9B54-EC0F-4602-AC0D-22B40BB55D09}" type="sibTrans" cxnId="{D7054EED-F7DB-4AA8-8C60-9F50D0B63EE5}">
      <dgm:prSet/>
      <dgm:spPr/>
      <dgm:t>
        <a:bodyPr/>
        <a:lstStyle/>
        <a:p>
          <a:endParaRPr lang="en-US"/>
        </a:p>
      </dgm:t>
    </dgm:pt>
    <dgm:pt modelId="{3A019F02-D022-4155-AE97-0FD8DDB264E4}">
      <dgm:prSet phldrT="[Text]"/>
      <dgm:spPr/>
      <dgm:t>
        <a:bodyPr/>
        <a:lstStyle/>
        <a:p>
          <a:r>
            <a:rPr lang="en-US" b="1" dirty="0"/>
            <a:t>Pros</a:t>
          </a:r>
        </a:p>
      </dgm:t>
    </dgm:pt>
    <dgm:pt modelId="{C750184F-0CCF-4612-861B-E6BBB8223DC5}" type="parTrans" cxnId="{CB7AB4A2-AF4D-4D8C-85F8-7508A2B6B7E8}">
      <dgm:prSet/>
      <dgm:spPr/>
      <dgm:t>
        <a:bodyPr/>
        <a:lstStyle/>
        <a:p>
          <a:endParaRPr lang="en-US"/>
        </a:p>
      </dgm:t>
    </dgm:pt>
    <dgm:pt modelId="{2BD86F3C-7DD3-4773-A220-959562D6A565}" type="sibTrans" cxnId="{CB7AB4A2-AF4D-4D8C-85F8-7508A2B6B7E8}">
      <dgm:prSet/>
      <dgm:spPr/>
      <dgm:t>
        <a:bodyPr/>
        <a:lstStyle/>
        <a:p>
          <a:endParaRPr lang="en-US"/>
        </a:p>
      </dgm:t>
    </dgm:pt>
    <dgm:pt modelId="{928B5536-B307-4FD7-BD87-5AA8CCF9C59B}">
      <dgm:prSet phldrT="[Text]"/>
      <dgm:spPr/>
      <dgm:t>
        <a:bodyPr/>
        <a:lstStyle/>
        <a:p>
          <a:r>
            <a:rPr lang="en-US" b="1" dirty="0"/>
            <a:t>Drawback</a:t>
          </a:r>
        </a:p>
      </dgm:t>
    </dgm:pt>
    <dgm:pt modelId="{4748DF4D-2397-42FF-924C-9D1147FE76F7}" type="parTrans" cxnId="{07706BF2-3D90-4C2D-A4D3-F9CFEE262377}">
      <dgm:prSet/>
      <dgm:spPr/>
      <dgm:t>
        <a:bodyPr/>
        <a:lstStyle/>
        <a:p>
          <a:endParaRPr lang="en-US"/>
        </a:p>
      </dgm:t>
    </dgm:pt>
    <dgm:pt modelId="{3D66C5DD-D2D0-42D7-8F6F-FE3AB012C621}" type="sibTrans" cxnId="{07706BF2-3D90-4C2D-A4D3-F9CFEE262377}">
      <dgm:prSet/>
      <dgm:spPr/>
      <dgm:t>
        <a:bodyPr/>
        <a:lstStyle/>
        <a:p>
          <a:endParaRPr lang="en-US"/>
        </a:p>
      </dgm:t>
    </dgm:pt>
    <dgm:pt modelId="{B76EAD7D-C152-4747-9984-15EA6741C7C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/>
            <a:t>Scope of improve-</a:t>
          </a:r>
          <a:r>
            <a:rPr lang="en-US" b="1" dirty="0" err="1"/>
            <a:t>ment</a:t>
          </a:r>
          <a:endParaRPr lang="en-US" b="1" dirty="0"/>
        </a:p>
      </dgm:t>
    </dgm:pt>
    <dgm:pt modelId="{BE2854A4-EAC9-4E7E-BA3A-84F86933E708}" type="parTrans" cxnId="{BB8ACC04-8B5A-4E64-A158-7FF14962C0A0}">
      <dgm:prSet/>
      <dgm:spPr/>
      <dgm:t>
        <a:bodyPr/>
        <a:lstStyle/>
        <a:p>
          <a:endParaRPr lang="en-US"/>
        </a:p>
      </dgm:t>
    </dgm:pt>
    <dgm:pt modelId="{37027CBE-F432-4EE3-AA20-13C0EDA7986B}" type="sibTrans" cxnId="{BB8ACC04-8B5A-4E64-A158-7FF14962C0A0}">
      <dgm:prSet/>
      <dgm:spPr/>
      <dgm:t>
        <a:bodyPr/>
        <a:lstStyle/>
        <a:p>
          <a:endParaRPr lang="en-US"/>
        </a:p>
      </dgm:t>
    </dgm:pt>
    <dgm:pt modelId="{9422FA9D-1D21-4AAB-A9EC-A4B3C202C031}" type="pres">
      <dgm:prSet presAssocID="{AB61007C-8BFD-497D-9BA6-60161D2E92A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9F382F-96ED-4AE8-9459-C6C1CA5185AE}" type="pres">
      <dgm:prSet presAssocID="{AB61007C-8BFD-497D-9BA6-60161D2E92A3}" presName="children" presStyleCnt="0"/>
      <dgm:spPr/>
    </dgm:pt>
    <dgm:pt modelId="{76D1C0FC-D458-479D-9A03-056B925FEB77}" type="pres">
      <dgm:prSet presAssocID="{AB61007C-8BFD-497D-9BA6-60161D2E92A3}" presName="childPlaceholder" presStyleCnt="0"/>
      <dgm:spPr/>
    </dgm:pt>
    <dgm:pt modelId="{9D703374-C47C-4DF6-94DC-6155D55039DB}" type="pres">
      <dgm:prSet presAssocID="{AB61007C-8BFD-497D-9BA6-60161D2E92A3}" presName="circle" presStyleCnt="0"/>
      <dgm:spPr/>
    </dgm:pt>
    <dgm:pt modelId="{5ED54D1D-6004-439D-969F-8216A7DBB8E0}" type="pres">
      <dgm:prSet presAssocID="{AB61007C-8BFD-497D-9BA6-60161D2E92A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3E08202-9F86-41B6-9109-96951EE5C4B9}" type="pres">
      <dgm:prSet presAssocID="{AB61007C-8BFD-497D-9BA6-60161D2E92A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D123353-0445-4FAE-B366-2A6E3E6C77EA}" type="pres">
      <dgm:prSet presAssocID="{AB61007C-8BFD-497D-9BA6-60161D2E92A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AD8D00-0C8C-4A0A-B288-812637AAE0D3}" type="pres">
      <dgm:prSet presAssocID="{AB61007C-8BFD-497D-9BA6-60161D2E92A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87CE8EB-B4B4-4151-A249-851079B1250E}" type="pres">
      <dgm:prSet presAssocID="{AB61007C-8BFD-497D-9BA6-60161D2E92A3}" presName="quadrantPlaceholder" presStyleCnt="0"/>
      <dgm:spPr/>
    </dgm:pt>
    <dgm:pt modelId="{AEFB8D21-54BF-4C35-AB7C-7B41E001B527}" type="pres">
      <dgm:prSet presAssocID="{AB61007C-8BFD-497D-9BA6-60161D2E92A3}" presName="center1" presStyleLbl="fgShp" presStyleIdx="0" presStyleCnt="2" custLinFactX="100000" custLinFactY="-116585" custLinFactNeighborX="157322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E55C48B-D70A-4075-9C76-DBAF2A58FA9C}" type="pres">
      <dgm:prSet presAssocID="{AB61007C-8BFD-497D-9BA6-60161D2E92A3}" presName="center2" presStyleLbl="fgShp" presStyleIdx="1" presStyleCnt="2" custLinFactX="100000" custLinFactY="-151905" custLinFactNeighborX="193035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</dgm:ptLst>
  <dgm:cxnLst>
    <dgm:cxn modelId="{BB8ACC04-8B5A-4E64-A158-7FF14962C0A0}" srcId="{AB61007C-8BFD-497D-9BA6-60161D2E92A3}" destId="{B76EAD7D-C152-4747-9984-15EA6741C7CC}" srcOrd="3" destOrd="0" parTransId="{BE2854A4-EAC9-4E7E-BA3A-84F86933E708}" sibTransId="{37027CBE-F432-4EE3-AA20-13C0EDA7986B}"/>
    <dgm:cxn modelId="{526B5210-74B8-4636-92EC-09D078BD2D8C}" type="presOf" srcId="{AB61007C-8BFD-497D-9BA6-60161D2E92A3}" destId="{9422FA9D-1D21-4AAB-A9EC-A4B3C202C031}" srcOrd="0" destOrd="0" presId="urn:microsoft.com/office/officeart/2005/8/layout/cycle4"/>
    <dgm:cxn modelId="{7BA4CD3D-B3C6-40BB-9F98-91CC4390A487}" type="presOf" srcId="{B76EAD7D-C152-4747-9984-15EA6741C7CC}" destId="{14AD8D00-0C8C-4A0A-B288-812637AAE0D3}" srcOrd="0" destOrd="0" presId="urn:microsoft.com/office/officeart/2005/8/layout/cycle4"/>
    <dgm:cxn modelId="{7B6E3D8E-A9CF-4C92-A578-CB0D41A94264}" type="presOf" srcId="{EE658E86-67E2-47EB-A020-23D93F45311B}" destId="{5ED54D1D-6004-439D-969F-8216A7DBB8E0}" srcOrd="0" destOrd="0" presId="urn:microsoft.com/office/officeart/2005/8/layout/cycle4"/>
    <dgm:cxn modelId="{57D5999C-72FD-4556-A7FA-D70838DF0E80}" type="presOf" srcId="{3A019F02-D022-4155-AE97-0FD8DDB264E4}" destId="{C3E08202-9F86-41B6-9109-96951EE5C4B9}" srcOrd="0" destOrd="0" presId="urn:microsoft.com/office/officeart/2005/8/layout/cycle4"/>
    <dgm:cxn modelId="{CB7AB4A2-AF4D-4D8C-85F8-7508A2B6B7E8}" srcId="{AB61007C-8BFD-497D-9BA6-60161D2E92A3}" destId="{3A019F02-D022-4155-AE97-0FD8DDB264E4}" srcOrd="1" destOrd="0" parTransId="{C750184F-0CCF-4612-861B-E6BBB8223DC5}" sibTransId="{2BD86F3C-7DD3-4773-A220-959562D6A565}"/>
    <dgm:cxn modelId="{4751AABC-948E-42CF-91B5-DA0155540C4F}" type="presOf" srcId="{928B5536-B307-4FD7-BD87-5AA8CCF9C59B}" destId="{AD123353-0445-4FAE-B366-2A6E3E6C77EA}" srcOrd="0" destOrd="0" presId="urn:microsoft.com/office/officeart/2005/8/layout/cycle4"/>
    <dgm:cxn modelId="{D7054EED-F7DB-4AA8-8C60-9F50D0B63EE5}" srcId="{AB61007C-8BFD-497D-9BA6-60161D2E92A3}" destId="{EE658E86-67E2-47EB-A020-23D93F45311B}" srcOrd="0" destOrd="0" parTransId="{97716D05-49E0-4BB9-8DA0-AA88FDC761B9}" sibTransId="{F2FD9B54-EC0F-4602-AC0D-22B40BB55D09}"/>
    <dgm:cxn modelId="{07706BF2-3D90-4C2D-A4D3-F9CFEE262377}" srcId="{AB61007C-8BFD-497D-9BA6-60161D2E92A3}" destId="{928B5536-B307-4FD7-BD87-5AA8CCF9C59B}" srcOrd="2" destOrd="0" parTransId="{4748DF4D-2397-42FF-924C-9D1147FE76F7}" sibTransId="{3D66C5DD-D2D0-42D7-8F6F-FE3AB012C621}"/>
    <dgm:cxn modelId="{899C4417-1923-4920-905F-9E557BE347ED}" type="presParOf" srcId="{9422FA9D-1D21-4AAB-A9EC-A4B3C202C031}" destId="{A49F382F-96ED-4AE8-9459-C6C1CA5185AE}" srcOrd="0" destOrd="0" presId="urn:microsoft.com/office/officeart/2005/8/layout/cycle4"/>
    <dgm:cxn modelId="{53181312-432F-4091-8B23-91E282B73F16}" type="presParOf" srcId="{A49F382F-96ED-4AE8-9459-C6C1CA5185AE}" destId="{76D1C0FC-D458-479D-9A03-056B925FEB77}" srcOrd="0" destOrd="0" presId="urn:microsoft.com/office/officeart/2005/8/layout/cycle4"/>
    <dgm:cxn modelId="{CE0DB8CC-D65B-4A82-93D2-814C55B4AC47}" type="presParOf" srcId="{9422FA9D-1D21-4AAB-A9EC-A4B3C202C031}" destId="{9D703374-C47C-4DF6-94DC-6155D55039DB}" srcOrd="1" destOrd="0" presId="urn:microsoft.com/office/officeart/2005/8/layout/cycle4"/>
    <dgm:cxn modelId="{2DBE494B-EB53-4049-A141-7BF9FE46F756}" type="presParOf" srcId="{9D703374-C47C-4DF6-94DC-6155D55039DB}" destId="{5ED54D1D-6004-439D-969F-8216A7DBB8E0}" srcOrd="0" destOrd="0" presId="urn:microsoft.com/office/officeart/2005/8/layout/cycle4"/>
    <dgm:cxn modelId="{20632333-5702-457F-BA9D-B958E138C8D3}" type="presParOf" srcId="{9D703374-C47C-4DF6-94DC-6155D55039DB}" destId="{C3E08202-9F86-41B6-9109-96951EE5C4B9}" srcOrd="1" destOrd="0" presId="urn:microsoft.com/office/officeart/2005/8/layout/cycle4"/>
    <dgm:cxn modelId="{161C2128-9175-4E2E-A695-F528576730C3}" type="presParOf" srcId="{9D703374-C47C-4DF6-94DC-6155D55039DB}" destId="{AD123353-0445-4FAE-B366-2A6E3E6C77EA}" srcOrd="2" destOrd="0" presId="urn:microsoft.com/office/officeart/2005/8/layout/cycle4"/>
    <dgm:cxn modelId="{C3924A69-7019-47BA-83F1-B959554E96C5}" type="presParOf" srcId="{9D703374-C47C-4DF6-94DC-6155D55039DB}" destId="{14AD8D00-0C8C-4A0A-B288-812637AAE0D3}" srcOrd="3" destOrd="0" presId="urn:microsoft.com/office/officeart/2005/8/layout/cycle4"/>
    <dgm:cxn modelId="{ECF507D1-349D-4B75-8561-1CEFCA5F524C}" type="presParOf" srcId="{9D703374-C47C-4DF6-94DC-6155D55039DB}" destId="{F87CE8EB-B4B4-4151-A249-851079B1250E}" srcOrd="4" destOrd="0" presId="urn:microsoft.com/office/officeart/2005/8/layout/cycle4"/>
    <dgm:cxn modelId="{26C9EF18-6E2A-4A75-9B07-399DED260A0A}" type="presParOf" srcId="{9422FA9D-1D21-4AAB-A9EC-A4B3C202C031}" destId="{AEFB8D21-54BF-4C35-AB7C-7B41E001B527}" srcOrd="2" destOrd="0" presId="urn:microsoft.com/office/officeart/2005/8/layout/cycle4"/>
    <dgm:cxn modelId="{33EA5ED7-2565-4F08-8918-0D221937C7D3}" type="presParOf" srcId="{9422FA9D-1D21-4AAB-A9EC-A4B3C202C031}" destId="{0E55C48B-D70A-4075-9C76-DBAF2A58FA9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61007C-8BFD-497D-9BA6-60161D2E92A3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58E86-67E2-47EB-A020-23D93F45311B}">
      <dgm:prSet phldrT="[Text]"/>
      <dgm:spPr/>
      <dgm:t>
        <a:bodyPr/>
        <a:lstStyle/>
        <a:p>
          <a:r>
            <a:rPr lang="en-US" b="1" dirty="0"/>
            <a:t>Working process </a:t>
          </a:r>
        </a:p>
      </dgm:t>
    </dgm:pt>
    <dgm:pt modelId="{97716D05-49E0-4BB9-8DA0-AA88FDC761B9}" type="parTrans" cxnId="{D7054EED-F7DB-4AA8-8C60-9F50D0B63EE5}">
      <dgm:prSet/>
      <dgm:spPr/>
      <dgm:t>
        <a:bodyPr/>
        <a:lstStyle/>
        <a:p>
          <a:endParaRPr lang="en-US"/>
        </a:p>
      </dgm:t>
    </dgm:pt>
    <dgm:pt modelId="{F2FD9B54-EC0F-4602-AC0D-22B40BB55D09}" type="sibTrans" cxnId="{D7054EED-F7DB-4AA8-8C60-9F50D0B63EE5}">
      <dgm:prSet/>
      <dgm:spPr/>
      <dgm:t>
        <a:bodyPr/>
        <a:lstStyle/>
        <a:p>
          <a:endParaRPr lang="en-US"/>
        </a:p>
      </dgm:t>
    </dgm:pt>
    <dgm:pt modelId="{3A019F02-D022-4155-AE97-0FD8DDB264E4}">
      <dgm:prSet phldrT="[Text]"/>
      <dgm:spPr/>
      <dgm:t>
        <a:bodyPr/>
        <a:lstStyle/>
        <a:p>
          <a:r>
            <a:rPr lang="en-US" b="1" dirty="0"/>
            <a:t>Pros</a:t>
          </a:r>
        </a:p>
      </dgm:t>
    </dgm:pt>
    <dgm:pt modelId="{C750184F-0CCF-4612-861B-E6BBB8223DC5}" type="parTrans" cxnId="{CB7AB4A2-AF4D-4D8C-85F8-7508A2B6B7E8}">
      <dgm:prSet/>
      <dgm:spPr/>
      <dgm:t>
        <a:bodyPr/>
        <a:lstStyle/>
        <a:p>
          <a:endParaRPr lang="en-US"/>
        </a:p>
      </dgm:t>
    </dgm:pt>
    <dgm:pt modelId="{2BD86F3C-7DD3-4773-A220-959562D6A565}" type="sibTrans" cxnId="{CB7AB4A2-AF4D-4D8C-85F8-7508A2B6B7E8}">
      <dgm:prSet/>
      <dgm:spPr/>
      <dgm:t>
        <a:bodyPr/>
        <a:lstStyle/>
        <a:p>
          <a:endParaRPr lang="en-US"/>
        </a:p>
      </dgm:t>
    </dgm:pt>
    <dgm:pt modelId="{928B5536-B307-4FD7-BD87-5AA8CCF9C59B}">
      <dgm:prSet phldrT="[Text]"/>
      <dgm:spPr/>
      <dgm:t>
        <a:bodyPr/>
        <a:lstStyle/>
        <a:p>
          <a:r>
            <a:rPr lang="en-US" b="1" dirty="0"/>
            <a:t>Drawback</a:t>
          </a:r>
        </a:p>
      </dgm:t>
    </dgm:pt>
    <dgm:pt modelId="{4748DF4D-2397-42FF-924C-9D1147FE76F7}" type="parTrans" cxnId="{07706BF2-3D90-4C2D-A4D3-F9CFEE262377}">
      <dgm:prSet/>
      <dgm:spPr/>
      <dgm:t>
        <a:bodyPr/>
        <a:lstStyle/>
        <a:p>
          <a:endParaRPr lang="en-US"/>
        </a:p>
      </dgm:t>
    </dgm:pt>
    <dgm:pt modelId="{3D66C5DD-D2D0-42D7-8F6F-FE3AB012C621}" type="sibTrans" cxnId="{07706BF2-3D90-4C2D-A4D3-F9CFEE262377}">
      <dgm:prSet/>
      <dgm:spPr/>
      <dgm:t>
        <a:bodyPr/>
        <a:lstStyle/>
        <a:p>
          <a:endParaRPr lang="en-US"/>
        </a:p>
      </dgm:t>
    </dgm:pt>
    <dgm:pt modelId="{B76EAD7D-C152-4747-9984-15EA6741C7C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/>
            <a:t>Scope of improve-</a:t>
          </a:r>
          <a:r>
            <a:rPr lang="en-US" b="1" dirty="0" err="1"/>
            <a:t>ment</a:t>
          </a:r>
          <a:endParaRPr lang="en-US" b="1" dirty="0"/>
        </a:p>
      </dgm:t>
    </dgm:pt>
    <dgm:pt modelId="{BE2854A4-EAC9-4E7E-BA3A-84F86933E708}" type="parTrans" cxnId="{BB8ACC04-8B5A-4E64-A158-7FF14962C0A0}">
      <dgm:prSet/>
      <dgm:spPr/>
      <dgm:t>
        <a:bodyPr/>
        <a:lstStyle/>
        <a:p>
          <a:endParaRPr lang="en-US"/>
        </a:p>
      </dgm:t>
    </dgm:pt>
    <dgm:pt modelId="{37027CBE-F432-4EE3-AA20-13C0EDA7986B}" type="sibTrans" cxnId="{BB8ACC04-8B5A-4E64-A158-7FF14962C0A0}">
      <dgm:prSet/>
      <dgm:spPr/>
      <dgm:t>
        <a:bodyPr/>
        <a:lstStyle/>
        <a:p>
          <a:endParaRPr lang="en-US"/>
        </a:p>
      </dgm:t>
    </dgm:pt>
    <dgm:pt modelId="{9422FA9D-1D21-4AAB-A9EC-A4B3C202C031}" type="pres">
      <dgm:prSet presAssocID="{AB61007C-8BFD-497D-9BA6-60161D2E92A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9F382F-96ED-4AE8-9459-C6C1CA5185AE}" type="pres">
      <dgm:prSet presAssocID="{AB61007C-8BFD-497D-9BA6-60161D2E92A3}" presName="children" presStyleCnt="0"/>
      <dgm:spPr/>
    </dgm:pt>
    <dgm:pt modelId="{76D1C0FC-D458-479D-9A03-056B925FEB77}" type="pres">
      <dgm:prSet presAssocID="{AB61007C-8BFD-497D-9BA6-60161D2E92A3}" presName="childPlaceholder" presStyleCnt="0"/>
      <dgm:spPr/>
    </dgm:pt>
    <dgm:pt modelId="{9D703374-C47C-4DF6-94DC-6155D55039DB}" type="pres">
      <dgm:prSet presAssocID="{AB61007C-8BFD-497D-9BA6-60161D2E92A3}" presName="circle" presStyleCnt="0"/>
      <dgm:spPr/>
    </dgm:pt>
    <dgm:pt modelId="{5ED54D1D-6004-439D-969F-8216A7DBB8E0}" type="pres">
      <dgm:prSet presAssocID="{AB61007C-8BFD-497D-9BA6-60161D2E92A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3E08202-9F86-41B6-9109-96951EE5C4B9}" type="pres">
      <dgm:prSet presAssocID="{AB61007C-8BFD-497D-9BA6-60161D2E92A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D123353-0445-4FAE-B366-2A6E3E6C77EA}" type="pres">
      <dgm:prSet presAssocID="{AB61007C-8BFD-497D-9BA6-60161D2E92A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AD8D00-0C8C-4A0A-B288-812637AAE0D3}" type="pres">
      <dgm:prSet presAssocID="{AB61007C-8BFD-497D-9BA6-60161D2E92A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87CE8EB-B4B4-4151-A249-851079B1250E}" type="pres">
      <dgm:prSet presAssocID="{AB61007C-8BFD-497D-9BA6-60161D2E92A3}" presName="quadrantPlaceholder" presStyleCnt="0"/>
      <dgm:spPr/>
    </dgm:pt>
    <dgm:pt modelId="{AEFB8D21-54BF-4C35-AB7C-7B41E001B527}" type="pres">
      <dgm:prSet presAssocID="{AB61007C-8BFD-497D-9BA6-60161D2E92A3}" presName="center1" presStyleLbl="fgShp" presStyleIdx="0" presStyleCnt="2" custLinFactX="100000" custLinFactY="-116585" custLinFactNeighborX="157322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E55C48B-D70A-4075-9C76-DBAF2A58FA9C}" type="pres">
      <dgm:prSet presAssocID="{AB61007C-8BFD-497D-9BA6-60161D2E92A3}" presName="center2" presStyleLbl="fgShp" presStyleIdx="1" presStyleCnt="2" custLinFactX="100000" custLinFactY="-151905" custLinFactNeighborX="193035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</dgm:ptLst>
  <dgm:cxnLst>
    <dgm:cxn modelId="{BB8ACC04-8B5A-4E64-A158-7FF14962C0A0}" srcId="{AB61007C-8BFD-497D-9BA6-60161D2E92A3}" destId="{B76EAD7D-C152-4747-9984-15EA6741C7CC}" srcOrd="3" destOrd="0" parTransId="{BE2854A4-EAC9-4E7E-BA3A-84F86933E708}" sibTransId="{37027CBE-F432-4EE3-AA20-13C0EDA7986B}"/>
    <dgm:cxn modelId="{526B5210-74B8-4636-92EC-09D078BD2D8C}" type="presOf" srcId="{AB61007C-8BFD-497D-9BA6-60161D2E92A3}" destId="{9422FA9D-1D21-4AAB-A9EC-A4B3C202C031}" srcOrd="0" destOrd="0" presId="urn:microsoft.com/office/officeart/2005/8/layout/cycle4"/>
    <dgm:cxn modelId="{7BA4CD3D-B3C6-40BB-9F98-91CC4390A487}" type="presOf" srcId="{B76EAD7D-C152-4747-9984-15EA6741C7CC}" destId="{14AD8D00-0C8C-4A0A-B288-812637AAE0D3}" srcOrd="0" destOrd="0" presId="urn:microsoft.com/office/officeart/2005/8/layout/cycle4"/>
    <dgm:cxn modelId="{7B6E3D8E-A9CF-4C92-A578-CB0D41A94264}" type="presOf" srcId="{EE658E86-67E2-47EB-A020-23D93F45311B}" destId="{5ED54D1D-6004-439D-969F-8216A7DBB8E0}" srcOrd="0" destOrd="0" presId="urn:microsoft.com/office/officeart/2005/8/layout/cycle4"/>
    <dgm:cxn modelId="{57D5999C-72FD-4556-A7FA-D70838DF0E80}" type="presOf" srcId="{3A019F02-D022-4155-AE97-0FD8DDB264E4}" destId="{C3E08202-9F86-41B6-9109-96951EE5C4B9}" srcOrd="0" destOrd="0" presId="urn:microsoft.com/office/officeart/2005/8/layout/cycle4"/>
    <dgm:cxn modelId="{CB7AB4A2-AF4D-4D8C-85F8-7508A2B6B7E8}" srcId="{AB61007C-8BFD-497D-9BA6-60161D2E92A3}" destId="{3A019F02-D022-4155-AE97-0FD8DDB264E4}" srcOrd="1" destOrd="0" parTransId="{C750184F-0CCF-4612-861B-E6BBB8223DC5}" sibTransId="{2BD86F3C-7DD3-4773-A220-959562D6A565}"/>
    <dgm:cxn modelId="{4751AABC-948E-42CF-91B5-DA0155540C4F}" type="presOf" srcId="{928B5536-B307-4FD7-BD87-5AA8CCF9C59B}" destId="{AD123353-0445-4FAE-B366-2A6E3E6C77EA}" srcOrd="0" destOrd="0" presId="urn:microsoft.com/office/officeart/2005/8/layout/cycle4"/>
    <dgm:cxn modelId="{D7054EED-F7DB-4AA8-8C60-9F50D0B63EE5}" srcId="{AB61007C-8BFD-497D-9BA6-60161D2E92A3}" destId="{EE658E86-67E2-47EB-A020-23D93F45311B}" srcOrd="0" destOrd="0" parTransId="{97716D05-49E0-4BB9-8DA0-AA88FDC761B9}" sibTransId="{F2FD9B54-EC0F-4602-AC0D-22B40BB55D09}"/>
    <dgm:cxn modelId="{07706BF2-3D90-4C2D-A4D3-F9CFEE262377}" srcId="{AB61007C-8BFD-497D-9BA6-60161D2E92A3}" destId="{928B5536-B307-4FD7-BD87-5AA8CCF9C59B}" srcOrd="2" destOrd="0" parTransId="{4748DF4D-2397-42FF-924C-9D1147FE76F7}" sibTransId="{3D66C5DD-D2D0-42D7-8F6F-FE3AB012C621}"/>
    <dgm:cxn modelId="{899C4417-1923-4920-905F-9E557BE347ED}" type="presParOf" srcId="{9422FA9D-1D21-4AAB-A9EC-A4B3C202C031}" destId="{A49F382F-96ED-4AE8-9459-C6C1CA5185AE}" srcOrd="0" destOrd="0" presId="urn:microsoft.com/office/officeart/2005/8/layout/cycle4"/>
    <dgm:cxn modelId="{53181312-432F-4091-8B23-91E282B73F16}" type="presParOf" srcId="{A49F382F-96ED-4AE8-9459-C6C1CA5185AE}" destId="{76D1C0FC-D458-479D-9A03-056B925FEB77}" srcOrd="0" destOrd="0" presId="urn:microsoft.com/office/officeart/2005/8/layout/cycle4"/>
    <dgm:cxn modelId="{CE0DB8CC-D65B-4A82-93D2-814C55B4AC47}" type="presParOf" srcId="{9422FA9D-1D21-4AAB-A9EC-A4B3C202C031}" destId="{9D703374-C47C-4DF6-94DC-6155D55039DB}" srcOrd="1" destOrd="0" presId="urn:microsoft.com/office/officeart/2005/8/layout/cycle4"/>
    <dgm:cxn modelId="{2DBE494B-EB53-4049-A141-7BF9FE46F756}" type="presParOf" srcId="{9D703374-C47C-4DF6-94DC-6155D55039DB}" destId="{5ED54D1D-6004-439D-969F-8216A7DBB8E0}" srcOrd="0" destOrd="0" presId="urn:microsoft.com/office/officeart/2005/8/layout/cycle4"/>
    <dgm:cxn modelId="{20632333-5702-457F-BA9D-B958E138C8D3}" type="presParOf" srcId="{9D703374-C47C-4DF6-94DC-6155D55039DB}" destId="{C3E08202-9F86-41B6-9109-96951EE5C4B9}" srcOrd="1" destOrd="0" presId="urn:microsoft.com/office/officeart/2005/8/layout/cycle4"/>
    <dgm:cxn modelId="{161C2128-9175-4E2E-A695-F528576730C3}" type="presParOf" srcId="{9D703374-C47C-4DF6-94DC-6155D55039DB}" destId="{AD123353-0445-4FAE-B366-2A6E3E6C77EA}" srcOrd="2" destOrd="0" presId="urn:microsoft.com/office/officeart/2005/8/layout/cycle4"/>
    <dgm:cxn modelId="{C3924A69-7019-47BA-83F1-B959554E96C5}" type="presParOf" srcId="{9D703374-C47C-4DF6-94DC-6155D55039DB}" destId="{14AD8D00-0C8C-4A0A-B288-812637AAE0D3}" srcOrd="3" destOrd="0" presId="urn:microsoft.com/office/officeart/2005/8/layout/cycle4"/>
    <dgm:cxn modelId="{ECF507D1-349D-4B75-8561-1CEFCA5F524C}" type="presParOf" srcId="{9D703374-C47C-4DF6-94DC-6155D55039DB}" destId="{F87CE8EB-B4B4-4151-A249-851079B1250E}" srcOrd="4" destOrd="0" presId="urn:microsoft.com/office/officeart/2005/8/layout/cycle4"/>
    <dgm:cxn modelId="{26C9EF18-6E2A-4A75-9B07-399DED260A0A}" type="presParOf" srcId="{9422FA9D-1D21-4AAB-A9EC-A4B3C202C031}" destId="{AEFB8D21-54BF-4C35-AB7C-7B41E001B527}" srcOrd="2" destOrd="0" presId="urn:microsoft.com/office/officeart/2005/8/layout/cycle4"/>
    <dgm:cxn modelId="{33EA5ED7-2565-4F08-8918-0D221937C7D3}" type="presParOf" srcId="{9422FA9D-1D21-4AAB-A9EC-A4B3C202C031}" destId="{0E55C48B-D70A-4075-9C76-DBAF2A58FA9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812FF5-3BD8-451D-946E-49E3060E2D79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CB77B3-A664-4D49-9F52-9434D9CCD375}">
      <dgm:prSet phldrT="[Text]" custT="1"/>
      <dgm:spPr/>
      <dgm:t>
        <a:bodyPr/>
        <a:lstStyle/>
        <a:p>
          <a:pPr algn="ctr"/>
          <a:r>
            <a:rPr lang="en-US" sz="1600" dirty="0"/>
            <a:t>Initial works</a:t>
          </a:r>
        </a:p>
      </dgm:t>
    </dgm:pt>
    <dgm:pt modelId="{9F38F050-3EE0-496F-B31A-5C5C2B42BF72}" type="parTrans" cxnId="{3D61A1BC-D696-44C5-8139-ACF1A66F4B11}">
      <dgm:prSet/>
      <dgm:spPr/>
      <dgm:t>
        <a:bodyPr/>
        <a:lstStyle/>
        <a:p>
          <a:pPr algn="l"/>
          <a:endParaRPr lang="en-US"/>
        </a:p>
      </dgm:t>
    </dgm:pt>
    <dgm:pt modelId="{133A51FD-3C20-4A4C-90D1-995BE87FA2C7}" type="sibTrans" cxnId="{3D61A1BC-D696-44C5-8139-ACF1A66F4B11}">
      <dgm:prSet/>
      <dgm:spPr/>
      <dgm:t>
        <a:bodyPr/>
        <a:lstStyle/>
        <a:p>
          <a:pPr algn="l"/>
          <a:endParaRPr lang="en-US"/>
        </a:p>
      </dgm:t>
    </dgm:pt>
    <dgm:pt modelId="{AAC573C3-CDD9-4C42-B763-903E8AB583DC}">
      <dgm:prSet phldrT="[Text]" custT="1"/>
      <dgm:spPr/>
      <dgm:t>
        <a:bodyPr/>
        <a:lstStyle/>
        <a:p>
          <a:pPr algn="l"/>
          <a:r>
            <a:rPr lang="en-US" sz="1600" dirty="0"/>
            <a:t>Selection of research field</a:t>
          </a:r>
        </a:p>
      </dgm:t>
    </dgm:pt>
    <dgm:pt modelId="{83E38244-CE43-4DD2-B2F2-D3F25F19C73D}" type="parTrans" cxnId="{2694387C-41FA-474C-8C4B-3D49D6A4A2AC}">
      <dgm:prSet/>
      <dgm:spPr/>
      <dgm:t>
        <a:bodyPr/>
        <a:lstStyle/>
        <a:p>
          <a:pPr algn="l"/>
          <a:endParaRPr lang="en-US"/>
        </a:p>
      </dgm:t>
    </dgm:pt>
    <dgm:pt modelId="{181074E1-75C9-4695-A227-6A4FF5829603}" type="sibTrans" cxnId="{2694387C-41FA-474C-8C4B-3D49D6A4A2AC}">
      <dgm:prSet/>
      <dgm:spPr/>
      <dgm:t>
        <a:bodyPr/>
        <a:lstStyle/>
        <a:p>
          <a:pPr algn="l"/>
          <a:endParaRPr lang="en-US"/>
        </a:p>
      </dgm:t>
    </dgm:pt>
    <dgm:pt modelId="{13B78FFD-057A-47CC-BD77-214F4DB3429B}">
      <dgm:prSet phldrT="[Text]" custT="1"/>
      <dgm:spPr/>
      <dgm:t>
        <a:bodyPr/>
        <a:lstStyle/>
        <a:p>
          <a:pPr algn="l"/>
          <a:r>
            <a:rPr lang="en-US" sz="1600"/>
            <a:t>Similar works literature study</a:t>
          </a:r>
        </a:p>
      </dgm:t>
    </dgm:pt>
    <dgm:pt modelId="{E57E4C0D-0559-4657-AE18-1DA32DD4366C}" type="parTrans" cxnId="{171043FE-4233-4BA4-ACC3-FEF397D1ECBC}">
      <dgm:prSet/>
      <dgm:spPr/>
      <dgm:t>
        <a:bodyPr/>
        <a:lstStyle/>
        <a:p>
          <a:pPr algn="l"/>
          <a:endParaRPr lang="en-US"/>
        </a:p>
      </dgm:t>
    </dgm:pt>
    <dgm:pt modelId="{AF36CADA-A534-4898-824D-6B97F7F9A7A3}" type="sibTrans" cxnId="{171043FE-4233-4BA4-ACC3-FEF397D1ECBC}">
      <dgm:prSet/>
      <dgm:spPr/>
      <dgm:t>
        <a:bodyPr/>
        <a:lstStyle/>
        <a:p>
          <a:pPr algn="l"/>
          <a:endParaRPr lang="en-US"/>
        </a:p>
      </dgm:t>
    </dgm:pt>
    <dgm:pt modelId="{E20426F4-E60E-4267-8E92-A6377C286611}">
      <dgm:prSet phldrT="[Text]" custT="1"/>
      <dgm:spPr/>
      <dgm:t>
        <a:bodyPr/>
        <a:lstStyle/>
        <a:p>
          <a:pPr algn="l"/>
          <a:r>
            <a:rPr lang="en-US" sz="1600"/>
            <a:t>Data collection and analysis</a:t>
          </a:r>
        </a:p>
      </dgm:t>
    </dgm:pt>
    <dgm:pt modelId="{5185474E-74B8-4386-A983-584710E18DE6}" type="parTrans" cxnId="{75EC7F08-B6A9-4842-A9A5-632F29ECFC97}">
      <dgm:prSet/>
      <dgm:spPr/>
      <dgm:t>
        <a:bodyPr/>
        <a:lstStyle/>
        <a:p>
          <a:pPr algn="l"/>
          <a:endParaRPr lang="en-US"/>
        </a:p>
      </dgm:t>
    </dgm:pt>
    <dgm:pt modelId="{7AD9EC67-3F8D-4FFD-9406-C76AA5219ED4}" type="sibTrans" cxnId="{75EC7F08-B6A9-4842-A9A5-632F29ECFC97}">
      <dgm:prSet/>
      <dgm:spPr/>
      <dgm:t>
        <a:bodyPr/>
        <a:lstStyle/>
        <a:p>
          <a:pPr algn="l"/>
          <a:endParaRPr lang="en-US"/>
        </a:p>
      </dgm:t>
    </dgm:pt>
    <dgm:pt modelId="{28C7D972-941A-443A-B9D2-161D35334C8E}">
      <dgm:prSet phldrT="[Text]" custT="1"/>
      <dgm:spPr/>
      <dgm:t>
        <a:bodyPr/>
        <a:lstStyle/>
        <a:p>
          <a:pPr algn="ctr"/>
          <a:r>
            <a:rPr lang="en-US" sz="1600" dirty="0"/>
            <a:t>Implement</a:t>
          </a:r>
        </a:p>
      </dgm:t>
    </dgm:pt>
    <dgm:pt modelId="{0C2959B1-D05C-4959-BD6C-F6A70357F331}" type="parTrans" cxnId="{52CDC289-EAF9-4056-AC0D-779D57A39FC2}">
      <dgm:prSet/>
      <dgm:spPr/>
      <dgm:t>
        <a:bodyPr/>
        <a:lstStyle/>
        <a:p>
          <a:pPr algn="l"/>
          <a:endParaRPr lang="en-US"/>
        </a:p>
      </dgm:t>
    </dgm:pt>
    <dgm:pt modelId="{808BD947-919F-4FD1-BBCC-CB603D7654AF}" type="sibTrans" cxnId="{52CDC289-EAF9-4056-AC0D-779D57A39FC2}">
      <dgm:prSet/>
      <dgm:spPr/>
      <dgm:t>
        <a:bodyPr/>
        <a:lstStyle/>
        <a:p>
          <a:pPr algn="l"/>
          <a:endParaRPr lang="en-US"/>
        </a:p>
      </dgm:t>
    </dgm:pt>
    <dgm:pt modelId="{1B595A22-92E1-47B9-B59E-1AE67B52DF8E}">
      <dgm:prSet phldrT="[Text]" custT="1"/>
      <dgm:spPr/>
      <dgm:t>
        <a:bodyPr/>
        <a:lstStyle/>
        <a:p>
          <a:pPr algn="l"/>
          <a:r>
            <a:rPr lang="en-US" sz="1600" dirty="0"/>
            <a:t>Interests, ideas, formulation of research topic</a:t>
          </a:r>
        </a:p>
      </dgm:t>
    </dgm:pt>
    <dgm:pt modelId="{10007466-A0F7-49C5-AA79-F5959040D58F}" type="parTrans" cxnId="{9123AC4E-888B-48D9-9B4F-77D41D92DB79}">
      <dgm:prSet/>
      <dgm:spPr/>
      <dgm:t>
        <a:bodyPr/>
        <a:lstStyle/>
        <a:p>
          <a:pPr algn="l"/>
          <a:endParaRPr lang="en-US"/>
        </a:p>
      </dgm:t>
    </dgm:pt>
    <dgm:pt modelId="{650AEDBD-C3DB-4B5F-85EC-AEBB3E088450}" type="sibTrans" cxnId="{9123AC4E-888B-48D9-9B4F-77D41D92DB79}">
      <dgm:prSet/>
      <dgm:spPr/>
      <dgm:t>
        <a:bodyPr/>
        <a:lstStyle/>
        <a:p>
          <a:pPr algn="l"/>
          <a:endParaRPr lang="en-US"/>
        </a:p>
      </dgm:t>
    </dgm:pt>
    <dgm:pt modelId="{00099429-2846-44F0-AD8F-3517F062A7E1}">
      <dgm:prSet phldrT="[Text]" custT="1"/>
      <dgm:spPr/>
      <dgm:t>
        <a:bodyPr/>
        <a:lstStyle/>
        <a:p>
          <a:pPr algn="l"/>
          <a:r>
            <a:rPr lang="en-US" sz="1600" dirty="0"/>
            <a:t>Research proposal, proposal presentation, idea discussion</a:t>
          </a:r>
        </a:p>
      </dgm:t>
    </dgm:pt>
    <dgm:pt modelId="{A60B658C-6845-4B40-92E2-0976FE76CB69}" type="parTrans" cxnId="{ED078A8F-FB51-417B-AD3F-600D78A00532}">
      <dgm:prSet/>
      <dgm:spPr/>
      <dgm:t>
        <a:bodyPr/>
        <a:lstStyle/>
        <a:p>
          <a:pPr algn="l"/>
          <a:endParaRPr lang="en-US"/>
        </a:p>
      </dgm:t>
    </dgm:pt>
    <dgm:pt modelId="{298C8EE0-E28B-4057-AFBD-0F94A53A06FB}" type="sibTrans" cxnId="{ED078A8F-FB51-417B-AD3F-600D78A00532}">
      <dgm:prSet/>
      <dgm:spPr/>
      <dgm:t>
        <a:bodyPr/>
        <a:lstStyle/>
        <a:p>
          <a:pPr algn="l"/>
          <a:endParaRPr lang="en-US"/>
        </a:p>
      </dgm:t>
    </dgm:pt>
    <dgm:pt modelId="{FA0BB74A-7EB3-40C0-BAC4-9EE65E263B64}">
      <dgm:prSet phldrT="[Text]" custT="1"/>
      <dgm:spPr/>
      <dgm:t>
        <a:bodyPr/>
        <a:lstStyle/>
        <a:p>
          <a:pPr algn="ctr"/>
          <a:r>
            <a:rPr lang="en-US" sz="1600" dirty="0"/>
            <a:t>Starting phase</a:t>
          </a:r>
        </a:p>
      </dgm:t>
    </dgm:pt>
    <dgm:pt modelId="{D3571EE8-5B9E-485F-A7A7-4278A6E958CA}" type="sibTrans" cxnId="{D7BFF5EE-53D6-4971-A473-C5C2537A1693}">
      <dgm:prSet/>
      <dgm:spPr/>
      <dgm:t>
        <a:bodyPr/>
        <a:lstStyle/>
        <a:p>
          <a:pPr algn="l"/>
          <a:endParaRPr lang="en-US"/>
        </a:p>
      </dgm:t>
    </dgm:pt>
    <dgm:pt modelId="{7628BE20-4DC0-4F43-84B2-16F54198C452}" type="parTrans" cxnId="{D7BFF5EE-53D6-4971-A473-C5C2537A1693}">
      <dgm:prSet/>
      <dgm:spPr/>
      <dgm:t>
        <a:bodyPr/>
        <a:lstStyle/>
        <a:p>
          <a:pPr algn="l"/>
          <a:endParaRPr lang="en-US"/>
        </a:p>
      </dgm:t>
    </dgm:pt>
    <dgm:pt modelId="{8CFEA176-6A97-4A33-B036-93607E6F1984}">
      <dgm:prSet phldrT="[Text]" custT="1"/>
      <dgm:spPr/>
      <dgm:t>
        <a:bodyPr/>
        <a:lstStyle/>
        <a:p>
          <a:pPr algn="l"/>
          <a:r>
            <a:rPr lang="en-US" sz="1600" dirty="0"/>
            <a:t>Similar work limitation and solution</a:t>
          </a:r>
        </a:p>
      </dgm:t>
    </dgm:pt>
    <dgm:pt modelId="{6DEF6A66-C14D-4D52-9888-DAD8299C9788}" type="parTrans" cxnId="{9FF243C8-480D-43CF-A350-48BFFCEE3F3B}">
      <dgm:prSet/>
      <dgm:spPr/>
      <dgm:t>
        <a:bodyPr/>
        <a:lstStyle/>
        <a:p>
          <a:pPr algn="l"/>
          <a:endParaRPr lang="en-US"/>
        </a:p>
      </dgm:t>
    </dgm:pt>
    <dgm:pt modelId="{D7EE33A5-A316-4190-BA5E-B783C6C86119}" type="sibTrans" cxnId="{9FF243C8-480D-43CF-A350-48BFFCEE3F3B}">
      <dgm:prSet/>
      <dgm:spPr/>
      <dgm:t>
        <a:bodyPr/>
        <a:lstStyle/>
        <a:p>
          <a:pPr algn="l"/>
          <a:endParaRPr lang="en-US"/>
        </a:p>
      </dgm:t>
    </dgm:pt>
    <dgm:pt modelId="{7B3E1A52-1D0D-4858-BF83-0A94CB80DEA5}">
      <dgm:prSet phldrT="[Text]" custT="1"/>
      <dgm:spPr/>
      <dgm:t>
        <a:bodyPr/>
        <a:lstStyle/>
        <a:p>
          <a:pPr algn="l"/>
          <a:r>
            <a:rPr lang="en-US" sz="1600"/>
            <a:t>First draft and second draft preparation </a:t>
          </a:r>
        </a:p>
      </dgm:t>
    </dgm:pt>
    <dgm:pt modelId="{2C4589B2-EAF0-4989-94C7-29207D124450}" type="parTrans" cxnId="{677DF970-4F07-491A-9407-726EF5FF05C7}">
      <dgm:prSet/>
      <dgm:spPr/>
      <dgm:t>
        <a:bodyPr/>
        <a:lstStyle/>
        <a:p>
          <a:pPr algn="l"/>
          <a:endParaRPr lang="en-US"/>
        </a:p>
      </dgm:t>
    </dgm:pt>
    <dgm:pt modelId="{BE3855A2-0592-4062-BB50-B66871E5813E}" type="sibTrans" cxnId="{677DF970-4F07-491A-9407-726EF5FF05C7}">
      <dgm:prSet/>
      <dgm:spPr/>
      <dgm:t>
        <a:bodyPr/>
        <a:lstStyle/>
        <a:p>
          <a:pPr algn="l"/>
          <a:endParaRPr lang="en-US"/>
        </a:p>
      </dgm:t>
    </dgm:pt>
    <dgm:pt modelId="{3BC60264-3156-47DB-B314-A6A9CF8A1B48}">
      <dgm:prSet phldrT="[Text]" custT="1"/>
      <dgm:spPr/>
      <dgm:t>
        <a:bodyPr/>
        <a:lstStyle/>
        <a:p>
          <a:pPr algn="l"/>
          <a:r>
            <a:rPr lang="en-US" sz="1600"/>
            <a:t>Collecting components and implementation</a:t>
          </a:r>
        </a:p>
      </dgm:t>
    </dgm:pt>
    <dgm:pt modelId="{EE6E98AE-A486-4C5A-9B13-8877F9F3FBB4}" type="parTrans" cxnId="{CCF3C7F3-219A-4EA9-8330-7A840717522A}">
      <dgm:prSet/>
      <dgm:spPr/>
      <dgm:t>
        <a:bodyPr/>
        <a:lstStyle/>
        <a:p>
          <a:pPr algn="l"/>
          <a:endParaRPr lang="en-US"/>
        </a:p>
      </dgm:t>
    </dgm:pt>
    <dgm:pt modelId="{0B16ADF3-4305-4C15-A311-6D578C9998B1}" type="sibTrans" cxnId="{CCF3C7F3-219A-4EA9-8330-7A840717522A}">
      <dgm:prSet/>
      <dgm:spPr/>
      <dgm:t>
        <a:bodyPr/>
        <a:lstStyle/>
        <a:p>
          <a:pPr algn="l"/>
          <a:endParaRPr lang="en-US"/>
        </a:p>
      </dgm:t>
    </dgm:pt>
    <dgm:pt modelId="{FCA2372A-980C-4BB6-89F6-32E1D83AE781}">
      <dgm:prSet phldrT="[Text]" custT="1"/>
      <dgm:spPr/>
      <dgm:t>
        <a:bodyPr/>
        <a:lstStyle/>
        <a:p>
          <a:pPr algn="l"/>
          <a:r>
            <a:rPr lang="en-US" sz="1600" dirty="0"/>
            <a:t>Accuracy analysis, drawback finding, result analysis</a:t>
          </a:r>
        </a:p>
      </dgm:t>
    </dgm:pt>
    <dgm:pt modelId="{74B80076-5979-4714-98AC-1E004AF80FEB}" type="parTrans" cxnId="{01A17A30-A332-4610-989A-C9540AD9E62F}">
      <dgm:prSet/>
      <dgm:spPr/>
      <dgm:t>
        <a:bodyPr/>
        <a:lstStyle/>
        <a:p>
          <a:pPr algn="l"/>
          <a:endParaRPr lang="en-US"/>
        </a:p>
      </dgm:t>
    </dgm:pt>
    <dgm:pt modelId="{D327D71D-45FB-4DA8-B5A6-6417E0040E90}" type="sibTrans" cxnId="{01A17A30-A332-4610-989A-C9540AD9E62F}">
      <dgm:prSet/>
      <dgm:spPr/>
      <dgm:t>
        <a:bodyPr/>
        <a:lstStyle/>
        <a:p>
          <a:pPr algn="l"/>
          <a:endParaRPr lang="en-US"/>
        </a:p>
      </dgm:t>
    </dgm:pt>
    <dgm:pt modelId="{8CF026BE-A054-4F3E-9382-7B442D8D3CC4}">
      <dgm:prSet phldrT="[Text]" custT="1"/>
      <dgm:spPr/>
      <dgm:t>
        <a:bodyPr/>
        <a:lstStyle/>
        <a:p>
          <a:pPr algn="ctr"/>
          <a:r>
            <a:rPr lang="en-US" sz="1600" dirty="0"/>
            <a:t>Finalization </a:t>
          </a:r>
        </a:p>
      </dgm:t>
    </dgm:pt>
    <dgm:pt modelId="{6BD6D234-F949-4FF7-8EE0-9246204C99F1}" type="parTrans" cxnId="{61D1C5C2-51FC-41F6-A9F4-3308331D70B5}">
      <dgm:prSet/>
      <dgm:spPr/>
      <dgm:t>
        <a:bodyPr/>
        <a:lstStyle/>
        <a:p>
          <a:pPr algn="l"/>
          <a:endParaRPr lang="en-US"/>
        </a:p>
      </dgm:t>
    </dgm:pt>
    <dgm:pt modelId="{0BFF29AF-93A6-4591-9EC4-47341E46C1AA}" type="sibTrans" cxnId="{61D1C5C2-51FC-41F6-A9F4-3308331D70B5}">
      <dgm:prSet/>
      <dgm:spPr/>
      <dgm:t>
        <a:bodyPr/>
        <a:lstStyle/>
        <a:p>
          <a:pPr algn="l"/>
          <a:endParaRPr lang="en-US"/>
        </a:p>
      </dgm:t>
    </dgm:pt>
    <dgm:pt modelId="{87E2FFCB-D321-4B78-AFDC-91717C29276C}">
      <dgm:prSet phldrT="[Text]" custT="1"/>
      <dgm:spPr/>
      <dgm:t>
        <a:bodyPr/>
        <a:lstStyle/>
        <a:p>
          <a:pPr algn="l"/>
          <a:r>
            <a:rPr lang="en-US" sz="1600"/>
            <a:t>Fixing  previously found drawbacks</a:t>
          </a:r>
        </a:p>
      </dgm:t>
    </dgm:pt>
    <dgm:pt modelId="{F9F4C2F9-3D29-4059-B251-181A077377E6}" type="parTrans" cxnId="{CF112204-1E06-4B86-8F1E-C25CA594583E}">
      <dgm:prSet/>
      <dgm:spPr/>
      <dgm:t>
        <a:bodyPr/>
        <a:lstStyle/>
        <a:p>
          <a:pPr algn="l"/>
          <a:endParaRPr lang="en-US"/>
        </a:p>
      </dgm:t>
    </dgm:pt>
    <dgm:pt modelId="{D1A73C3C-6E03-414F-8AC9-96DACC206CEF}" type="sibTrans" cxnId="{CF112204-1E06-4B86-8F1E-C25CA594583E}">
      <dgm:prSet/>
      <dgm:spPr/>
      <dgm:t>
        <a:bodyPr/>
        <a:lstStyle/>
        <a:p>
          <a:pPr algn="l"/>
          <a:endParaRPr lang="en-US"/>
        </a:p>
      </dgm:t>
    </dgm:pt>
    <dgm:pt modelId="{C8E8C943-D2F0-47C1-9019-863143699C56}">
      <dgm:prSet phldrT="[Text]" custT="1"/>
      <dgm:spPr/>
      <dgm:t>
        <a:bodyPr/>
        <a:lstStyle/>
        <a:p>
          <a:pPr algn="l"/>
          <a:r>
            <a:rPr lang="en-US" sz="1600" dirty="0"/>
            <a:t>Additional works</a:t>
          </a:r>
        </a:p>
      </dgm:t>
    </dgm:pt>
    <dgm:pt modelId="{A87499F1-C081-4AF9-91AA-5B46E376C70D}" type="parTrans" cxnId="{01C7D416-78AA-48C8-B9CC-9EEEED743F74}">
      <dgm:prSet/>
      <dgm:spPr/>
      <dgm:t>
        <a:bodyPr/>
        <a:lstStyle/>
        <a:p>
          <a:pPr algn="l"/>
          <a:endParaRPr lang="en-US"/>
        </a:p>
      </dgm:t>
    </dgm:pt>
    <dgm:pt modelId="{CF0F8B5E-BD2E-4093-9361-49656E7CE704}" type="sibTrans" cxnId="{01C7D416-78AA-48C8-B9CC-9EEEED743F74}">
      <dgm:prSet/>
      <dgm:spPr/>
      <dgm:t>
        <a:bodyPr/>
        <a:lstStyle/>
        <a:p>
          <a:pPr algn="l"/>
          <a:endParaRPr lang="en-US"/>
        </a:p>
      </dgm:t>
    </dgm:pt>
    <dgm:pt modelId="{D4A670E5-877F-4E0F-9F80-9964044826C0}">
      <dgm:prSet phldrT="[Text]" custT="1"/>
      <dgm:spPr/>
      <dgm:t>
        <a:bodyPr/>
        <a:lstStyle/>
        <a:p>
          <a:pPr algn="l"/>
          <a:r>
            <a:rPr lang="en-US" sz="1600" dirty="0"/>
            <a:t>Final draft writing, submission</a:t>
          </a:r>
        </a:p>
      </dgm:t>
    </dgm:pt>
    <dgm:pt modelId="{A1BC6FB0-6112-4135-914C-E5B56A245C10}" type="parTrans" cxnId="{641C9840-045B-41F1-8251-8FA1B0E2B7C9}">
      <dgm:prSet/>
      <dgm:spPr/>
      <dgm:t>
        <a:bodyPr/>
        <a:lstStyle/>
        <a:p>
          <a:pPr algn="l"/>
          <a:endParaRPr lang="en-US"/>
        </a:p>
      </dgm:t>
    </dgm:pt>
    <dgm:pt modelId="{BCCC8E4C-3F8C-4247-9E51-D52969AEA0E7}" type="sibTrans" cxnId="{641C9840-045B-41F1-8251-8FA1B0E2B7C9}">
      <dgm:prSet/>
      <dgm:spPr/>
      <dgm:t>
        <a:bodyPr/>
        <a:lstStyle/>
        <a:p>
          <a:pPr algn="l"/>
          <a:endParaRPr lang="en-US"/>
        </a:p>
      </dgm:t>
    </dgm:pt>
    <dgm:pt modelId="{6192F1EA-B764-4E36-BF2A-3709F7B4BDFC}" type="pres">
      <dgm:prSet presAssocID="{85812FF5-3BD8-451D-946E-49E3060E2D79}" presName="linearFlow" presStyleCnt="0">
        <dgm:presLayoutVars>
          <dgm:dir/>
          <dgm:animLvl val="lvl"/>
          <dgm:resizeHandles val="exact"/>
        </dgm:presLayoutVars>
      </dgm:prSet>
      <dgm:spPr/>
    </dgm:pt>
    <dgm:pt modelId="{399BB917-5AC0-41D1-921D-FF7657B9DEF4}" type="pres">
      <dgm:prSet presAssocID="{8BCB77B3-A664-4D49-9F52-9434D9CCD375}" presName="composite" presStyleCnt="0"/>
      <dgm:spPr/>
    </dgm:pt>
    <dgm:pt modelId="{3E9F99A1-4C3B-4985-B374-085AD13BF5AC}" type="pres">
      <dgm:prSet presAssocID="{8BCB77B3-A664-4D49-9F52-9434D9CCD37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A85984A-0D78-4A82-95FA-EDAA7C2EF650}" type="pres">
      <dgm:prSet presAssocID="{8BCB77B3-A664-4D49-9F52-9434D9CCD375}" presName="descendantText" presStyleLbl="alignAcc1" presStyleIdx="0" presStyleCnt="4">
        <dgm:presLayoutVars>
          <dgm:bulletEnabled val="1"/>
        </dgm:presLayoutVars>
      </dgm:prSet>
      <dgm:spPr/>
    </dgm:pt>
    <dgm:pt modelId="{4BF2CD57-9136-4F11-B62E-46B1C46025E9}" type="pres">
      <dgm:prSet presAssocID="{133A51FD-3C20-4A4C-90D1-995BE87FA2C7}" presName="sp" presStyleCnt="0"/>
      <dgm:spPr/>
    </dgm:pt>
    <dgm:pt modelId="{DABAD75B-B047-4535-A0DB-31DBE89BC783}" type="pres">
      <dgm:prSet presAssocID="{FA0BB74A-7EB3-40C0-BAC4-9EE65E263B64}" presName="composite" presStyleCnt="0"/>
      <dgm:spPr/>
    </dgm:pt>
    <dgm:pt modelId="{ED3B6E91-6863-4E1A-A773-222B9B4EA1AC}" type="pres">
      <dgm:prSet presAssocID="{FA0BB74A-7EB3-40C0-BAC4-9EE65E263B6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C2A7D32-291F-4A13-A8BC-BF7CF8DF4BA2}" type="pres">
      <dgm:prSet presAssocID="{FA0BB74A-7EB3-40C0-BAC4-9EE65E263B64}" presName="descendantText" presStyleLbl="alignAcc1" presStyleIdx="1" presStyleCnt="4">
        <dgm:presLayoutVars>
          <dgm:bulletEnabled val="1"/>
        </dgm:presLayoutVars>
      </dgm:prSet>
      <dgm:spPr/>
    </dgm:pt>
    <dgm:pt modelId="{66EC10F2-7E08-48B7-8A0D-878C8307DF6A}" type="pres">
      <dgm:prSet presAssocID="{D3571EE8-5B9E-485F-A7A7-4278A6E958CA}" presName="sp" presStyleCnt="0"/>
      <dgm:spPr/>
    </dgm:pt>
    <dgm:pt modelId="{542767E9-61F4-4D1F-8315-004790CA2D0A}" type="pres">
      <dgm:prSet presAssocID="{28C7D972-941A-443A-B9D2-161D35334C8E}" presName="composite" presStyleCnt="0"/>
      <dgm:spPr/>
    </dgm:pt>
    <dgm:pt modelId="{A42991F8-C5B3-4A80-BB6F-331C919105B7}" type="pres">
      <dgm:prSet presAssocID="{28C7D972-941A-443A-B9D2-161D35334C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F265767-CD41-4E28-9BC8-220C8DB9B19A}" type="pres">
      <dgm:prSet presAssocID="{28C7D972-941A-443A-B9D2-161D35334C8E}" presName="descendantText" presStyleLbl="alignAcc1" presStyleIdx="2" presStyleCnt="4">
        <dgm:presLayoutVars>
          <dgm:bulletEnabled val="1"/>
        </dgm:presLayoutVars>
      </dgm:prSet>
      <dgm:spPr/>
    </dgm:pt>
    <dgm:pt modelId="{922262CB-F6EB-4EEF-BAB7-D1C36BDC1B0E}" type="pres">
      <dgm:prSet presAssocID="{808BD947-919F-4FD1-BBCC-CB603D7654AF}" presName="sp" presStyleCnt="0"/>
      <dgm:spPr/>
    </dgm:pt>
    <dgm:pt modelId="{6E8A8DDE-D94A-42EB-99FB-397DBAD25615}" type="pres">
      <dgm:prSet presAssocID="{8CF026BE-A054-4F3E-9382-7B442D8D3CC4}" presName="composite" presStyleCnt="0"/>
      <dgm:spPr/>
    </dgm:pt>
    <dgm:pt modelId="{3DE3F051-2978-4E94-80F7-8CB352782F33}" type="pres">
      <dgm:prSet presAssocID="{8CF026BE-A054-4F3E-9382-7B442D8D3CC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6C507DD-F503-4885-BC7E-45EB5D3D02F0}" type="pres">
      <dgm:prSet presAssocID="{8CF026BE-A054-4F3E-9382-7B442D8D3CC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4336500-D075-4125-9D5B-DC8DFA39C46E}" type="presOf" srcId="{28C7D972-941A-443A-B9D2-161D35334C8E}" destId="{A42991F8-C5B3-4A80-BB6F-331C919105B7}" srcOrd="0" destOrd="0" presId="urn:microsoft.com/office/officeart/2005/8/layout/chevron2"/>
    <dgm:cxn modelId="{CF112204-1E06-4B86-8F1E-C25CA594583E}" srcId="{8CF026BE-A054-4F3E-9382-7B442D8D3CC4}" destId="{87E2FFCB-D321-4B78-AFDC-91717C29276C}" srcOrd="0" destOrd="0" parTransId="{F9F4C2F9-3D29-4059-B251-181A077377E6}" sibTransId="{D1A73C3C-6E03-414F-8AC9-96DACC206CEF}"/>
    <dgm:cxn modelId="{8D49F005-5961-46DB-A8C1-C42226F91D1F}" type="presOf" srcId="{13B78FFD-057A-47CC-BD77-214F4DB3429B}" destId="{DC2A7D32-291F-4A13-A8BC-BF7CF8DF4BA2}" srcOrd="0" destOrd="0" presId="urn:microsoft.com/office/officeart/2005/8/layout/chevron2"/>
    <dgm:cxn modelId="{75EC7F08-B6A9-4842-A9A5-632F29ECFC97}" srcId="{FA0BB74A-7EB3-40C0-BAC4-9EE65E263B64}" destId="{E20426F4-E60E-4267-8E92-A6377C286611}" srcOrd="1" destOrd="0" parTransId="{5185474E-74B8-4386-A983-584710E18DE6}" sibTransId="{7AD9EC67-3F8D-4FFD-9406-C76AA5219ED4}"/>
    <dgm:cxn modelId="{01C7D416-78AA-48C8-B9CC-9EEEED743F74}" srcId="{8CF026BE-A054-4F3E-9382-7B442D8D3CC4}" destId="{C8E8C943-D2F0-47C1-9019-863143699C56}" srcOrd="1" destOrd="0" parTransId="{A87499F1-C081-4AF9-91AA-5B46E376C70D}" sibTransId="{CF0F8B5E-BD2E-4093-9361-49656E7CE704}"/>
    <dgm:cxn modelId="{CF532120-2B49-49C1-8834-8F6E651216AD}" type="presOf" srcId="{7B3E1A52-1D0D-4858-BF83-0A94CB80DEA5}" destId="{3F265767-CD41-4E28-9BC8-220C8DB9B19A}" srcOrd="0" destOrd="0" presId="urn:microsoft.com/office/officeart/2005/8/layout/chevron2"/>
    <dgm:cxn modelId="{49CE3725-504E-42BB-AAEB-DA076BE53512}" type="presOf" srcId="{8CF026BE-A054-4F3E-9382-7B442D8D3CC4}" destId="{3DE3F051-2978-4E94-80F7-8CB352782F33}" srcOrd="0" destOrd="0" presId="urn:microsoft.com/office/officeart/2005/8/layout/chevron2"/>
    <dgm:cxn modelId="{01A17A30-A332-4610-989A-C9540AD9E62F}" srcId="{28C7D972-941A-443A-B9D2-161D35334C8E}" destId="{FCA2372A-980C-4BB6-89F6-32E1D83AE781}" srcOrd="2" destOrd="0" parTransId="{74B80076-5979-4714-98AC-1E004AF80FEB}" sibTransId="{D327D71D-45FB-4DA8-B5A6-6417E0040E90}"/>
    <dgm:cxn modelId="{0253EE33-49EF-4A65-A5B4-0C57161BEF0E}" type="presOf" srcId="{FA0BB74A-7EB3-40C0-BAC4-9EE65E263B64}" destId="{ED3B6E91-6863-4E1A-A773-222B9B4EA1AC}" srcOrd="0" destOrd="0" presId="urn:microsoft.com/office/officeart/2005/8/layout/chevron2"/>
    <dgm:cxn modelId="{DC891139-9B29-4DC5-8BA8-C4D8E0EFBFF9}" type="presOf" srcId="{AAC573C3-CDD9-4C42-B763-903E8AB583DC}" destId="{5A85984A-0D78-4A82-95FA-EDAA7C2EF650}" srcOrd="0" destOrd="0" presId="urn:microsoft.com/office/officeart/2005/8/layout/chevron2"/>
    <dgm:cxn modelId="{641C9840-045B-41F1-8251-8FA1B0E2B7C9}" srcId="{8CF026BE-A054-4F3E-9382-7B442D8D3CC4}" destId="{D4A670E5-877F-4E0F-9F80-9964044826C0}" srcOrd="2" destOrd="0" parTransId="{A1BC6FB0-6112-4135-914C-E5B56A245C10}" sibTransId="{BCCC8E4C-3F8C-4247-9E51-D52969AEA0E7}"/>
    <dgm:cxn modelId="{0B6DB140-24A7-4818-A474-47C7BC9EBDBF}" type="presOf" srcId="{3BC60264-3156-47DB-B314-A6A9CF8A1B48}" destId="{3F265767-CD41-4E28-9BC8-220C8DB9B19A}" srcOrd="0" destOrd="1" presId="urn:microsoft.com/office/officeart/2005/8/layout/chevron2"/>
    <dgm:cxn modelId="{3C74C44D-F2C3-4F02-841F-9E1BF271AA3E}" type="presOf" srcId="{8BCB77B3-A664-4D49-9F52-9434D9CCD375}" destId="{3E9F99A1-4C3B-4985-B374-085AD13BF5AC}" srcOrd="0" destOrd="0" presId="urn:microsoft.com/office/officeart/2005/8/layout/chevron2"/>
    <dgm:cxn modelId="{9123AC4E-888B-48D9-9B4F-77D41D92DB79}" srcId="{8BCB77B3-A664-4D49-9F52-9434D9CCD375}" destId="{1B595A22-92E1-47B9-B59E-1AE67B52DF8E}" srcOrd="1" destOrd="0" parTransId="{10007466-A0F7-49C5-AA79-F5959040D58F}" sibTransId="{650AEDBD-C3DB-4B5F-85EC-AEBB3E088450}"/>
    <dgm:cxn modelId="{677DF970-4F07-491A-9407-726EF5FF05C7}" srcId="{28C7D972-941A-443A-B9D2-161D35334C8E}" destId="{7B3E1A52-1D0D-4858-BF83-0A94CB80DEA5}" srcOrd="0" destOrd="0" parTransId="{2C4589B2-EAF0-4989-94C7-29207D124450}" sibTransId="{BE3855A2-0592-4062-BB50-B66871E5813E}"/>
    <dgm:cxn modelId="{DE0B8D7A-0FFB-42CC-A927-2A0D7A7F46A0}" type="presOf" srcId="{00099429-2846-44F0-AD8F-3517F062A7E1}" destId="{5A85984A-0D78-4A82-95FA-EDAA7C2EF650}" srcOrd="0" destOrd="2" presId="urn:microsoft.com/office/officeart/2005/8/layout/chevron2"/>
    <dgm:cxn modelId="{2694387C-41FA-474C-8C4B-3D49D6A4A2AC}" srcId="{8BCB77B3-A664-4D49-9F52-9434D9CCD375}" destId="{AAC573C3-CDD9-4C42-B763-903E8AB583DC}" srcOrd="0" destOrd="0" parTransId="{83E38244-CE43-4DD2-B2F2-D3F25F19C73D}" sibTransId="{181074E1-75C9-4695-A227-6A4FF5829603}"/>
    <dgm:cxn modelId="{C89EA785-FA4A-4AB4-A52F-97AB54FFBAD8}" type="presOf" srcId="{8CFEA176-6A97-4A33-B036-93607E6F1984}" destId="{DC2A7D32-291F-4A13-A8BC-BF7CF8DF4BA2}" srcOrd="0" destOrd="2" presId="urn:microsoft.com/office/officeart/2005/8/layout/chevron2"/>
    <dgm:cxn modelId="{52CDC289-EAF9-4056-AC0D-779D57A39FC2}" srcId="{85812FF5-3BD8-451D-946E-49E3060E2D79}" destId="{28C7D972-941A-443A-B9D2-161D35334C8E}" srcOrd="2" destOrd="0" parTransId="{0C2959B1-D05C-4959-BD6C-F6A70357F331}" sibTransId="{808BD947-919F-4FD1-BBCC-CB603D7654AF}"/>
    <dgm:cxn modelId="{ED078A8F-FB51-417B-AD3F-600D78A00532}" srcId="{8BCB77B3-A664-4D49-9F52-9434D9CCD375}" destId="{00099429-2846-44F0-AD8F-3517F062A7E1}" srcOrd="2" destOrd="0" parTransId="{A60B658C-6845-4B40-92E2-0976FE76CB69}" sibTransId="{298C8EE0-E28B-4057-AFBD-0F94A53A06FB}"/>
    <dgm:cxn modelId="{05D80795-96E8-4574-8990-1A3107329473}" type="presOf" srcId="{C8E8C943-D2F0-47C1-9019-863143699C56}" destId="{F6C507DD-F503-4885-BC7E-45EB5D3D02F0}" srcOrd="0" destOrd="1" presId="urn:microsoft.com/office/officeart/2005/8/layout/chevron2"/>
    <dgm:cxn modelId="{46A81A97-BDF8-47A1-91BE-81924D0A3A77}" type="presOf" srcId="{85812FF5-3BD8-451D-946E-49E3060E2D79}" destId="{6192F1EA-B764-4E36-BF2A-3709F7B4BDFC}" srcOrd="0" destOrd="0" presId="urn:microsoft.com/office/officeart/2005/8/layout/chevron2"/>
    <dgm:cxn modelId="{1B69E6B1-F967-4D97-85D6-59A6FA34FBF3}" type="presOf" srcId="{1B595A22-92E1-47B9-B59E-1AE67B52DF8E}" destId="{5A85984A-0D78-4A82-95FA-EDAA7C2EF650}" srcOrd="0" destOrd="1" presId="urn:microsoft.com/office/officeart/2005/8/layout/chevron2"/>
    <dgm:cxn modelId="{3D61A1BC-D696-44C5-8139-ACF1A66F4B11}" srcId="{85812FF5-3BD8-451D-946E-49E3060E2D79}" destId="{8BCB77B3-A664-4D49-9F52-9434D9CCD375}" srcOrd="0" destOrd="0" parTransId="{9F38F050-3EE0-496F-B31A-5C5C2B42BF72}" sibTransId="{133A51FD-3C20-4A4C-90D1-995BE87FA2C7}"/>
    <dgm:cxn modelId="{61D1C5C2-51FC-41F6-A9F4-3308331D70B5}" srcId="{85812FF5-3BD8-451D-946E-49E3060E2D79}" destId="{8CF026BE-A054-4F3E-9382-7B442D8D3CC4}" srcOrd="3" destOrd="0" parTransId="{6BD6D234-F949-4FF7-8EE0-9246204C99F1}" sibTransId="{0BFF29AF-93A6-4591-9EC4-47341E46C1AA}"/>
    <dgm:cxn modelId="{9FF243C8-480D-43CF-A350-48BFFCEE3F3B}" srcId="{FA0BB74A-7EB3-40C0-BAC4-9EE65E263B64}" destId="{8CFEA176-6A97-4A33-B036-93607E6F1984}" srcOrd="2" destOrd="0" parTransId="{6DEF6A66-C14D-4D52-9888-DAD8299C9788}" sibTransId="{D7EE33A5-A316-4190-BA5E-B783C6C86119}"/>
    <dgm:cxn modelId="{6F6FC5CB-C7F8-4052-A697-ACD8B333DFA7}" type="presOf" srcId="{D4A670E5-877F-4E0F-9F80-9964044826C0}" destId="{F6C507DD-F503-4885-BC7E-45EB5D3D02F0}" srcOrd="0" destOrd="2" presId="urn:microsoft.com/office/officeart/2005/8/layout/chevron2"/>
    <dgm:cxn modelId="{D7BFF5EE-53D6-4971-A473-C5C2537A1693}" srcId="{85812FF5-3BD8-451D-946E-49E3060E2D79}" destId="{FA0BB74A-7EB3-40C0-BAC4-9EE65E263B64}" srcOrd="1" destOrd="0" parTransId="{7628BE20-4DC0-4F43-84B2-16F54198C452}" sibTransId="{D3571EE8-5B9E-485F-A7A7-4278A6E958CA}"/>
    <dgm:cxn modelId="{C2C166F2-57DA-4995-A380-8D14CD190A4D}" type="presOf" srcId="{87E2FFCB-D321-4B78-AFDC-91717C29276C}" destId="{F6C507DD-F503-4885-BC7E-45EB5D3D02F0}" srcOrd="0" destOrd="0" presId="urn:microsoft.com/office/officeart/2005/8/layout/chevron2"/>
    <dgm:cxn modelId="{CCF3C7F3-219A-4EA9-8330-7A840717522A}" srcId="{28C7D972-941A-443A-B9D2-161D35334C8E}" destId="{3BC60264-3156-47DB-B314-A6A9CF8A1B48}" srcOrd="1" destOrd="0" parTransId="{EE6E98AE-A486-4C5A-9B13-8877F9F3FBB4}" sibTransId="{0B16ADF3-4305-4C15-A311-6D578C9998B1}"/>
    <dgm:cxn modelId="{3197ECF9-7297-49F5-8072-C31ED6F54365}" type="presOf" srcId="{E20426F4-E60E-4267-8E92-A6377C286611}" destId="{DC2A7D32-291F-4A13-A8BC-BF7CF8DF4BA2}" srcOrd="0" destOrd="1" presId="urn:microsoft.com/office/officeart/2005/8/layout/chevron2"/>
    <dgm:cxn modelId="{B32492FA-A46D-423D-8868-BB5E64F836EB}" type="presOf" srcId="{FCA2372A-980C-4BB6-89F6-32E1D83AE781}" destId="{3F265767-CD41-4E28-9BC8-220C8DB9B19A}" srcOrd="0" destOrd="2" presId="urn:microsoft.com/office/officeart/2005/8/layout/chevron2"/>
    <dgm:cxn modelId="{171043FE-4233-4BA4-ACC3-FEF397D1ECBC}" srcId="{FA0BB74A-7EB3-40C0-BAC4-9EE65E263B64}" destId="{13B78FFD-057A-47CC-BD77-214F4DB3429B}" srcOrd="0" destOrd="0" parTransId="{E57E4C0D-0559-4657-AE18-1DA32DD4366C}" sibTransId="{AF36CADA-A534-4898-824D-6B97F7F9A7A3}"/>
    <dgm:cxn modelId="{6DDD10D7-8D5D-4717-BA3A-FB014BB0AB71}" type="presParOf" srcId="{6192F1EA-B764-4E36-BF2A-3709F7B4BDFC}" destId="{399BB917-5AC0-41D1-921D-FF7657B9DEF4}" srcOrd="0" destOrd="0" presId="urn:microsoft.com/office/officeart/2005/8/layout/chevron2"/>
    <dgm:cxn modelId="{F47B71FF-3E76-4EB5-93C8-9AAFA879D14D}" type="presParOf" srcId="{399BB917-5AC0-41D1-921D-FF7657B9DEF4}" destId="{3E9F99A1-4C3B-4985-B374-085AD13BF5AC}" srcOrd="0" destOrd="0" presId="urn:microsoft.com/office/officeart/2005/8/layout/chevron2"/>
    <dgm:cxn modelId="{A31A2FC4-7F70-4D6E-9C1E-36B6B84B1448}" type="presParOf" srcId="{399BB917-5AC0-41D1-921D-FF7657B9DEF4}" destId="{5A85984A-0D78-4A82-95FA-EDAA7C2EF650}" srcOrd="1" destOrd="0" presId="urn:microsoft.com/office/officeart/2005/8/layout/chevron2"/>
    <dgm:cxn modelId="{629164DE-BECF-4724-8D49-80CC01A6C74F}" type="presParOf" srcId="{6192F1EA-B764-4E36-BF2A-3709F7B4BDFC}" destId="{4BF2CD57-9136-4F11-B62E-46B1C46025E9}" srcOrd="1" destOrd="0" presId="urn:microsoft.com/office/officeart/2005/8/layout/chevron2"/>
    <dgm:cxn modelId="{636EF950-5051-41C4-857A-38048449E467}" type="presParOf" srcId="{6192F1EA-B764-4E36-BF2A-3709F7B4BDFC}" destId="{DABAD75B-B047-4535-A0DB-31DBE89BC783}" srcOrd="2" destOrd="0" presId="urn:microsoft.com/office/officeart/2005/8/layout/chevron2"/>
    <dgm:cxn modelId="{1E72F001-FD2F-4FC6-BBB0-5EAC23ECA9DA}" type="presParOf" srcId="{DABAD75B-B047-4535-A0DB-31DBE89BC783}" destId="{ED3B6E91-6863-4E1A-A773-222B9B4EA1AC}" srcOrd="0" destOrd="0" presId="urn:microsoft.com/office/officeart/2005/8/layout/chevron2"/>
    <dgm:cxn modelId="{615E18A8-AD11-4917-A60F-13B9453FBE23}" type="presParOf" srcId="{DABAD75B-B047-4535-A0DB-31DBE89BC783}" destId="{DC2A7D32-291F-4A13-A8BC-BF7CF8DF4BA2}" srcOrd="1" destOrd="0" presId="urn:microsoft.com/office/officeart/2005/8/layout/chevron2"/>
    <dgm:cxn modelId="{51C71EF1-C319-479B-8DF0-12B3E971FE52}" type="presParOf" srcId="{6192F1EA-B764-4E36-BF2A-3709F7B4BDFC}" destId="{66EC10F2-7E08-48B7-8A0D-878C8307DF6A}" srcOrd="3" destOrd="0" presId="urn:microsoft.com/office/officeart/2005/8/layout/chevron2"/>
    <dgm:cxn modelId="{A637A433-9E5B-4227-B121-E0E84ECC84EC}" type="presParOf" srcId="{6192F1EA-B764-4E36-BF2A-3709F7B4BDFC}" destId="{542767E9-61F4-4D1F-8315-004790CA2D0A}" srcOrd="4" destOrd="0" presId="urn:microsoft.com/office/officeart/2005/8/layout/chevron2"/>
    <dgm:cxn modelId="{4D837D24-33AC-40C6-88D9-24B9C49BC63E}" type="presParOf" srcId="{542767E9-61F4-4D1F-8315-004790CA2D0A}" destId="{A42991F8-C5B3-4A80-BB6F-331C919105B7}" srcOrd="0" destOrd="0" presId="urn:microsoft.com/office/officeart/2005/8/layout/chevron2"/>
    <dgm:cxn modelId="{6E2FDE02-C373-4EB3-9F58-D37937471756}" type="presParOf" srcId="{542767E9-61F4-4D1F-8315-004790CA2D0A}" destId="{3F265767-CD41-4E28-9BC8-220C8DB9B19A}" srcOrd="1" destOrd="0" presId="urn:microsoft.com/office/officeart/2005/8/layout/chevron2"/>
    <dgm:cxn modelId="{3D716636-8296-44BC-B57D-81BCF8D8916B}" type="presParOf" srcId="{6192F1EA-B764-4E36-BF2A-3709F7B4BDFC}" destId="{922262CB-F6EB-4EEF-BAB7-D1C36BDC1B0E}" srcOrd="5" destOrd="0" presId="urn:microsoft.com/office/officeart/2005/8/layout/chevron2"/>
    <dgm:cxn modelId="{4D6F04D3-3130-4E9E-B984-AD89F234AB8A}" type="presParOf" srcId="{6192F1EA-B764-4E36-BF2A-3709F7B4BDFC}" destId="{6E8A8DDE-D94A-42EB-99FB-397DBAD25615}" srcOrd="6" destOrd="0" presId="urn:microsoft.com/office/officeart/2005/8/layout/chevron2"/>
    <dgm:cxn modelId="{2DF19F2E-B9EC-482C-9E33-44F7CA5402B6}" type="presParOf" srcId="{6E8A8DDE-D94A-42EB-99FB-397DBAD25615}" destId="{3DE3F051-2978-4E94-80F7-8CB352782F33}" srcOrd="0" destOrd="0" presId="urn:microsoft.com/office/officeart/2005/8/layout/chevron2"/>
    <dgm:cxn modelId="{AAFC60CE-675B-4FDE-A057-6E8EAB8D3CDC}" type="presParOf" srcId="{6E8A8DDE-D94A-42EB-99FB-397DBAD25615}" destId="{F6C507DD-F503-4885-BC7E-45EB5D3D02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7052254-AD5B-4AD8-A21C-5C2147BD2ADE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248888-FE17-4FB3-BABB-551885184C71}">
      <dgm:prSet phldrT="[Text]"/>
      <dgm:spPr>
        <a:solidFill>
          <a:schemeClr val="accent6">
            <a:lumMod val="40000"/>
            <a:lumOff val="60000"/>
            <a:alpha val="9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45D7AD4D-6332-4BCD-B3C8-AC4A7C61F7C8}" type="parTrans" cxnId="{3EBF5435-034F-451E-9C4B-3F8AA74DF82B}">
      <dgm:prSet/>
      <dgm:spPr/>
      <dgm:t>
        <a:bodyPr/>
        <a:lstStyle/>
        <a:p>
          <a:endParaRPr lang="en-US"/>
        </a:p>
      </dgm:t>
    </dgm:pt>
    <dgm:pt modelId="{D84FFA53-B753-4BCA-9121-9AFBB1FECC4D}" type="sibTrans" cxnId="{3EBF5435-034F-451E-9C4B-3F8AA74DF82B}">
      <dgm:prSet/>
      <dgm:spPr/>
      <dgm:t>
        <a:bodyPr/>
        <a:lstStyle/>
        <a:p>
          <a:endParaRPr lang="en-US"/>
        </a:p>
      </dgm:t>
    </dgm:pt>
    <dgm:pt modelId="{AAD6FE40-8081-4DE8-8E27-AA6F32171918}">
      <dgm:prSet phldrT="[Text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BEAB16B3-9F17-41E9-972E-ED19B99BBD21}" type="parTrans" cxnId="{AC26985E-2F08-4AE9-822F-C23305C317D8}">
      <dgm:prSet/>
      <dgm:spPr/>
      <dgm:t>
        <a:bodyPr/>
        <a:lstStyle/>
        <a:p>
          <a:endParaRPr lang="en-US"/>
        </a:p>
      </dgm:t>
    </dgm:pt>
    <dgm:pt modelId="{2A80D424-B770-4CD4-A16E-73614B7B38FD}" type="sibTrans" cxnId="{AC26985E-2F08-4AE9-822F-C23305C317D8}">
      <dgm:prSet/>
      <dgm:spPr/>
      <dgm:t>
        <a:bodyPr/>
        <a:lstStyle/>
        <a:p>
          <a:endParaRPr lang="en-US"/>
        </a:p>
      </dgm:t>
    </dgm:pt>
    <dgm:pt modelId="{A3B4142E-48E1-489E-AB5A-45E82F4F1C92}">
      <dgm:prSet phldrT="[Text]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D0CC66C-F79E-453E-83AE-75A3EDA2AC08}" type="parTrans" cxnId="{8FDC2742-17F9-45EA-881C-34FD97C076FF}">
      <dgm:prSet/>
      <dgm:spPr/>
      <dgm:t>
        <a:bodyPr/>
        <a:lstStyle/>
        <a:p>
          <a:endParaRPr lang="en-US"/>
        </a:p>
      </dgm:t>
    </dgm:pt>
    <dgm:pt modelId="{AA12FFE3-6F0F-44C7-9638-6C2F57148262}" type="sibTrans" cxnId="{8FDC2742-17F9-45EA-881C-34FD97C076FF}">
      <dgm:prSet/>
      <dgm:spPr/>
      <dgm:t>
        <a:bodyPr/>
        <a:lstStyle/>
        <a:p>
          <a:endParaRPr lang="en-US"/>
        </a:p>
      </dgm:t>
    </dgm:pt>
    <dgm:pt modelId="{7C72F13D-07E0-41A4-8ED1-5FC98C1B56F0}">
      <dgm:prSet phldrT="[Text]"/>
      <dgm:spPr/>
      <dgm:t>
        <a:bodyPr/>
        <a:lstStyle/>
        <a:p>
          <a:r>
            <a:rPr lang="en-US" dirty="0"/>
            <a:t>Costly, as there is a lot of components to add </a:t>
          </a:r>
        </a:p>
      </dgm:t>
    </dgm:pt>
    <dgm:pt modelId="{7753F767-9A87-427B-BA0F-1EEE3FABEE8E}" type="parTrans" cxnId="{E5C1D426-A7BC-47EC-BD3E-914733D62A4F}">
      <dgm:prSet/>
      <dgm:spPr/>
      <dgm:t>
        <a:bodyPr/>
        <a:lstStyle/>
        <a:p>
          <a:endParaRPr lang="en-US"/>
        </a:p>
      </dgm:t>
    </dgm:pt>
    <dgm:pt modelId="{AC4D17E5-5616-4F19-9DC3-ECC645F08E1A}" type="sibTrans" cxnId="{E5C1D426-A7BC-47EC-BD3E-914733D62A4F}">
      <dgm:prSet/>
      <dgm:spPr/>
      <dgm:t>
        <a:bodyPr/>
        <a:lstStyle/>
        <a:p>
          <a:endParaRPr lang="en-US"/>
        </a:p>
      </dgm:t>
    </dgm:pt>
    <dgm:pt modelId="{6A9AD608-026E-4241-92C4-4AB8DD06F62F}">
      <dgm:prSet phldrT="[Text]"/>
      <dgm:spPr/>
      <dgm:t>
        <a:bodyPr/>
        <a:lstStyle/>
        <a:p>
          <a:r>
            <a:rPr lang="en-US" dirty="0"/>
            <a:t>Hard to make handy and easy carriable </a:t>
          </a:r>
        </a:p>
      </dgm:t>
    </dgm:pt>
    <dgm:pt modelId="{CBD6A184-4BAE-4A87-B57D-4ADE518C7168}" type="parTrans" cxnId="{8D19C223-973B-4984-9F5B-639BEA87D2E1}">
      <dgm:prSet/>
      <dgm:spPr/>
      <dgm:t>
        <a:bodyPr/>
        <a:lstStyle/>
        <a:p>
          <a:endParaRPr lang="en-US"/>
        </a:p>
      </dgm:t>
    </dgm:pt>
    <dgm:pt modelId="{338745B2-4757-4894-92EF-103223BAD4F0}" type="sibTrans" cxnId="{8D19C223-973B-4984-9F5B-639BEA87D2E1}">
      <dgm:prSet/>
      <dgm:spPr/>
      <dgm:t>
        <a:bodyPr/>
        <a:lstStyle/>
        <a:p>
          <a:endParaRPr lang="en-US"/>
        </a:p>
      </dgm:t>
    </dgm:pt>
    <dgm:pt modelId="{9779E346-ACA4-41F8-A8EF-CB990D6BC972}">
      <dgm:prSet phldrT="[Text]"/>
      <dgm:spPr>
        <a:solidFill>
          <a:schemeClr val="accent6">
            <a:lumMod val="40000"/>
            <a:lumOff val="60000"/>
            <a:alpha val="9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ASD child problems and barriers </a:t>
          </a:r>
        </a:p>
      </dgm:t>
    </dgm:pt>
    <dgm:pt modelId="{68826C39-2FBC-4B4A-952C-8F69972B320A}" type="parTrans" cxnId="{9B3BD5C7-45C0-4E56-8C6F-F313C92F84AF}">
      <dgm:prSet/>
      <dgm:spPr/>
      <dgm:t>
        <a:bodyPr/>
        <a:lstStyle/>
        <a:p>
          <a:endParaRPr lang="en-US"/>
        </a:p>
      </dgm:t>
    </dgm:pt>
    <dgm:pt modelId="{3E0828E5-78CD-4D0F-871A-37A9B984C45F}" type="sibTrans" cxnId="{9B3BD5C7-45C0-4E56-8C6F-F313C92F84AF}">
      <dgm:prSet/>
      <dgm:spPr/>
      <dgm:t>
        <a:bodyPr/>
        <a:lstStyle/>
        <a:p>
          <a:endParaRPr lang="en-US"/>
        </a:p>
      </dgm:t>
    </dgm:pt>
    <dgm:pt modelId="{A466BEEF-2EB5-4BBF-9554-EF65C89FF2CF}">
      <dgm:prSet phldrT="[Text]"/>
      <dgm:spPr>
        <a:solidFill>
          <a:schemeClr val="accent6">
            <a:lumMod val="40000"/>
            <a:lumOff val="60000"/>
            <a:alpha val="9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Availability and high capability of IoT devices</a:t>
          </a:r>
        </a:p>
      </dgm:t>
    </dgm:pt>
    <dgm:pt modelId="{3372AB1F-41F5-4A13-B3EA-D6CA15B80562}" type="parTrans" cxnId="{26C5C1D3-B3CF-4941-BBE4-24C5D5842A2E}">
      <dgm:prSet/>
      <dgm:spPr/>
      <dgm:t>
        <a:bodyPr/>
        <a:lstStyle/>
        <a:p>
          <a:endParaRPr lang="en-US"/>
        </a:p>
      </dgm:t>
    </dgm:pt>
    <dgm:pt modelId="{CACA0AA1-2BE9-4EE3-BF99-ADAD0A334B61}" type="sibTrans" cxnId="{26C5C1D3-B3CF-4941-BBE4-24C5D5842A2E}">
      <dgm:prSet/>
      <dgm:spPr/>
      <dgm:t>
        <a:bodyPr/>
        <a:lstStyle/>
        <a:p>
          <a:endParaRPr lang="en-US"/>
        </a:p>
      </dgm:t>
    </dgm:pt>
    <dgm:pt modelId="{52744A86-2573-4767-955B-5257E69CBD1A}">
      <dgm:prSet phldrT="[Text]"/>
      <dgm:spPr/>
      <dgm:t>
        <a:bodyPr/>
        <a:lstStyle/>
        <a:p>
          <a:r>
            <a:rPr lang="en-US" dirty="0"/>
            <a:t>Risk analysis and acknowledgement systems</a:t>
          </a:r>
        </a:p>
      </dgm:t>
    </dgm:pt>
    <dgm:pt modelId="{D7FD719B-86EA-4A7F-80F1-DCC34942FCCF}" type="sibTrans" cxnId="{7F282D68-BCFD-4AC1-A14F-5690FAFD6861}">
      <dgm:prSet/>
      <dgm:spPr/>
      <dgm:t>
        <a:bodyPr/>
        <a:lstStyle/>
        <a:p>
          <a:endParaRPr lang="en-US"/>
        </a:p>
      </dgm:t>
    </dgm:pt>
    <dgm:pt modelId="{48DE39A7-FB89-4EA9-88DD-618B4137F772}" type="parTrans" cxnId="{7F282D68-BCFD-4AC1-A14F-5690FAFD6861}">
      <dgm:prSet/>
      <dgm:spPr/>
      <dgm:t>
        <a:bodyPr/>
        <a:lstStyle/>
        <a:p>
          <a:endParaRPr lang="en-US"/>
        </a:p>
      </dgm:t>
    </dgm:pt>
    <dgm:pt modelId="{9CCAD7BC-EB79-41E0-BF7F-ED6CED4D20BE}">
      <dgm:prSet phldrT="[Text]"/>
      <dgm:spPr/>
      <dgm:t>
        <a:bodyPr/>
        <a:lstStyle/>
        <a:p>
          <a:r>
            <a:rPr lang="en-US" dirty="0"/>
            <a:t>Multi situation catch up and communication</a:t>
          </a:r>
        </a:p>
      </dgm:t>
    </dgm:pt>
    <dgm:pt modelId="{72468DD9-01BC-4E8C-A241-F16D6600EE96}" type="parTrans" cxnId="{865C8374-8B1E-4982-B5CE-C985B3BED61C}">
      <dgm:prSet/>
      <dgm:spPr/>
      <dgm:t>
        <a:bodyPr/>
        <a:lstStyle/>
        <a:p>
          <a:endParaRPr lang="en-US"/>
        </a:p>
      </dgm:t>
    </dgm:pt>
    <dgm:pt modelId="{8AB5B2A7-DA4A-488D-91B3-F6FC4CFEAF84}" type="sibTrans" cxnId="{865C8374-8B1E-4982-B5CE-C985B3BED61C}">
      <dgm:prSet/>
      <dgm:spPr/>
      <dgm:t>
        <a:bodyPr/>
        <a:lstStyle/>
        <a:p>
          <a:endParaRPr lang="en-US"/>
        </a:p>
      </dgm:t>
    </dgm:pt>
    <dgm:pt modelId="{B3160E4D-5097-4D28-B50F-FAD46663B06B}" type="pres">
      <dgm:prSet presAssocID="{17052254-AD5B-4AD8-A21C-5C2147BD2AD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F425A2-CDB0-40CA-9B5B-8CBE26D685B1}" type="pres">
      <dgm:prSet presAssocID="{F9248888-FE17-4FB3-BABB-551885184C71}" presName="circle1" presStyleLbl="node1" presStyleIdx="0" presStyleCnt="3"/>
      <dgm:spPr>
        <a:solidFill>
          <a:schemeClr val="accent6">
            <a:lumMod val="40000"/>
            <a:lumOff val="60000"/>
          </a:schemeClr>
        </a:solidFill>
      </dgm:spPr>
    </dgm:pt>
    <dgm:pt modelId="{B413CB78-447B-4DC7-B6CB-2F17D0C23EFB}" type="pres">
      <dgm:prSet presAssocID="{F9248888-FE17-4FB3-BABB-551885184C71}" presName="space" presStyleCnt="0"/>
      <dgm:spPr/>
    </dgm:pt>
    <dgm:pt modelId="{90C1F476-035B-431C-8B56-66E94E846BEF}" type="pres">
      <dgm:prSet presAssocID="{F9248888-FE17-4FB3-BABB-551885184C71}" presName="rect1" presStyleLbl="alignAcc1" presStyleIdx="0" presStyleCnt="3"/>
      <dgm:spPr/>
    </dgm:pt>
    <dgm:pt modelId="{57116406-7E83-47BD-A554-C68C24C22601}" type="pres">
      <dgm:prSet presAssocID="{AAD6FE40-8081-4DE8-8E27-AA6F32171918}" presName="vertSpace2" presStyleLbl="node1" presStyleIdx="0" presStyleCnt="3"/>
      <dgm:spPr/>
    </dgm:pt>
    <dgm:pt modelId="{9DA0C43D-878F-4765-9AD2-D1AE6AAAF6EF}" type="pres">
      <dgm:prSet presAssocID="{AAD6FE40-8081-4DE8-8E27-AA6F32171918}" presName="circle2" presStyleLbl="node1" presStyleIdx="1" presStyleCnt="3"/>
      <dgm:spPr>
        <a:solidFill>
          <a:schemeClr val="accent4">
            <a:lumMod val="20000"/>
            <a:lumOff val="80000"/>
          </a:schemeClr>
        </a:solidFill>
      </dgm:spPr>
    </dgm:pt>
    <dgm:pt modelId="{67CC679E-C70C-4E50-9E5E-93DAC3531081}" type="pres">
      <dgm:prSet presAssocID="{AAD6FE40-8081-4DE8-8E27-AA6F32171918}" presName="rect2" presStyleLbl="alignAcc1" presStyleIdx="1" presStyleCnt="3"/>
      <dgm:spPr/>
    </dgm:pt>
    <dgm:pt modelId="{A3BE80EC-1C88-4789-83AF-443B358D1DAC}" type="pres">
      <dgm:prSet presAssocID="{A3B4142E-48E1-489E-AB5A-45E82F4F1C92}" presName="vertSpace3" presStyleLbl="node1" presStyleIdx="1" presStyleCnt="3"/>
      <dgm:spPr/>
    </dgm:pt>
    <dgm:pt modelId="{70627E1E-2FF6-4795-A149-E98F5B453E9D}" type="pres">
      <dgm:prSet presAssocID="{A3B4142E-48E1-489E-AB5A-45E82F4F1C92}" presName="circle3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D3C4A71E-73DA-4201-B440-16FB3D6E22B8}" type="pres">
      <dgm:prSet presAssocID="{A3B4142E-48E1-489E-AB5A-45E82F4F1C92}" presName="rect3" presStyleLbl="alignAcc1" presStyleIdx="2" presStyleCnt="3"/>
      <dgm:spPr/>
    </dgm:pt>
    <dgm:pt modelId="{B2511632-4BE1-4963-B82B-F2BCC6B4D967}" type="pres">
      <dgm:prSet presAssocID="{F9248888-FE17-4FB3-BABB-551885184C71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152E4F65-8B5D-462D-87B5-3129DF25A084}" type="pres">
      <dgm:prSet presAssocID="{F9248888-FE17-4FB3-BABB-551885184C71}" presName="rect1ChTx" presStyleLbl="alignAcc1" presStyleIdx="2" presStyleCnt="3" custScaleX="189096" custLinFactNeighborX="-44310" custLinFactNeighborY="749">
        <dgm:presLayoutVars>
          <dgm:bulletEnabled val="1"/>
        </dgm:presLayoutVars>
      </dgm:prSet>
      <dgm:spPr/>
    </dgm:pt>
    <dgm:pt modelId="{EBA264C1-5ECA-4BB5-8F4E-6D0D64EF5437}" type="pres">
      <dgm:prSet presAssocID="{AAD6FE40-8081-4DE8-8E27-AA6F3217191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102267E9-3C29-4AB4-AD8F-9BDF44470469}" type="pres">
      <dgm:prSet presAssocID="{AAD6FE40-8081-4DE8-8E27-AA6F32171918}" presName="rect2ChTx" presStyleLbl="alignAcc1" presStyleIdx="2" presStyleCnt="3" custScaleX="181202" custLinFactNeighborX="-49018" custLinFactNeighborY="-3076">
        <dgm:presLayoutVars>
          <dgm:bulletEnabled val="1"/>
        </dgm:presLayoutVars>
      </dgm:prSet>
      <dgm:spPr/>
    </dgm:pt>
    <dgm:pt modelId="{59CB5E3F-A94E-4077-905C-9FAEC3F98502}" type="pres">
      <dgm:prSet presAssocID="{A3B4142E-48E1-489E-AB5A-45E82F4F1C92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9EF8D1AF-E8F1-4758-94E0-03D6574040EC}" type="pres">
      <dgm:prSet presAssocID="{A3B4142E-48E1-489E-AB5A-45E82F4F1C92}" presName="rect3ChTx" presStyleLbl="alignAcc1" presStyleIdx="2" presStyleCnt="3" custScaleX="194516" custLinFactNeighborX="-41151" custLinFactNeighborY="-2663">
        <dgm:presLayoutVars>
          <dgm:bulletEnabled val="1"/>
        </dgm:presLayoutVars>
      </dgm:prSet>
      <dgm:spPr/>
    </dgm:pt>
  </dgm:ptLst>
  <dgm:cxnLst>
    <dgm:cxn modelId="{92C92806-977F-4A10-B130-46EA011A9D45}" type="presOf" srcId="{F9248888-FE17-4FB3-BABB-551885184C71}" destId="{B2511632-4BE1-4963-B82B-F2BCC6B4D967}" srcOrd="1" destOrd="0" presId="urn:microsoft.com/office/officeart/2005/8/layout/target3"/>
    <dgm:cxn modelId="{78559A12-7033-4718-A309-369FDD175E96}" type="presOf" srcId="{A466BEEF-2EB5-4BBF-9554-EF65C89FF2CF}" destId="{152E4F65-8B5D-462D-87B5-3129DF25A084}" srcOrd="0" destOrd="1" presId="urn:microsoft.com/office/officeart/2005/8/layout/target3"/>
    <dgm:cxn modelId="{7FA28A19-DA4C-4160-9BE5-5483A893F104}" type="presOf" srcId="{9CCAD7BC-EB79-41E0-BF7F-ED6CED4D20BE}" destId="{102267E9-3C29-4AB4-AD8F-9BDF44470469}" srcOrd="0" destOrd="1" presId="urn:microsoft.com/office/officeart/2005/8/layout/target3"/>
    <dgm:cxn modelId="{8D19C223-973B-4984-9F5B-639BEA87D2E1}" srcId="{A3B4142E-48E1-489E-AB5A-45E82F4F1C92}" destId="{6A9AD608-026E-4241-92C4-4AB8DD06F62F}" srcOrd="1" destOrd="0" parTransId="{CBD6A184-4BAE-4A87-B57D-4ADE518C7168}" sibTransId="{338745B2-4757-4894-92EF-103223BAD4F0}"/>
    <dgm:cxn modelId="{E5C1D426-A7BC-47EC-BD3E-914733D62A4F}" srcId="{A3B4142E-48E1-489E-AB5A-45E82F4F1C92}" destId="{7C72F13D-07E0-41A4-8ED1-5FC98C1B56F0}" srcOrd="0" destOrd="0" parTransId="{7753F767-9A87-427B-BA0F-1EEE3FABEE8E}" sibTransId="{AC4D17E5-5616-4F19-9DC3-ECC645F08E1A}"/>
    <dgm:cxn modelId="{3EBF5435-034F-451E-9C4B-3F8AA74DF82B}" srcId="{17052254-AD5B-4AD8-A21C-5C2147BD2ADE}" destId="{F9248888-FE17-4FB3-BABB-551885184C71}" srcOrd="0" destOrd="0" parTransId="{45D7AD4D-6332-4BCD-B3C8-AC4A7C61F7C8}" sibTransId="{D84FFA53-B753-4BCA-9121-9AFBB1FECC4D}"/>
    <dgm:cxn modelId="{AC26985E-2F08-4AE9-822F-C23305C317D8}" srcId="{17052254-AD5B-4AD8-A21C-5C2147BD2ADE}" destId="{AAD6FE40-8081-4DE8-8E27-AA6F32171918}" srcOrd="1" destOrd="0" parTransId="{BEAB16B3-9F17-41E9-972E-ED19B99BBD21}" sibTransId="{2A80D424-B770-4CD4-A16E-73614B7B38FD}"/>
    <dgm:cxn modelId="{8FDC2742-17F9-45EA-881C-34FD97C076FF}" srcId="{17052254-AD5B-4AD8-A21C-5C2147BD2ADE}" destId="{A3B4142E-48E1-489E-AB5A-45E82F4F1C92}" srcOrd="2" destOrd="0" parTransId="{CD0CC66C-F79E-453E-83AE-75A3EDA2AC08}" sibTransId="{AA12FFE3-6F0F-44C7-9638-6C2F57148262}"/>
    <dgm:cxn modelId="{B0F51444-0593-4236-BF39-04FC0370491C}" type="presOf" srcId="{9779E346-ACA4-41F8-A8EF-CB990D6BC972}" destId="{152E4F65-8B5D-462D-87B5-3129DF25A084}" srcOrd="0" destOrd="0" presId="urn:microsoft.com/office/officeart/2005/8/layout/target3"/>
    <dgm:cxn modelId="{7F282D68-BCFD-4AC1-A14F-5690FAFD6861}" srcId="{AAD6FE40-8081-4DE8-8E27-AA6F32171918}" destId="{52744A86-2573-4767-955B-5257E69CBD1A}" srcOrd="0" destOrd="0" parTransId="{48DE39A7-FB89-4EA9-88DD-618B4137F772}" sibTransId="{D7FD719B-86EA-4A7F-80F1-DCC34942FCCF}"/>
    <dgm:cxn modelId="{2A99F16E-C274-4056-BA3A-A7910103360F}" type="presOf" srcId="{52744A86-2573-4767-955B-5257E69CBD1A}" destId="{102267E9-3C29-4AB4-AD8F-9BDF44470469}" srcOrd="0" destOrd="0" presId="urn:microsoft.com/office/officeart/2005/8/layout/target3"/>
    <dgm:cxn modelId="{865C8374-8B1E-4982-B5CE-C985B3BED61C}" srcId="{AAD6FE40-8081-4DE8-8E27-AA6F32171918}" destId="{9CCAD7BC-EB79-41E0-BF7F-ED6CED4D20BE}" srcOrd="1" destOrd="0" parTransId="{72468DD9-01BC-4E8C-A241-F16D6600EE96}" sibTransId="{8AB5B2A7-DA4A-488D-91B3-F6FC4CFEAF84}"/>
    <dgm:cxn modelId="{94CC4C94-AA35-4ED6-9429-67E7BB072B9D}" type="presOf" srcId="{AAD6FE40-8081-4DE8-8E27-AA6F32171918}" destId="{EBA264C1-5ECA-4BB5-8F4E-6D0D64EF5437}" srcOrd="1" destOrd="0" presId="urn:microsoft.com/office/officeart/2005/8/layout/target3"/>
    <dgm:cxn modelId="{F42DDB9D-2317-4CDE-B785-6061B1CE1DC6}" type="presOf" srcId="{A3B4142E-48E1-489E-AB5A-45E82F4F1C92}" destId="{59CB5E3F-A94E-4077-905C-9FAEC3F98502}" srcOrd="1" destOrd="0" presId="urn:microsoft.com/office/officeart/2005/8/layout/target3"/>
    <dgm:cxn modelId="{86015FA5-CE4E-40F0-8915-321BA0B807CB}" type="presOf" srcId="{7C72F13D-07E0-41A4-8ED1-5FC98C1B56F0}" destId="{9EF8D1AF-E8F1-4758-94E0-03D6574040EC}" srcOrd="0" destOrd="0" presId="urn:microsoft.com/office/officeart/2005/8/layout/target3"/>
    <dgm:cxn modelId="{BA859CA6-4790-46B8-B59F-BCB1353CD3F4}" type="presOf" srcId="{6A9AD608-026E-4241-92C4-4AB8DD06F62F}" destId="{9EF8D1AF-E8F1-4758-94E0-03D6574040EC}" srcOrd="0" destOrd="1" presId="urn:microsoft.com/office/officeart/2005/8/layout/target3"/>
    <dgm:cxn modelId="{9B3BD5C7-45C0-4E56-8C6F-F313C92F84AF}" srcId="{F9248888-FE17-4FB3-BABB-551885184C71}" destId="{9779E346-ACA4-41F8-A8EF-CB990D6BC972}" srcOrd="0" destOrd="0" parTransId="{68826C39-2FBC-4B4A-952C-8F69972B320A}" sibTransId="{3E0828E5-78CD-4D0F-871A-37A9B984C45F}"/>
    <dgm:cxn modelId="{696342C8-2B43-4A2D-A39E-47E5EC39D94F}" type="presOf" srcId="{F9248888-FE17-4FB3-BABB-551885184C71}" destId="{90C1F476-035B-431C-8B56-66E94E846BEF}" srcOrd="0" destOrd="0" presId="urn:microsoft.com/office/officeart/2005/8/layout/target3"/>
    <dgm:cxn modelId="{20AE42D3-80A9-4AEC-BED3-E225F93E274B}" type="presOf" srcId="{AAD6FE40-8081-4DE8-8E27-AA6F32171918}" destId="{67CC679E-C70C-4E50-9E5E-93DAC3531081}" srcOrd="0" destOrd="0" presId="urn:microsoft.com/office/officeart/2005/8/layout/target3"/>
    <dgm:cxn modelId="{26C5C1D3-B3CF-4941-BBE4-24C5D5842A2E}" srcId="{F9248888-FE17-4FB3-BABB-551885184C71}" destId="{A466BEEF-2EB5-4BBF-9554-EF65C89FF2CF}" srcOrd="1" destOrd="0" parTransId="{3372AB1F-41F5-4A13-B3EA-D6CA15B80562}" sibTransId="{CACA0AA1-2BE9-4EE3-BF99-ADAD0A334B61}"/>
    <dgm:cxn modelId="{B764F3D7-DA3F-4EC5-95E8-B609CBCE6F76}" type="presOf" srcId="{17052254-AD5B-4AD8-A21C-5C2147BD2ADE}" destId="{B3160E4D-5097-4D28-B50F-FAD46663B06B}" srcOrd="0" destOrd="0" presId="urn:microsoft.com/office/officeart/2005/8/layout/target3"/>
    <dgm:cxn modelId="{DDB3E7FA-6351-4C78-B72B-3009DDBFE9DB}" type="presOf" srcId="{A3B4142E-48E1-489E-AB5A-45E82F4F1C92}" destId="{D3C4A71E-73DA-4201-B440-16FB3D6E22B8}" srcOrd="0" destOrd="0" presId="urn:microsoft.com/office/officeart/2005/8/layout/target3"/>
    <dgm:cxn modelId="{98F60C8C-818D-49FE-AB08-C0FFF145C0FC}" type="presParOf" srcId="{B3160E4D-5097-4D28-B50F-FAD46663B06B}" destId="{51F425A2-CDB0-40CA-9B5B-8CBE26D685B1}" srcOrd="0" destOrd="0" presId="urn:microsoft.com/office/officeart/2005/8/layout/target3"/>
    <dgm:cxn modelId="{F13B5814-57B0-4592-BEA8-31D858DDFF87}" type="presParOf" srcId="{B3160E4D-5097-4D28-B50F-FAD46663B06B}" destId="{B413CB78-447B-4DC7-B6CB-2F17D0C23EFB}" srcOrd="1" destOrd="0" presId="urn:microsoft.com/office/officeart/2005/8/layout/target3"/>
    <dgm:cxn modelId="{5ADC15B1-C237-450A-BCBD-8301413FCB87}" type="presParOf" srcId="{B3160E4D-5097-4D28-B50F-FAD46663B06B}" destId="{90C1F476-035B-431C-8B56-66E94E846BEF}" srcOrd="2" destOrd="0" presId="urn:microsoft.com/office/officeart/2005/8/layout/target3"/>
    <dgm:cxn modelId="{5214C62F-EA87-44DD-934B-E093B7C930F2}" type="presParOf" srcId="{B3160E4D-5097-4D28-B50F-FAD46663B06B}" destId="{57116406-7E83-47BD-A554-C68C24C22601}" srcOrd="3" destOrd="0" presId="urn:microsoft.com/office/officeart/2005/8/layout/target3"/>
    <dgm:cxn modelId="{356EB04B-9A1D-4E7B-80FD-FB6902B99FD9}" type="presParOf" srcId="{B3160E4D-5097-4D28-B50F-FAD46663B06B}" destId="{9DA0C43D-878F-4765-9AD2-D1AE6AAAF6EF}" srcOrd="4" destOrd="0" presId="urn:microsoft.com/office/officeart/2005/8/layout/target3"/>
    <dgm:cxn modelId="{A2B6AF49-C9A2-4272-8E05-D8889033D5CB}" type="presParOf" srcId="{B3160E4D-5097-4D28-B50F-FAD46663B06B}" destId="{67CC679E-C70C-4E50-9E5E-93DAC3531081}" srcOrd="5" destOrd="0" presId="urn:microsoft.com/office/officeart/2005/8/layout/target3"/>
    <dgm:cxn modelId="{B55A37FA-29BC-4EBB-9A62-0B20065670DD}" type="presParOf" srcId="{B3160E4D-5097-4D28-B50F-FAD46663B06B}" destId="{A3BE80EC-1C88-4789-83AF-443B358D1DAC}" srcOrd="6" destOrd="0" presId="urn:microsoft.com/office/officeart/2005/8/layout/target3"/>
    <dgm:cxn modelId="{C4507930-5023-4A48-9BBD-2A1027D7AFF7}" type="presParOf" srcId="{B3160E4D-5097-4D28-B50F-FAD46663B06B}" destId="{70627E1E-2FF6-4795-A149-E98F5B453E9D}" srcOrd="7" destOrd="0" presId="urn:microsoft.com/office/officeart/2005/8/layout/target3"/>
    <dgm:cxn modelId="{CA136BA8-BA1A-4469-A65F-D0FE686ECCD9}" type="presParOf" srcId="{B3160E4D-5097-4D28-B50F-FAD46663B06B}" destId="{D3C4A71E-73DA-4201-B440-16FB3D6E22B8}" srcOrd="8" destOrd="0" presId="urn:microsoft.com/office/officeart/2005/8/layout/target3"/>
    <dgm:cxn modelId="{12C2B38E-1AEA-4A4A-9B2B-97517655B9C4}" type="presParOf" srcId="{B3160E4D-5097-4D28-B50F-FAD46663B06B}" destId="{B2511632-4BE1-4963-B82B-F2BCC6B4D967}" srcOrd="9" destOrd="0" presId="urn:microsoft.com/office/officeart/2005/8/layout/target3"/>
    <dgm:cxn modelId="{BE870AC8-7D04-4835-B959-35F7D764DB05}" type="presParOf" srcId="{B3160E4D-5097-4D28-B50F-FAD46663B06B}" destId="{152E4F65-8B5D-462D-87B5-3129DF25A084}" srcOrd="10" destOrd="0" presId="urn:microsoft.com/office/officeart/2005/8/layout/target3"/>
    <dgm:cxn modelId="{08AD5DF9-A4EB-410F-886F-EEF989345510}" type="presParOf" srcId="{B3160E4D-5097-4D28-B50F-FAD46663B06B}" destId="{EBA264C1-5ECA-4BB5-8F4E-6D0D64EF5437}" srcOrd="11" destOrd="0" presId="urn:microsoft.com/office/officeart/2005/8/layout/target3"/>
    <dgm:cxn modelId="{91EED2BF-72D0-4688-B621-01CCDA2F627C}" type="presParOf" srcId="{B3160E4D-5097-4D28-B50F-FAD46663B06B}" destId="{102267E9-3C29-4AB4-AD8F-9BDF44470469}" srcOrd="12" destOrd="0" presId="urn:microsoft.com/office/officeart/2005/8/layout/target3"/>
    <dgm:cxn modelId="{4C3C71B4-9FCA-4704-8C4A-FC8FE4940CCE}" type="presParOf" srcId="{B3160E4D-5097-4D28-B50F-FAD46663B06B}" destId="{59CB5E3F-A94E-4077-905C-9FAEC3F98502}" srcOrd="13" destOrd="0" presId="urn:microsoft.com/office/officeart/2005/8/layout/target3"/>
    <dgm:cxn modelId="{316E2FFA-C567-4996-8544-D939797F0829}" type="presParOf" srcId="{B3160E4D-5097-4D28-B50F-FAD46663B06B}" destId="{9EF8D1AF-E8F1-4758-94E0-03D6574040E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B6EF9-B7FB-463D-9F75-03C87358DD4B}" type="doc">
      <dgm:prSet loTypeId="urn:microsoft.com/office/officeart/2005/8/layout/chevron2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29B1CFA-6872-4092-9C67-7F5B77750190}">
      <dgm:prSet phldrT="[Text]"/>
      <dgm:spPr/>
      <dgm:t>
        <a:bodyPr/>
        <a:lstStyle/>
        <a:p>
          <a:endParaRPr lang="en-US" dirty="0"/>
        </a:p>
      </dgm:t>
    </dgm:pt>
    <dgm:pt modelId="{F2948088-4B75-4575-9680-A5D0594A92DF}" type="parTrans" cxnId="{69F9345A-773C-4C25-B17C-A34EA447B26D}">
      <dgm:prSet/>
      <dgm:spPr/>
      <dgm:t>
        <a:bodyPr/>
        <a:lstStyle/>
        <a:p>
          <a:endParaRPr lang="en-US"/>
        </a:p>
      </dgm:t>
    </dgm:pt>
    <dgm:pt modelId="{8FD5DD85-0CFB-4542-8E3F-B730FCC19033}" type="sibTrans" cxnId="{69F9345A-773C-4C25-B17C-A34EA447B26D}">
      <dgm:prSet/>
      <dgm:spPr/>
      <dgm:t>
        <a:bodyPr/>
        <a:lstStyle/>
        <a:p>
          <a:endParaRPr lang="en-US"/>
        </a:p>
      </dgm:t>
    </dgm:pt>
    <dgm:pt modelId="{E240B5D2-2CB7-4313-ACAB-EB9A93D4A902}">
      <dgm:prSet phldrT="[Text]"/>
      <dgm:spPr/>
      <dgm:t>
        <a:bodyPr/>
        <a:lstStyle/>
        <a:p>
          <a:r>
            <a:rPr lang="en-US" dirty="0"/>
            <a:t>Aims for  observing and analyzing risk</a:t>
          </a:r>
        </a:p>
      </dgm:t>
    </dgm:pt>
    <dgm:pt modelId="{6C1D15B6-C9ED-49F0-8C54-423699FCB6FB}" type="parTrans" cxnId="{CFCA2402-7BCE-45E1-BD75-96EBF37F015A}">
      <dgm:prSet/>
      <dgm:spPr/>
      <dgm:t>
        <a:bodyPr/>
        <a:lstStyle/>
        <a:p>
          <a:endParaRPr lang="en-US"/>
        </a:p>
      </dgm:t>
    </dgm:pt>
    <dgm:pt modelId="{01BDC2E6-7D64-415F-B6A5-E110E88BDFFE}" type="sibTrans" cxnId="{CFCA2402-7BCE-45E1-BD75-96EBF37F015A}">
      <dgm:prSet/>
      <dgm:spPr/>
      <dgm:t>
        <a:bodyPr/>
        <a:lstStyle/>
        <a:p>
          <a:endParaRPr lang="en-US"/>
        </a:p>
      </dgm:t>
    </dgm:pt>
    <dgm:pt modelId="{3B1AB282-6ABF-4B87-BF09-3E6871CBD6F0}" type="pres">
      <dgm:prSet presAssocID="{5DDB6EF9-B7FB-463D-9F75-03C87358DD4B}" presName="linearFlow" presStyleCnt="0">
        <dgm:presLayoutVars>
          <dgm:dir/>
          <dgm:animLvl val="lvl"/>
          <dgm:resizeHandles val="exact"/>
        </dgm:presLayoutVars>
      </dgm:prSet>
      <dgm:spPr/>
    </dgm:pt>
    <dgm:pt modelId="{9A32621E-55DB-40F1-9A41-E4C61FB451DE}" type="pres">
      <dgm:prSet presAssocID="{429B1CFA-6872-4092-9C67-7F5B77750190}" presName="composite" presStyleCnt="0"/>
      <dgm:spPr/>
    </dgm:pt>
    <dgm:pt modelId="{0D14A730-3F9E-4C5B-AAC1-2A570EE0411E}" type="pres">
      <dgm:prSet presAssocID="{429B1CFA-6872-4092-9C67-7F5B77750190}" presName="parentText" presStyleLbl="alignNode1" presStyleIdx="0" presStyleCnt="1" custLinFactNeighborX="0" custLinFactNeighborY="-4197">
        <dgm:presLayoutVars>
          <dgm:chMax val="1"/>
          <dgm:bulletEnabled val="1"/>
        </dgm:presLayoutVars>
      </dgm:prSet>
      <dgm:spPr/>
    </dgm:pt>
    <dgm:pt modelId="{F3B809F2-2E79-4E45-A106-590ACADA7DC2}" type="pres">
      <dgm:prSet presAssocID="{429B1CFA-6872-4092-9C67-7F5B7775019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E9BA201-DAE3-44BB-B518-71EB8CE81552}" type="presOf" srcId="{429B1CFA-6872-4092-9C67-7F5B77750190}" destId="{0D14A730-3F9E-4C5B-AAC1-2A570EE0411E}" srcOrd="0" destOrd="0" presId="urn:microsoft.com/office/officeart/2005/8/layout/chevron2"/>
    <dgm:cxn modelId="{CFCA2402-7BCE-45E1-BD75-96EBF37F015A}" srcId="{429B1CFA-6872-4092-9C67-7F5B77750190}" destId="{E240B5D2-2CB7-4313-ACAB-EB9A93D4A902}" srcOrd="0" destOrd="0" parTransId="{6C1D15B6-C9ED-49F0-8C54-423699FCB6FB}" sibTransId="{01BDC2E6-7D64-415F-B6A5-E110E88BDFFE}"/>
    <dgm:cxn modelId="{9CA6E742-4034-4CBD-8371-D63B312AC439}" type="presOf" srcId="{E240B5D2-2CB7-4313-ACAB-EB9A93D4A902}" destId="{F3B809F2-2E79-4E45-A106-590ACADA7DC2}" srcOrd="0" destOrd="0" presId="urn:microsoft.com/office/officeart/2005/8/layout/chevron2"/>
    <dgm:cxn modelId="{69F9345A-773C-4C25-B17C-A34EA447B26D}" srcId="{5DDB6EF9-B7FB-463D-9F75-03C87358DD4B}" destId="{429B1CFA-6872-4092-9C67-7F5B77750190}" srcOrd="0" destOrd="0" parTransId="{F2948088-4B75-4575-9680-A5D0594A92DF}" sibTransId="{8FD5DD85-0CFB-4542-8E3F-B730FCC19033}"/>
    <dgm:cxn modelId="{9AE49FF2-99CB-4430-9DFD-EF82931D345E}" type="presOf" srcId="{5DDB6EF9-B7FB-463D-9F75-03C87358DD4B}" destId="{3B1AB282-6ABF-4B87-BF09-3E6871CBD6F0}" srcOrd="0" destOrd="0" presId="urn:microsoft.com/office/officeart/2005/8/layout/chevron2"/>
    <dgm:cxn modelId="{40FC3CE1-684A-43EB-904D-40EE777A489F}" type="presParOf" srcId="{3B1AB282-6ABF-4B87-BF09-3E6871CBD6F0}" destId="{9A32621E-55DB-40F1-9A41-E4C61FB451DE}" srcOrd="0" destOrd="0" presId="urn:microsoft.com/office/officeart/2005/8/layout/chevron2"/>
    <dgm:cxn modelId="{B49C1862-A13A-4352-843B-B5C6EA5F46D3}" type="presParOf" srcId="{9A32621E-55DB-40F1-9A41-E4C61FB451DE}" destId="{0D14A730-3F9E-4C5B-AAC1-2A570EE0411E}" srcOrd="0" destOrd="0" presId="urn:microsoft.com/office/officeart/2005/8/layout/chevron2"/>
    <dgm:cxn modelId="{33F1045E-C699-4D87-B511-525B5DE92FFA}" type="presParOf" srcId="{9A32621E-55DB-40F1-9A41-E4C61FB451DE}" destId="{F3B809F2-2E79-4E45-A106-590ACADA7D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B6EF9-B7FB-463D-9F75-03C87358DD4B}" type="doc">
      <dgm:prSet loTypeId="urn:microsoft.com/office/officeart/2005/8/layout/chevron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29B1CFA-6872-4092-9C67-7F5B77750190}">
      <dgm:prSet phldrT="[Text]"/>
      <dgm:spPr/>
      <dgm:t>
        <a:bodyPr/>
        <a:lstStyle/>
        <a:p>
          <a:endParaRPr lang="en-US" dirty="0"/>
        </a:p>
      </dgm:t>
    </dgm:pt>
    <dgm:pt modelId="{F2948088-4B75-4575-9680-A5D0594A92DF}" type="parTrans" cxnId="{69F9345A-773C-4C25-B17C-A34EA447B26D}">
      <dgm:prSet/>
      <dgm:spPr/>
      <dgm:t>
        <a:bodyPr/>
        <a:lstStyle/>
        <a:p>
          <a:endParaRPr lang="en-US"/>
        </a:p>
      </dgm:t>
    </dgm:pt>
    <dgm:pt modelId="{8FD5DD85-0CFB-4542-8E3F-B730FCC19033}" type="sibTrans" cxnId="{69F9345A-773C-4C25-B17C-A34EA447B26D}">
      <dgm:prSet/>
      <dgm:spPr/>
      <dgm:t>
        <a:bodyPr/>
        <a:lstStyle/>
        <a:p>
          <a:endParaRPr lang="en-US"/>
        </a:p>
      </dgm:t>
    </dgm:pt>
    <dgm:pt modelId="{E240B5D2-2CB7-4313-ACAB-EB9A93D4A902}">
      <dgm:prSet phldrT="[Text]" custT="1"/>
      <dgm:spPr/>
      <dgm:t>
        <a:bodyPr/>
        <a:lstStyle/>
        <a:p>
          <a:r>
            <a:rPr lang="en-US" sz="2400" dirty="0"/>
            <a:t>To make a portable system that can assist parents</a:t>
          </a:r>
        </a:p>
      </dgm:t>
    </dgm:pt>
    <dgm:pt modelId="{01BDC2E6-7D64-415F-B6A5-E110E88BDFFE}" type="sibTrans" cxnId="{CFCA2402-7BCE-45E1-BD75-96EBF37F015A}">
      <dgm:prSet/>
      <dgm:spPr/>
      <dgm:t>
        <a:bodyPr/>
        <a:lstStyle/>
        <a:p>
          <a:endParaRPr lang="en-US"/>
        </a:p>
      </dgm:t>
    </dgm:pt>
    <dgm:pt modelId="{6C1D15B6-C9ED-49F0-8C54-423699FCB6FB}" type="parTrans" cxnId="{CFCA2402-7BCE-45E1-BD75-96EBF37F015A}">
      <dgm:prSet/>
      <dgm:spPr/>
      <dgm:t>
        <a:bodyPr/>
        <a:lstStyle/>
        <a:p>
          <a:endParaRPr lang="en-US"/>
        </a:p>
      </dgm:t>
    </dgm:pt>
    <dgm:pt modelId="{3B1AB282-6ABF-4B87-BF09-3E6871CBD6F0}" type="pres">
      <dgm:prSet presAssocID="{5DDB6EF9-B7FB-463D-9F75-03C87358DD4B}" presName="linearFlow" presStyleCnt="0">
        <dgm:presLayoutVars>
          <dgm:dir/>
          <dgm:animLvl val="lvl"/>
          <dgm:resizeHandles val="exact"/>
        </dgm:presLayoutVars>
      </dgm:prSet>
      <dgm:spPr/>
    </dgm:pt>
    <dgm:pt modelId="{9A32621E-55DB-40F1-9A41-E4C61FB451DE}" type="pres">
      <dgm:prSet presAssocID="{429B1CFA-6872-4092-9C67-7F5B77750190}" presName="composite" presStyleCnt="0"/>
      <dgm:spPr/>
    </dgm:pt>
    <dgm:pt modelId="{0D14A730-3F9E-4C5B-AAC1-2A570EE0411E}" type="pres">
      <dgm:prSet presAssocID="{429B1CFA-6872-4092-9C67-7F5B7775019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B809F2-2E79-4E45-A106-590ACADA7DC2}" type="pres">
      <dgm:prSet presAssocID="{429B1CFA-6872-4092-9C67-7F5B77750190}" presName="descendantText" presStyleLbl="alignAcc1" presStyleIdx="0" presStyleCnt="1" custLinFactNeighborX="225">
        <dgm:presLayoutVars>
          <dgm:bulletEnabled val="1"/>
        </dgm:presLayoutVars>
      </dgm:prSet>
      <dgm:spPr/>
    </dgm:pt>
  </dgm:ptLst>
  <dgm:cxnLst>
    <dgm:cxn modelId="{1E9BA201-DAE3-44BB-B518-71EB8CE81552}" type="presOf" srcId="{429B1CFA-6872-4092-9C67-7F5B77750190}" destId="{0D14A730-3F9E-4C5B-AAC1-2A570EE0411E}" srcOrd="0" destOrd="0" presId="urn:microsoft.com/office/officeart/2005/8/layout/chevron2"/>
    <dgm:cxn modelId="{CFCA2402-7BCE-45E1-BD75-96EBF37F015A}" srcId="{429B1CFA-6872-4092-9C67-7F5B77750190}" destId="{E240B5D2-2CB7-4313-ACAB-EB9A93D4A902}" srcOrd="0" destOrd="0" parTransId="{6C1D15B6-C9ED-49F0-8C54-423699FCB6FB}" sibTransId="{01BDC2E6-7D64-415F-B6A5-E110E88BDFFE}"/>
    <dgm:cxn modelId="{69F9345A-773C-4C25-B17C-A34EA447B26D}" srcId="{5DDB6EF9-B7FB-463D-9F75-03C87358DD4B}" destId="{429B1CFA-6872-4092-9C67-7F5B77750190}" srcOrd="0" destOrd="0" parTransId="{F2948088-4B75-4575-9680-A5D0594A92DF}" sibTransId="{8FD5DD85-0CFB-4542-8E3F-B730FCC19033}"/>
    <dgm:cxn modelId="{001D66DC-9C76-47B2-8AF8-F4343A6F534C}" type="presOf" srcId="{E240B5D2-2CB7-4313-ACAB-EB9A93D4A902}" destId="{F3B809F2-2E79-4E45-A106-590ACADA7DC2}" srcOrd="0" destOrd="0" presId="urn:microsoft.com/office/officeart/2005/8/layout/chevron2"/>
    <dgm:cxn modelId="{9AE49FF2-99CB-4430-9DFD-EF82931D345E}" type="presOf" srcId="{5DDB6EF9-B7FB-463D-9F75-03C87358DD4B}" destId="{3B1AB282-6ABF-4B87-BF09-3E6871CBD6F0}" srcOrd="0" destOrd="0" presId="urn:microsoft.com/office/officeart/2005/8/layout/chevron2"/>
    <dgm:cxn modelId="{40FC3CE1-684A-43EB-904D-40EE777A489F}" type="presParOf" srcId="{3B1AB282-6ABF-4B87-BF09-3E6871CBD6F0}" destId="{9A32621E-55DB-40F1-9A41-E4C61FB451DE}" srcOrd="0" destOrd="0" presId="urn:microsoft.com/office/officeart/2005/8/layout/chevron2"/>
    <dgm:cxn modelId="{B49C1862-A13A-4352-843B-B5C6EA5F46D3}" type="presParOf" srcId="{9A32621E-55DB-40F1-9A41-E4C61FB451DE}" destId="{0D14A730-3F9E-4C5B-AAC1-2A570EE0411E}" srcOrd="0" destOrd="0" presId="urn:microsoft.com/office/officeart/2005/8/layout/chevron2"/>
    <dgm:cxn modelId="{33F1045E-C699-4D87-B511-525B5DE92FFA}" type="presParOf" srcId="{9A32621E-55DB-40F1-9A41-E4C61FB451DE}" destId="{F3B809F2-2E79-4E45-A106-590ACADA7D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B6EF9-B7FB-463D-9F75-03C87358DD4B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1CFA-6872-4092-9C67-7F5B77750190}">
      <dgm:prSet phldrT="[Text]"/>
      <dgm:spPr/>
      <dgm:t>
        <a:bodyPr/>
        <a:lstStyle/>
        <a:p>
          <a:endParaRPr lang="en-US" dirty="0"/>
        </a:p>
      </dgm:t>
    </dgm:pt>
    <dgm:pt modelId="{F2948088-4B75-4575-9680-A5D0594A92DF}" type="parTrans" cxnId="{69F9345A-773C-4C25-B17C-A34EA447B26D}">
      <dgm:prSet/>
      <dgm:spPr/>
      <dgm:t>
        <a:bodyPr/>
        <a:lstStyle/>
        <a:p>
          <a:endParaRPr lang="en-US"/>
        </a:p>
      </dgm:t>
    </dgm:pt>
    <dgm:pt modelId="{8FD5DD85-0CFB-4542-8E3F-B730FCC19033}" type="sibTrans" cxnId="{69F9345A-773C-4C25-B17C-A34EA447B26D}">
      <dgm:prSet/>
      <dgm:spPr/>
      <dgm:t>
        <a:bodyPr/>
        <a:lstStyle/>
        <a:p>
          <a:endParaRPr lang="en-US"/>
        </a:p>
      </dgm:t>
    </dgm:pt>
    <dgm:pt modelId="{E240B5D2-2CB7-4313-ACAB-EB9A93D4A902}">
      <dgm:prSet phldrT="[Text]"/>
      <dgm:spPr/>
      <dgm:t>
        <a:bodyPr/>
        <a:lstStyle/>
        <a:p>
          <a:r>
            <a:rPr lang="en-US" dirty="0"/>
            <a:t>To build to build up a less costly, available, easy affordable system</a:t>
          </a:r>
        </a:p>
      </dgm:t>
    </dgm:pt>
    <dgm:pt modelId="{6C1D15B6-C9ED-49F0-8C54-423699FCB6FB}" type="parTrans" cxnId="{CFCA2402-7BCE-45E1-BD75-96EBF37F015A}">
      <dgm:prSet/>
      <dgm:spPr/>
      <dgm:t>
        <a:bodyPr/>
        <a:lstStyle/>
        <a:p>
          <a:endParaRPr lang="en-US"/>
        </a:p>
      </dgm:t>
    </dgm:pt>
    <dgm:pt modelId="{01BDC2E6-7D64-415F-B6A5-E110E88BDFFE}" type="sibTrans" cxnId="{CFCA2402-7BCE-45E1-BD75-96EBF37F015A}">
      <dgm:prSet/>
      <dgm:spPr/>
      <dgm:t>
        <a:bodyPr/>
        <a:lstStyle/>
        <a:p>
          <a:endParaRPr lang="en-US"/>
        </a:p>
      </dgm:t>
    </dgm:pt>
    <dgm:pt modelId="{3B1AB282-6ABF-4B87-BF09-3E6871CBD6F0}" type="pres">
      <dgm:prSet presAssocID="{5DDB6EF9-B7FB-463D-9F75-03C87358DD4B}" presName="linearFlow" presStyleCnt="0">
        <dgm:presLayoutVars>
          <dgm:dir/>
          <dgm:animLvl val="lvl"/>
          <dgm:resizeHandles val="exact"/>
        </dgm:presLayoutVars>
      </dgm:prSet>
      <dgm:spPr/>
    </dgm:pt>
    <dgm:pt modelId="{9A32621E-55DB-40F1-9A41-E4C61FB451DE}" type="pres">
      <dgm:prSet presAssocID="{429B1CFA-6872-4092-9C67-7F5B77750190}" presName="composite" presStyleCnt="0"/>
      <dgm:spPr/>
    </dgm:pt>
    <dgm:pt modelId="{0D14A730-3F9E-4C5B-AAC1-2A570EE0411E}" type="pres">
      <dgm:prSet presAssocID="{429B1CFA-6872-4092-9C67-7F5B7775019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B809F2-2E79-4E45-A106-590ACADA7DC2}" type="pres">
      <dgm:prSet presAssocID="{429B1CFA-6872-4092-9C67-7F5B7775019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E9BA201-DAE3-44BB-B518-71EB8CE81552}" type="presOf" srcId="{429B1CFA-6872-4092-9C67-7F5B77750190}" destId="{0D14A730-3F9E-4C5B-AAC1-2A570EE0411E}" srcOrd="0" destOrd="0" presId="urn:microsoft.com/office/officeart/2005/8/layout/chevron2"/>
    <dgm:cxn modelId="{CFCA2402-7BCE-45E1-BD75-96EBF37F015A}" srcId="{429B1CFA-6872-4092-9C67-7F5B77750190}" destId="{E240B5D2-2CB7-4313-ACAB-EB9A93D4A902}" srcOrd="0" destOrd="0" parTransId="{6C1D15B6-C9ED-49F0-8C54-423699FCB6FB}" sibTransId="{01BDC2E6-7D64-415F-B6A5-E110E88BDFFE}"/>
    <dgm:cxn modelId="{9CA6E742-4034-4CBD-8371-D63B312AC439}" type="presOf" srcId="{E240B5D2-2CB7-4313-ACAB-EB9A93D4A902}" destId="{F3B809F2-2E79-4E45-A106-590ACADA7DC2}" srcOrd="0" destOrd="0" presId="urn:microsoft.com/office/officeart/2005/8/layout/chevron2"/>
    <dgm:cxn modelId="{69F9345A-773C-4C25-B17C-A34EA447B26D}" srcId="{5DDB6EF9-B7FB-463D-9F75-03C87358DD4B}" destId="{429B1CFA-6872-4092-9C67-7F5B77750190}" srcOrd="0" destOrd="0" parTransId="{F2948088-4B75-4575-9680-A5D0594A92DF}" sibTransId="{8FD5DD85-0CFB-4542-8E3F-B730FCC19033}"/>
    <dgm:cxn modelId="{9AE49FF2-99CB-4430-9DFD-EF82931D345E}" type="presOf" srcId="{5DDB6EF9-B7FB-463D-9F75-03C87358DD4B}" destId="{3B1AB282-6ABF-4B87-BF09-3E6871CBD6F0}" srcOrd="0" destOrd="0" presId="urn:microsoft.com/office/officeart/2005/8/layout/chevron2"/>
    <dgm:cxn modelId="{40FC3CE1-684A-43EB-904D-40EE777A489F}" type="presParOf" srcId="{3B1AB282-6ABF-4B87-BF09-3E6871CBD6F0}" destId="{9A32621E-55DB-40F1-9A41-E4C61FB451DE}" srcOrd="0" destOrd="0" presId="urn:microsoft.com/office/officeart/2005/8/layout/chevron2"/>
    <dgm:cxn modelId="{B49C1862-A13A-4352-843B-B5C6EA5F46D3}" type="presParOf" srcId="{9A32621E-55DB-40F1-9A41-E4C61FB451DE}" destId="{0D14A730-3F9E-4C5B-AAC1-2A570EE0411E}" srcOrd="0" destOrd="0" presId="urn:microsoft.com/office/officeart/2005/8/layout/chevron2"/>
    <dgm:cxn modelId="{33F1045E-C699-4D87-B511-525B5DE92FFA}" type="presParOf" srcId="{9A32621E-55DB-40F1-9A41-E4C61FB451DE}" destId="{F3B809F2-2E79-4E45-A106-590ACADA7D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61007C-8BFD-497D-9BA6-60161D2E92A3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58E86-67E2-47EB-A020-23D93F45311B}">
      <dgm:prSet phldrT="[Text]"/>
      <dgm:spPr/>
      <dgm:t>
        <a:bodyPr/>
        <a:lstStyle/>
        <a:p>
          <a:r>
            <a:rPr lang="en-US" dirty="0"/>
            <a:t>The problem</a:t>
          </a:r>
        </a:p>
      </dgm:t>
    </dgm:pt>
    <dgm:pt modelId="{97716D05-49E0-4BB9-8DA0-AA88FDC761B9}" type="parTrans" cxnId="{D7054EED-F7DB-4AA8-8C60-9F50D0B63EE5}">
      <dgm:prSet/>
      <dgm:spPr/>
      <dgm:t>
        <a:bodyPr/>
        <a:lstStyle/>
        <a:p>
          <a:endParaRPr lang="en-US"/>
        </a:p>
      </dgm:t>
    </dgm:pt>
    <dgm:pt modelId="{F2FD9B54-EC0F-4602-AC0D-22B40BB55D09}" type="sibTrans" cxnId="{D7054EED-F7DB-4AA8-8C60-9F50D0B63EE5}">
      <dgm:prSet/>
      <dgm:spPr/>
      <dgm:t>
        <a:bodyPr/>
        <a:lstStyle/>
        <a:p>
          <a:endParaRPr lang="en-US"/>
        </a:p>
      </dgm:t>
    </dgm:pt>
    <dgm:pt modelId="{3A019F02-D022-4155-AE97-0FD8DDB264E4}">
      <dgm:prSet phldrT="[Text]"/>
      <dgm:spPr/>
      <dgm:t>
        <a:bodyPr/>
        <a:lstStyle/>
        <a:p>
          <a:r>
            <a:rPr lang="en-US" dirty="0"/>
            <a:t>Why </a:t>
          </a:r>
        </a:p>
        <a:p>
          <a:r>
            <a:rPr lang="en-US" dirty="0"/>
            <a:t>is it</a:t>
          </a:r>
        </a:p>
      </dgm:t>
    </dgm:pt>
    <dgm:pt modelId="{C750184F-0CCF-4612-861B-E6BBB8223DC5}" type="parTrans" cxnId="{CB7AB4A2-AF4D-4D8C-85F8-7508A2B6B7E8}">
      <dgm:prSet/>
      <dgm:spPr/>
      <dgm:t>
        <a:bodyPr/>
        <a:lstStyle/>
        <a:p>
          <a:endParaRPr lang="en-US"/>
        </a:p>
      </dgm:t>
    </dgm:pt>
    <dgm:pt modelId="{2BD86F3C-7DD3-4773-A220-959562D6A565}" type="sibTrans" cxnId="{CB7AB4A2-AF4D-4D8C-85F8-7508A2B6B7E8}">
      <dgm:prSet/>
      <dgm:spPr/>
      <dgm:t>
        <a:bodyPr/>
        <a:lstStyle/>
        <a:p>
          <a:endParaRPr lang="en-US"/>
        </a:p>
      </dgm:t>
    </dgm:pt>
    <dgm:pt modelId="{A4BB12C9-DC2A-417F-84E1-7C7E42285057}">
      <dgm:prSet phldrT="[Text]"/>
      <dgm:spPr/>
      <dgm:t>
        <a:bodyPr/>
        <a:lstStyle/>
        <a:p>
          <a:r>
            <a:rPr lang="en-US" dirty="0"/>
            <a:t>What can be done</a:t>
          </a:r>
        </a:p>
      </dgm:t>
    </dgm:pt>
    <dgm:pt modelId="{1A51EC2C-3138-4AA1-95DE-0BE25A7298AD}" type="parTrans" cxnId="{E0DA33DA-6675-4E6C-9474-778DF9F95AB7}">
      <dgm:prSet/>
      <dgm:spPr/>
      <dgm:t>
        <a:bodyPr/>
        <a:lstStyle/>
        <a:p>
          <a:endParaRPr lang="en-US"/>
        </a:p>
      </dgm:t>
    </dgm:pt>
    <dgm:pt modelId="{E49A368C-86D6-43DB-A1CC-62DF479174B0}" type="sibTrans" cxnId="{E0DA33DA-6675-4E6C-9474-778DF9F95AB7}">
      <dgm:prSet/>
      <dgm:spPr/>
      <dgm:t>
        <a:bodyPr/>
        <a:lstStyle/>
        <a:p>
          <a:endParaRPr lang="en-US"/>
        </a:p>
      </dgm:t>
    </dgm:pt>
    <dgm:pt modelId="{928B5536-B307-4FD7-BD87-5AA8CCF9C59B}">
      <dgm:prSet phldrT="[Text]"/>
      <dgm:spPr/>
      <dgm:t>
        <a:bodyPr/>
        <a:lstStyle/>
        <a:p>
          <a:r>
            <a:rPr lang="en-US" dirty="0"/>
            <a:t>What can not be done</a:t>
          </a:r>
        </a:p>
      </dgm:t>
    </dgm:pt>
    <dgm:pt modelId="{4748DF4D-2397-42FF-924C-9D1147FE76F7}" type="parTrans" cxnId="{07706BF2-3D90-4C2D-A4D3-F9CFEE262377}">
      <dgm:prSet/>
      <dgm:spPr/>
      <dgm:t>
        <a:bodyPr/>
        <a:lstStyle/>
        <a:p>
          <a:endParaRPr lang="en-US"/>
        </a:p>
      </dgm:t>
    </dgm:pt>
    <dgm:pt modelId="{3D66C5DD-D2D0-42D7-8F6F-FE3AB012C621}" type="sibTrans" cxnId="{07706BF2-3D90-4C2D-A4D3-F9CFEE262377}">
      <dgm:prSet/>
      <dgm:spPr/>
      <dgm:t>
        <a:bodyPr/>
        <a:lstStyle/>
        <a:p>
          <a:endParaRPr lang="en-US"/>
        </a:p>
      </dgm:t>
    </dgm:pt>
    <dgm:pt modelId="{9422FA9D-1D21-4AAB-A9EC-A4B3C202C031}" type="pres">
      <dgm:prSet presAssocID="{AB61007C-8BFD-497D-9BA6-60161D2E92A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9F382F-96ED-4AE8-9459-C6C1CA5185AE}" type="pres">
      <dgm:prSet presAssocID="{AB61007C-8BFD-497D-9BA6-60161D2E92A3}" presName="children" presStyleCnt="0"/>
      <dgm:spPr/>
    </dgm:pt>
    <dgm:pt modelId="{76D1C0FC-D458-479D-9A03-056B925FEB77}" type="pres">
      <dgm:prSet presAssocID="{AB61007C-8BFD-497D-9BA6-60161D2E92A3}" presName="childPlaceholder" presStyleCnt="0"/>
      <dgm:spPr/>
    </dgm:pt>
    <dgm:pt modelId="{9D703374-C47C-4DF6-94DC-6155D55039DB}" type="pres">
      <dgm:prSet presAssocID="{AB61007C-8BFD-497D-9BA6-60161D2E92A3}" presName="circle" presStyleCnt="0"/>
      <dgm:spPr/>
    </dgm:pt>
    <dgm:pt modelId="{5ED54D1D-6004-439D-969F-8216A7DBB8E0}" type="pres">
      <dgm:prSet presAssocID="{AB61007C-8BFD-497D-9BA6-60161D2E92A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3E08202-9F86-41B6-9109-96951EE5C4B9}" type="pres">
      <dgm:prSet presAssocID="{AB61007C-8BFD-497D-9BA6-60161D2E92A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D123353-0445-4FAE-B366-2A6E3E6C77EA}" type="pres">
      <dgm:prSet presAssocID="{AB61007C-8BFD-497D-9BA6-60161D2E92A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AD8D00-0C8C-4A0A-B288-812637AAE0D3}" type="pres">
      <dgm:prSet presAssocID="{AB61007C-8BFD-497D-9BA6-60161D2E92A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87CE8EB-B4B4-4151-A249-851079B1250E}" type="pres">
      <dgm:prSet presAssocID="{AB61007C-8BFD-497D-9BA6-60161D2E92A3}" presName="quadrantPlaceholder" presStyleCnt="0"/>
      <dgm:spPr/>
    </dgm:pt>
    <dgm:pt modelId="{AEFB8D21-54BF-4C35-AB7C-7B41E001B527}" type="pres">
      <dgm:prSet presAssocID="{AB61007C-8BFD-497D-9BA6-60161D2E92A3}" presName="center1" presStyleLbl="fgShp" presStyleIdx="0" presStyleCnt="2" custLinFactX="100000" custLinFactY="-116585" custLinFactNeighborX="157322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E55C48B-D70A-4075-9C76-DBAF2A58FA9C}" type="pres">
      <dgm:prSet presAssocID="{AB61007C-8BFD-497D-9BA6-60161D2E92A3}" presName="center2" presStyleLbl="fgShp" presStyleIdx="1" presStyleCnt="2" custLinFactX="100000" custLinFactY="-151905" custLinFactNeighborX="193035" custLinFactNeighborY="-2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</dgm:ptLst>
  <dgm:cxnLst>
    <dgm:cxn modelId="{DD31CD01-5C51-46C9-BD9E-8893F79D7304}" type="presOf" srcId="{A4BB12C9-DC2A-417F-84E1-7C7E42285057}" destId="{AD123353-0445-4FAE-B366-2A6E3E6C77EA}" srcOrd="0" destOrd="0" presId="urn:microsoft.com/office/officeart/2005/8/layout/cycle4"/>
    <dgm:cxn modelId="{526B5210-74B8-4636-92EC-09D078BD2D8C}" type="presOf" srcId="{AB61007C-8BFD-497D-9BA6-60161D2E92A3}" destId="{9422FA9D-1D21-4AAB-A9EC-A4B3C202C031}" srcOrd="0" destOrd="0" presId="urn:microsoft.com/office/officeart/2005/8/layout/cycle4"/>
    <dgm:cxn modelId="{5287FC85-8C0A-44D8-89E2-D222D2EB1890}" type="presOf" srcId="{928B5536-B307-4FD7-BD87-5AA8CCF9C59B}" destId="{14AD8D00-0C8C-4A0A-B288-812637AAE0D3}" srcOrd="0" destOrd="0" presId="urn:microsoft.com/office/officeart/2005/8/layout/cycle4"/>
    <dgm:cxn modelId="{7B6E3D8E-A9CF-4C92-A578-CB0D41A94264}" type="presOf" srcId="{EE658E86-67E2-47EB-A020-23D93F45311B}" destId="{5ED54D1D-6004-439D-969F-8216A7DBB8E0}" srcOrd="0" destOrd="0" presId="urn:microsoft.com/office/officeart/2005/8/layout/cycle4"/>
    <dgm:cxn modelId="{57D5999C-72FD-4556-A7FA-D70838DF0E80}" type="presOf" srcId="{3A019F02-D022-4155-AE97-0FD8DDB264E4}" destId="{C3E08202-9F86-41B6-9109-96951EE5C4B9}" srcOrd="0" destOrd="0" presId="urn:microsoft.com/office/officeart/2005/8/layout/cycle4"/>
    <dgm:cxn modelId="{CB7AB4A2-AF4D-4D8C-85F8-7508A2B6B7E8}" srcId="{AB61007C-8BFD-497D-9BA6-60161D2E92A3}" destId="{3A019F02-D022-4155-AE97-0FD8DDB264E4}" srcOrd="1" destOrd="0" parTransId="{C750184F-0CCF-4612-861B-E6BBB8223DC5}" sibTransId="{2BD86F3C-7DD3-4773-A220-959562D6A565}"/>
    <dgm:cxn modelId="{E0DA33DA-6675-4E6C-9474-778DF9F95AB7}" srcId="{AB61007C-8BFD-497D-9BA6-60161D2E92A3}" destId="{A4BB12C9-DC2A-417F-84E1-7C7E42285057}" srcOrd="2" destOrd="0" parTransId="{1A51EC2C-3138-4AA1-95DE-0BE25A7298AD}" sibTransId="{E49A368C-86D6-43DB-A1CC-62DF479174B0}"/>
    <dgm:cxn modelId="{D7054EED-F7DB-4AA8-8C60-9F50D0B63EE5}" srcId="{AB61007C-8BFD-497D-9BA6-60161D2E92A3}" destId="{EE658E86-67E2-47EB-A020-23D93F45311B}" srcOrd="0" destOrd="0" parTransId="{97716D05-49E0-4BB9-8DA0-AA88FDC761B9}" sibTransId="{F2FD9B54-EC0F-4602-AC0D-22B40BB55D09}"/>
    <dgm:cxn modelId="{07706BF2-3D90-4C2D-A4D3-F9CFEE262377}" srcId="{AB61007C-8BFD-497D-9BA6-60161D2E92A3}" destId="{928B5536-B307-4FD7-BD87-5AA8CCF9C59B}" srcOrd="3" destOrd="0" parTransId="{4748DF4D-2397-42FF-924C-9D1147FE76F7}" sibTransId="{3D66C5DD-D2D0-42D7-8F6F-FE3AB012C621}"/>
    <dgm:cxn modelId="{899C4417-1923-4920-905F-9E557BE347ED}" type="presParOf" srcId="{9422FA9D-1D21-4AAB-A9EC-A4B3C202C031}" destId="{A49F382F-96ED-4AE8-9459-C6C1CA5185AE}" srcOrd="0" destOrd="0" presId="urn:microsoft.com/office/officeart/2005/8/layout/cycle4"/>
    <dgm:cxn modelId="{53181312-432F-4091-8B23-91E282B73F16}" type="presParOf" srcId="{A49F382F-96ED-4AE8-9459-C6C1CA5185AE}" destId="{76D1C0FC-D458-479D-9A03-056B925FEB77}" srcOrd="0" destOrd="0" presId="urn:microsoft.com/office/officeart/2005/8/layout/cycle4"/>
    <dgm:cxn modelId="{CE0DB8CC-D65B-4A82-93D2-814C55B4AC47}" type="presParOf" srcId="{9422FA9D-1D21-4AAB-A9EC-A4B3C202C031}" destId="{9D703374-C47C-4DF6-94DC-6155D55039DB}" srcOrd="1" destOrd="0" presId="urn:microsoft.com/office/officeart/2005/8/layout/cycle4"/>
    <dgm:cxn modelId="{2DBE494B-EB53-4049-A141-7BF9FE46F756}" type="presParOf" srcId="{9D703374-C47C-4DF6-94DC-6155D55039DB}" destId="{5ED54D1D-6004-439D-969F-8216A7DBB8E0}" srcOrd="0" destOrd="0" presId="urn:microsoft.com/office/officeart/2005/8/layout/cycle4"/>
    <dgm:cxn modelId="{20632333-5702-457F-BA9D-B958E138C8D3}" type="presParOf" srcId="{9D703374-C47C-4DF6-94DC-6155D55039DB}" destId="{C3E08202-9F86-41B6-9109-96951EE5C4B9}" srcOrd="1" destOrd="0" presId="urn:microsoft.com/office/officeart/2005/8/layout/cycle4"/>
    <dgm:cxn modelId="{161C2128-9175-4E2E-A695-F528576730C3}" type="presParOf" srcId="{9D703374-C47C-4DF6-94DC-6155D55039DB}" destId="{AD123353-0445-4FAE-B366-2A6E3E6C77EA}" srcOrd="2" destOrd="0" presId="urn:microsoft.com/office/officeart/2005/8/layout/cycle4"/>
    <dgm:cxn modelId="{C3924A69-7019-47BA-83F1-B959554E96C5}" type="presParOf" srcId="{9D703374-C47C-4DF6-94DC-6155D55039DB}" destId="{14AD8D00-0C8C-4A0A-B288-812637AAE0D3}" srcOrd="3" destOrd="0" presId="urn:microsoft.com/office/officeart/2005/8/layout/cycle4"/>
    <dgm:cxn modelId="{ECF507D1-349D-4B75-8561-1CEFCA5F524C}" type="presParOf" srcId="{9D703374-C47C-4DF6-94DC-6155D55039DB}" destId="{F87CE8EB-B4B4-4151-A249-851079B1250E}" srcOrd="4" destOrd="0" presId="urn:microsoft.com/office/officeart/2005/8/layout/cycle4"/>
    <dgm:cxn modelId="{26C9EF18-6E2A-4A75-9B07-399DED260A0A}" type="presParOf" srcId="{9422FA9D-1D21-4AAB-A9EC-A4B3C202C031}" destId="{AEFB8D21-54BF-4C35-AB7C-7B41E001B527}" srcOrd="2" destOrd="0" presId="urn:microsoft.com/office/officeart/2005/8/layout/cycle4"/>
    <dgm:cxn modelId="{33EA5ED7-2565-4F08-8918-0D221937C7D3}" type="presParOf" srcId="{9422FA9D-1D21-4AAB-A9EC-A4B3C202C031}" destId="{0E55C48B-D70A-4075-9C76-DBAF2A58FA9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26307-7159-4C1F-BD40-D72B073DD1F6}" type="doc">
      <dgm:prSet loTypeId="urn:microsoft.com/office/officeart/2005/8/layout/hProcess3" loCatId="process" qsTypeId="urn:microsoft.com/office/officeart/2005/8/quickstyle/simple1" qsCatId="simple" csTypeId="urn:microsoft.com/office/officeart/2005/8/colors/colorful1" csCatId="colorful" phldr="1"/>
      <dgm:spPr/>
    </dgm:pt>
    <dgm:pt modelId="{9B2B3EBD-BE4A-4613-8BDE-DEBCF8CAA19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Autism children deserve to be observed without being treated like they are caged.</a:t>
          </a:r>
        </a:p>
      </dgm:t>
    </dgm:pt>
    <dgm:pt modelId="{B96AD077-8D21-4D28-A422-F96570A35D1F}" type="parTrans" cxnId="{76DFCFD4-FC40-4706-B82E-C26AA57F4F0D}">
      <dgm:prSet/>
      <dgm:spPr/>
      <dgm:t>
        <a:bodyPr/>
        <a:lstStyle/>
        <a:p>
          <a:endParaRPr lang="en-US"/>
        </a:p>
      </dgm:t>
    </dgm:pt>
    <dgm:pt modelId="{71D57376-371B-48AC-B09B-631BBB9657D4}" type="sibTrans" cxnId="{76DFCFD4-FC40-4706-B82E-C26AA57F4F0D}">
      <dgm:prSet/>
      <dgm:spPr/>
      <dgm:t>
        <a:bodyPr/>
        <a:lstStyle/>
        <a:p>
          <a:endParaRPr lang="en-US"/>
        </a:p>
      </dgm:t>
    </dgm:pt>
    <dgm:pt modelId="{36D23664-3B3D-479F-A791-DEB6823B357D}" type="pres">
      <dgm:prSet presAssocID="{76926307-7159-4C1F-BD40-D72B073DD1F6}" presName="Name0" presStyleCnt="0">
        <dgm:presLayoutVars>
          <dgm:dir/>
          <dgm:animLvl val="lvl"/>
          <dgm:resizeHandles val="exact"/>
        </dgm:presLayoutVars>
      </dgm:prSet>
      <dgm:spPr/>
    </dgm:pt>
    <dgm:pt modelId="{5AAEA277-5370-4CEE-A5F1-93692A920FEB}" type="pres">
      <dgm:prSet presAssocID="{76926307-7159-4C1F-BD40-D72B073DD1F6}" presName="dummy" presStyleCnt="0"/>
      <dgm:spPr/>
    </dgm:pt>
    <dgm:pt modelId="{16CDAD06-BB4A-4691-949E-F821A1CA3F44}" type="pres">
      <dgm:prSet presAssocID="{76926307-7159-4C1F-BD40-D72B073DD1F6}" presName="linH" presStyleCnt="0"/>
      <dgm:spPr/>
    </dgm:pt>
    <dgm:pt modelId="{27782DD6-F773-4855-9F55-AB592994938E}" type="pres">
      <dgm:prSet presAssocID="{76926307-7159-4C1F-BD40-D72B073DD1F6}" presName="padding1" presStyleCnt="0"/>
      <dgm:spPr/>
    </dgm:pt>
    <dgm:pt modelId="{EE18C3F1-24C2-4F67-B1CC-B609F63BFD30}" type="pres">
      <dgm:prSet presAssocID="{9B2B3EBD-BE4A-4613-8BDE-DEBCF8CAA19B}" presName="linV" presStyleCnt="0"/>
      <dgm:spPr/>
    </dgm:pt>
    <dgm:pt modelId="{DFAADD06-3D1A-4C68-BD56-744974B8C251}" type="pres">
      <dgm:prSet presAssocID="{9B2B3EBD-BE4A-4613-8BDE-DEBCF8CAA19B}" presName="spVertical1" presStyleCnt="0"/>
      <dgm:spPr/>
    </dgm:pt>
    <dgm:pt modelId="{8BB250F6-9FA5-4599-BD77-CAA57A73F151}" type="pres">
      <dgm:prSet presAssocID="{9B2B3EBD-BE4A-4613-8BDE-DEBCF8CAA19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DB1F4EA-9194-4D40-AC31-5BEB66B1A4CB}" type="pres">
      <dgm:prSet presAssocID="{9B2B3EBD-BE4A-4613-8BDE-DEBCF8CAA19B}" presName="spVertical2" presStyleCnt="0"/>
      <dgm:spPr/>
    </dgm:pt>
    <dgm:pt modelId="{41397862-7D6A-44ED-841E-D8296283BF4A}" type="pres">
      <dgm:prSet presAssocID="{9B2B3EBD-BE4A-4613-8BDE-DEBCF8CAA19B}" presName="spVertical3" presStyleCnt="0"/>
      <dgm:spPr/>
    </dgm:pt>
    <dgm:pt modelId="{BADBD609-62B9-41B5-BC9F-DCCF9AC424B7}" type="pres">
      <dgm:prSet presAssocID="{76926307-7159-4C1F-BD40-D72B073DD1F6}" presName="padding2" presStyleCnt="0"/>
      <dgm:spPr/>
    </dgm:pt>
    <dgm:pt modelId="{5202E2B2-0EB4-472F-A996-722DC4468774}" type="pres">
      <dgm:prSet presAssocID="{76926307-7159-4C1F-BD40-D72B073DD1F6}" presName="negArrow" presStyleCnt="0"/>
      <dgm:spPr/>
    </dgm:pt>
    <dgm:pt modelId="{FB0442A0-F895-49AF-ABF8-8E2502F3B1FA}" type="pres">
      <dgm:prSet presAssocID="{76926307-7159-4C1F-BD40-D72B073DD1F6}" presName="backgroundArrow" presStyleLbl="node1" presStyleIdx="0" presStyleCnt="1"/>
      <dgm:spPr/>
    </dgm:pt>
  </dgm:ptLst>
  <dgm:cxnLst>
    <dgm:cxn modelId="{8898570F-D14F-448B-B6F6-845C9FCB0E73}" type="presOf" srcId="{9B2B3EBD-BE4A-4613-8BDE-DEBCF8CAA19B}" destId="{8BB250F6-9FA5-4599-BD77-CAA57A73F151}" srcOrd="0" destOrd="0" presId="urn:microsoft.com/office/officeart/2005/8/layout/hProcess3"/>
    <dgm:cxn modelId="{6E4CD0A3-75F9-47D5-87D3-278170A8CB32}" type="presOf" srcId="{76926307-7159-4C1F-BD40-D72B073DD1F6}" destId="{36D23664-3B3D-479F-A791-DEB6823B357D}" srcOrd="0" destOrd="0" presId="urn:microsoft.com/office/officeart/2005/8/layout/hProcess3"/>
    <dgm:cxn modelId="{76DFCFD4-FC40-4706-B82E-C26AA57F4F0D}" srcId="{76926307-7159-4C1F-BD40-D72B073DD1F6}" destId="{9B2B3EBD-BE4A-4613-8BDE-DEBCF8CAA19B}" srcOrd="0" destOrd="0" parTransId="{B96AD077-8D21-4D28-A422-F96570A35D1F}" sibTransId="{71D57376-371B-48AC-B09B-631BBB9657D4}"/>
    <dgm:cxn modelId="{0F06F6D2-DA13-4BA1-984A-EBF0F3911CF3}" type="presParOf" srcId="{36D23664-3B3D-479F-A791-DEB6823B357D}" destId="{5AAEA277-5370-4CEE-A5F1-93692A920FEB}" srcOrd="0" destOrd="0" presId="urn:microsoft.com/office/officeart/2005/8/layout/hProcess3"/>
    <dgm:cxn modelId="{CA25CD08-D211-4D90-859B-A55B7937A250}" type="presParOf" srcId="{36D23664-3B3D-479F-A791-DEB6823B357D}" destId="{16CDAD06-BB4A-4691-949E-F821A1CA3F44}" srcOrd="1" destOrd="0" presId="urn:microsoft.com/office/officeart/2005/8/layout/hProcess3"/>
    <dgm:cxn modelId="{BA9A28D7-366F-4036-8459-57DE503671EA}" type="presParOf" srcId="{16CDAD06-BB4A-4691-949E-F821A1CA3F44}" destId="{27782DD6-F773-4855-9F55-AB592994938E}" srcOrd="0" destOrd="0" presId="urn:microsoft.com/office/officeart/2005/8/layout/hProcess3"/>
    <dgm:cxn modelId="{B8683FA2-B092-419A-8565-FBE107AAB9D0}" type="presParOf" srcId="{16CDAD06-BB4A-4691-949E-F821A1CA3F44}" destId="{EE18C3F1-24C2-4F67-B1CC-B609F63BFD30}" srcOrd="1" destOrd="0" presId="urn:microsoft.com/office/officeart/2005/8/layout/hProcess3"/>
    <dgm:cxn modelId="{287D1185-DE74-4A3D-8A6E-EE4B8744AC6B}" type="presParOf" srcId="{EE18C3F1-24C2-4F67-B1CC-B609F63BFD30}" destId="{DFAADD06-3D1A-4C68-BD56-744974B8C251}" srcOrd="0" destOrd="0" presId="urn:microsoft.com/office/officeart/2005/8/layout/hProcess3"/>
    <dgm:cxn modelId="{C27A6BDA-1FDD-4691-8DDA-43C5E4AB25CF}" type="presParOf" srcId="{EE18C3F1-24C2-4F67-B1CC-B609F63BFD30}" destId="{8BB250F6-9FA5-4599-BD77-CAA57A73F151}" srcOrd="1" destOrd="0" presId="urn:microsoft.com/office/officeart/2005/8/layout/hProcess3"/>
    <dgm:cxn modelId="{19B88EB2-BE94-4F4B-A630-F79042105FF7}" type="presParOf" srcId="{EE18C3F1-24C2-4F67-B1CC-B609F63BFD30}" destId="{2DB1F4EA-9194-4D40-AC31-5BEB66B1A4CB}" srcOrd="2" destOrd="0" presId="urn:microsoft.com/office/officeart/2005/8/layout/hProcess3"/>
    <dgm:cxn modelId="{B10D124F-3D3B-4A9A-8551-BC8D32C9B586}" type="presParOf" srcId="{EE18C3F1-24C2-4F67-B1CC-B609F63BFD30}" destId="{41397862-7D6A-44ED-841E-D8296283BF4A}" srcOrd="3" destOrd="0" presId="urn:microsoft.com/office/officeart/2005/8/layout/hProcess3"/>
    <dgm:cxn modelId="{B9E2541D-BCF6-4FE4-9AC5-2E4C4768608F}" type="presParOf" srcId="{16CDAD06-BB4A-4691-949E-F821A1CA3F44}" destId="{BADBD609-62B9-41B5-BC9F-DCCF9AC424B7}" srcOrd="2" destOrd="0" presId="urn:microsoft.com/office/officeart/2005/8/layout/hProcess3"/>
    <dgm:cxn modelId="{F904892C-D1C1-44E4-9953-3A93DC2849DA}" type="presParOf" srcId="{16CDAD06-BB4A-4691-949E-F821A1CA3F44}" destId="{5202E2B2-0EB4-472F-A996-722DC4468774}" srcOrd="3" destOrd="0" presId="urn:microsoft.com/office/officeart/2005/8/layout/hProcess3"/>
    <dgm:cxn modelId="{CFD39D9C-4713-4BA9-983C-D66FAEF6C856}" type="presParOf" srcId="{16CDAD06-BB4A-4691-949E-F821A1CA3F44}" destId="{FB0442A0-F895-49AF-ABF8-8E2502F3B1F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26307-7159-4C1F-BD40-D72B073DD1F6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</dgm:pt>
    <dgm:pt modelId="{9B2B3EBD-BE4A-4613-8BDE-DEBCF8CAA19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For being not observed they are getting in risk. </a:t>
          </a:r>
        </a:p>
      </dgm:t>
    </dgm:pt>
    <dgm:pt modelId="{B96AD077-8D21-4D28-A422-F96570A35D1F}" type="parTrans" cxnId="{76DFCFD4-FC40-4706-B82E-C26AA57F4F0D}">
      <dgm:prSet/>
      <dgm:spPr/>
      <dgm:t>
        <a:bodyPr/>
        <a:lstStyle/>
        <a:p>
          <a:endParaRPr lang="en-US"/>
        </a:p>
      </dgm:t>
    </dgm:pt>
    <dgm:pt modelId="{71D57376-371B-48AC-B09B-631BBB9657D4}" type="sibTrans" cxnId="{76DFCFD4-FC40-4706-B82E-C26AA57F4F0D}">
      <dgm:prSet/>
      <dgm:spPr/>
      <dgm:t>
        <a:bodyPr/>
        <a:lstStyle/>
        <a:p>
          <a:endParaRPr lang="en-US"/>
        </a:p>
      </dgm:t>
    </dgm:pt>
    <dgm:pt modelId="{B9149837-4659-4ABA-B1DD-0F1AED4212C0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For being over observed they are being caged.</a:t>
          </a:r>
        </a:p>
      </dgm:t>
    </dgm:pt>
    <dgm:pt modelId="{30473B12-6B74-47E6-A37B-F8BF25B5430A}" type="parTrans" cxnId="{19EE49F9-2B69-4108-959C-E4C231422CB6}">
      <dgm:prSet/>
      <dgm:spPr/>
      <dgm:t>
        <a:bodyPr/>
        <a:lstStyle/>
        <a:p>
          <a:endParaRPr lang="en-US"/>
        </a:p>
      </dgm:t>
    </dgm:pt>
    <dgm:pt modelId="{108F0643-9FCF-4CE0-AE72-C7D6F7FB6E87}" type="sibTrans" cxnId="{19EE49F9-2B69-4108-959C-E4C231422CB6}">
      <dgm:prSet/>
      <dgm:spPr/>
      <dgm:t>
        <a:bodyPr/>
        <a:lstStyle/>
        <a:p>
          <a:endParaRPr lang="en-US"/>
        </a:p>
      </dgm:t>
    </dgm:pt>
    <dgm:pt modelId="{1DA565A0-93E8-432B-8F0C-D4A741854B3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IoT has a big role in healthcare but not enough in this field.</a:t>
          </a:r>
        </a:p>
      </dgm:t>
    </dgm:pt>
    <dgm:pt modelId="{F0481752-04BC-44B4-8CD5-EBC2B6E4FB97}" type="parTrans" cxnId="{FA82F685-628E-478F-90B3-D7539C7C7578}">
      <dgm:prSet/>
      <dgm:spPr/>
      <dgm:t>
        <a:bodyPr/>
        <a:lstStyle/>
        <a:p>
          <a:endParaRPr lang="en-US"/>
        </a:p>
      </dgm:t>
    </dgm:pt>
    <dgm:pt modelId="{C50F0BC9-BA49-4628-A7C4-FFF11C567155}" type="sibTrans" cxnId="{FA82F685-628E-478F-90B3-D7539C7C7578}">
      <dgm:prSet/>
      <dgm:spPr/>
      <dgm:t>
        <a:bodyPr/>
        <a:lstStyle/>
        <a:p>
          <a:endParaRPr lang="en-US"/>
        </a:p>
      </dgm:t>
    </dgm:pt>
    <dgm:pt modelId="{36D23664-3B3D-479F-A791-DEB6823B357D}" type="pres">
      <dgm:prSet presAssocID="{76926307-7159-4C1F-BD40-D72B073DD1F6}" presName="Name0" presStyleCnt="0">
        <dgm:presLayoutVars>
          <dgm:dir/>
          <dgm:animLvl val="lvl"/>
          <dgm:resizeHandles val="exact"/>
        </dgm:presLayoutVars>
      </dgm:prSet>
      <dgm:spPr/>
    </dgm:pt>
    <dgm:pt modelId="{5AAEA277-5370-4CEE-A5F1-93692A920FEB}" type="pres">
      <dgm:prSet presAssocID="{76926307-7159-4C1F-BD40-D72B073DD1F6}" presName="dummy" presStyleCnt="0"/>
      <dgm:spPr/>
    </dgm:pt>
    <dgm:pt modelId="{16CDAD06-BB4A-4691-949E-F821A1CA3F44}" type="pres">
      <dgm:prSet presAssocID="{76926307-7159-4C1F-BD40-D72B073DD1F6}" presName="linH" presStyleCnt="0"/>
      <dgm:spPr/>
    </dgm:pt>
    <dgm:pt modelId="{27782DD6-F773-4855-9F55-AB592994938E}" type="pres">
      <dgm:prSet presAssocID="{76926307-7159-4C1F-BD40-D72B073DD1F6}" presName="padding1" presStyleCnt="0"/>
      <dgm:spPr/>
    </dgm:pt>
    <dgm:pt modelId="{EE18C3F1-24C2-4F67-B1CC-B609F63BFD30}" type="pres">
      <dgm:prSet presAssocID="{9B2B3EBD-BE4A-4613-8BDE-DEBCF8CAA19B}" presName="linV" presStyleCnt="0"/>
      <dgm:spPr/>
    </dgm:pt>
    <dgm:pt modelId="{DFAADD06-3D1A-4C68-BD56-744974B8C251}" type="pres">
      <dgm:prSet presAssocID="{9B2B3EBD-BE4A-4613-8BDE-DEBCF8CAA19B}" presName="spVertical1" presStyleCnt="0"/>
      <dgm:spPr/>
    </dgm:pt>
    <dgm:pt modelId="{8BB250F6-9FA5-4599-BD77-CAA57A73F151}" type="pres">
      <dgm:prSet presAssocID="{9B2B3EBD-BE4A-4613-8BDE-DEBCF8CAA19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B1F4EA-9194-4D40-AC31-5BEB66B1A4CB}" type="pres">
      <dgm:prSet presAssocID="{9B2B3EBD-BE4A-4613-8BDE-DEBCF8CAA19B}" presName="spVertical2" presStyleCnt="0"/>
      <dgm:spPr/>
    </dgm:pt>
    <dgm:pt modelId="{41397862-7D6A-44ED-841E-D8296283BF4A}" type="pres">
      <dgm:prSet presAssocID="{9B2B3EBD-BE4A-4613-8BDE-DEBCF8CAA19B}" presName="spVertical3" presStyleCnt="0"/>
      <dgm:spPr/>
    </dgm:pt>
    <dgm:pt modelId="{5675151C-3995-4B1F-AEDF-FE1BD70DA7B7}" type="pres">
      <dgm:prSet presAssocID="{71D57376-371B-48AC-B09B-631BBB9657D4}" presName="space" presStyleCnt="0"/>
      <dgm:spPr/>
    </dgm:pt>
    <dgm:pt modelId="{A67BC972-DF7F-4019-B033-BFD6AD6EE735}" type="pres">
      <dgm:prSet presAssocID="{B9149837-4659-4ABA-B1DD-0F1AED4212C0}" presName="linV" presStyleCnt="0"/>
      <dgm:spPr/>
    </dgm:pt>
    <dgm:pt modelId="{D57DC3A2-5F0B-4F7B-BAA9-22AC1E2931C6}" type="pres">
      <dgm:prSet presAssocID="{B9149837-4659-4ABA-B1DD-0F1AED4212C0}" presName="spVertical1" presStyleCnt="0"/>
      <dgm:spPr/>
    </dgm:pt>
    <dgm:pt modelId="{6604C1A7-7E26-428A-809A-C611CB732AC7}" type="pres">
      <dgm:prSet presAssocID="{B9149837-4659-4ABA-B1DD-0F1AED4212C0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B195425-5644-4316-A1CB-42D57124932D}" type="pres">
      <dgm:prSet presAssocID="{B9149837-4659-4ABA-B1DD-0F1AED4212C0}" presName="spVertical2" presStyleCnt="0"/>
      <dgm:spPr/>
    </dgm:pt>
    <dgm:pt modelId="{54F123DA-A429-49F7-A69B-40341A9A4251}" type="pres">
      <dgm:prSet presAssocID="{B9149837-4659-4ABA-B1DD-0F1AED4212C0}" presName="spVertical3" presStyleCnt="0"/>
      <dgm:spPr/>
    </dgm:pt>
    <dgm:pt modelId="{471CE9D8-1C3E-40F3-89B7-128BEE5FA577}" type="pres">
      <dgm:prSet presAssocID="{108F0643-9FCF-4CE0-AE72-C7D6F7FB6E87}" presName="space" presStyleCnt="0"/>
      <dgm:spPr/>
    </dgm:pt>
    <dgm:pt modelId="{1D9E210E-DA72-43EA-915C-63AAA823F15E}" type="pres">
      <dgm:prSet presAssocID="{1DA565A0-93E8-432B-8F0C-D4A741854B37}" presName="linV" presStyleCnt="0"/>
      <dgm:spPr/>
    </dgm:pt>
    <dgm:pt modelId="{493838DB-C395-4BB9-9341-138DF2ED3463}" type="pres">
      <dgm:prSet presAssocID="{1DA565A0-93E8-432B-8F0C-D4A741854B37}" presName="spVertical1" presStyleCnt="0"/>
      <dgm:spPr/>
    </dgm:pt>
    <dgm:pt modelId="{ACBA5B78-4977-4723-A695-C5050B5EC2B3}" type="pres">
      <dgm:prSet presAssocID="{1DA565A0-93E8-432B-8F0C-D4A741854B37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991002F-153E-4206-A848-9D2C1F64BD8F}" type="pres">
      <dgm:prSet presAssocID="{1DA565A0-93E8-432B-8F0C-D4A741854B37}" presName="spVertical2" presStyleCnt="0"/>
      <dgm:spPr/>
    </dgm:pt>
    <dgm:pt modelId="{8EED750B-FEFF-4223-BFB9-1A29B71B8C62}" type="pres">
      <dgm:prSet presAssocID="{1DA565A0-93E8-432B-8F0C-D4A741854B37}" presName="spVertical3" presStyleCnt="0"/>
      <dgm:spPr/>
    </dgm:pt>
    <dgm:pt modelId="{BADBD609-62B9-41B5-BC9F-DCCF9AC424B7}" type="pres">
      <dgm:prSet presAssocID="{76926307-7159-4C1F-BD40-D72B073DD1F6}" presName="padding2" presStyleCnt="0"/>
      <dgm:spPr/>
    </dgm:pt>
    <dgm:pt modelId="{5202E2B2-0EB4-472F-A996-722DC4468774}" type="pres">
      <dgm:prSet presAssocID="{76926307-7159-4C1F-BD40-D72B073DD1F6}" presName="negArrow" presStyleCnt="0"/>
      <dgm:spPr/>
    </dgm:pt>
    <dgm:pt modelId="{FB0442A0-F895-49AF-ABF8-8E2502F3B1FA}" type="pres">
      <dgm:prSet presAssocID="{76926307-7159-4C1F-BD40-D72B073DD1F6}" presName="backgroundArrow" presStyleLbl="node1" presStyleIdx="0" presStyleCnt="1" custLinFactNeighborX="-1869" custLinFactNeighborY="-488"/>
      <dgm:spPr/>
    </dgm:pt>
  </dgm:ptLst>
  <dgm:cxnLst>
    <dgm:cxn modelId="{8898570F-D14F-448B-B6F6-845C9FCB0E73}" type="presOf" srcId="{9B2B3EBD-BE4A-4613-8BDE-DEBCF8CAA19B}" destId="{8BB250F6-9FA5-4599-BD77-CAA57A73F151}" srcOrd="0" destOrd="0" presId="urn:microsoft.com/office/officeart/2005/8/layout/hProcess3"/>
    <dgm:cxn modelId="{894D8663-0992-4AB0-A84B-14D51520697E}" type="presOf" srcId="{1DA565A0-93E8-432B-8F0C-D4A741854B37}" destId="{ACBA5B78-4977-4723-A695-C5050B5EC2B3}" srcOrd="0" destOrd="0" presId="urn:microsoft.com/office/officeart/2005/8/layout/hProcess3"/>
    <dgm:cxn modelId="{FA82F685-628E-478F-90B3-D7539C7C7578}" srcId="{76926307-7159-4C1F-BD40-D72B073DD1F6}" destId="{1DA565A0-93E8-432B-8F0C-D4A741854B37}" srcOrd="2" destOrd="0" parTransId="{F0481752-04BC-44B4-8CD5-EBC2B6E4FB97}" sibTransId="{C50F0BC9-BA49-4628-A7C4-FFF11C567155}"/>
    <dgm:cxn modelId="{6E4CD0A3-75F9-47D5-87D3-278170A8CB32}" type="presOf" srcId="{76926307-7159-4C1F-BD40-D72B073DD1F6}" destId="{36D23664-3B3D-479F-A791-DEB6823B357D}" srcOrd="0" destOrd="0" presId="urn:microsoft.com/office/officeart/2005/8/layout/hProcess3"/>
    <dgm:cxn modelId="{F378FED2-1314-44D8-85F2-69DAA1C24EE5}" type="presOf" srcId="{B9149837-4659-4ABA-B1DD-0F1AED4212C0}" destId="{6604C1A7-7E26-428A-809A-C611CB732AC7}" srcOrd="0" destOrd="0" presId="urn:microsoft.com/office/officeart/2005/8/layout/hProcess3"/>
    <dgm:cxn modelId="{76DFCFD4-FC40-4706-B82E-C26AA57F4F0D}" srcId="{76926307-7159-4C1F-BD40-D72B073DD1F6}" destId="{9B2B3EBD-BE4A-4613-8BDE-DEBCF8CAA19B}" srcOrd="0" destOrd="0" parTransId="{B96AD077-8D21-4D28-A422-F96570A35D1F}" sibTransId="{71D57376-371B-48AC-B09B-631BBB9657D4}"/>
    <dgm:cxn modelId="{19EE49F9-2B69-4108-959C-E4C231422CB6}" srcId="{76926307-7159-4C1F-BD40-D72B073DD1F6}" destId="{B9149837-4659-4ABA-B1DD-0F1AED4212C0}" srcOrd="1" destOrd="0" parTransId="{30473B12-6B74-47E6-A37B-F8BF25B5430A}" sibTransId="{108F0643-9FCF-4CE0-AE72-C7D6F7FB6E87}"/>
    <dgm:cxn modelId="{0F06F6D2-DA13-4BA1-984A-EBF0F3911CF3}" type="presParOf" srcId="{36D23664-3B3D-479F-A791-DEB6823B357D}" destId="{5AAEA277-5370-4CEE-A5F1-93692A920FEB}" srcOrd="0" destOrd="0" presId="urn:microsoft.com/office/officeart/2005/8/layout/hProcess3"/>
    <dgm:cxn modelId="{CA25CD08-D211-4D90-859B-A55B7937A250}" type="presParOf" srcId="{36D23664-3B3D-479F-A791-DEB6823B357D}" destId="{16CDAD06-BB4A-4691-949E-F821A1CA3F44}" srcOrd="1" destOrd="0" presId="urn:microsoft.com/office/officeart/2005/8/layout/hProcess3"/>
    <dgm:cxn modelId="{BA9A28D7-366F-4036-8459-57DE503671EA}" type="presParOf" srcId="{16CDAD06-BB4A-4691-949E-F821A1CA3F44}" destId="{27782DD6-F773-4855-9F55-AB592994938E}" srcOrd="0" destOrd="0" presId="urn:microsoft.com/office/officeart/2005/8/layout/hProcess3"/>
    <dgm:cxn modelId="{B8683FA2-B092-419A-8565-FBE107AAB9D0}" type="presParOf" srcId="{16CDAD06-BB4A-4691-949E-F821A1CA3F44}" destId="{EE18C3F1-24C2-4F67-B1CC-B609F63BFD30}" srcOrd="1" destOrd="0" presId="urn:microsoft.com/office/officeart/2005/8/layout/hProcess3"/>
    <dgm:cxn modelId="{287D1185-DE74-4A3D-8A6E-EE4B8744AC6B}" type="presParOf" srcId="{EE18C3F1-24C2-4F67-B1CC-B609F63BFD30}" destId="{DFAADD06-3D1A-4C68-BD56-744974B8C251}" srcOrd="0" destOrd="0" presId="urn:microsoft.com/office/officeart/2005/8/layout/hProcess3"/>
    <dgm:cxn modelId="{C27A6BDA-1FDD-4691-8DDA-43C5E4AB25CF}" type="presParOf" srcId="{EE18C3F1-24C2-4F67-B1CC-B609F63BFD30}" destId="{8BB250F6-9FA5-4599-BD77-CAA57A73F151}" srcOrd="1" destOrd="0" presId="urn:microsoft.com/office/officeart/2005/8/layout/hProcess3"/>
    <dgm:cxn modelId="{19B88EB2-BE94-4F4B-A630-F79042105FF7}" type="presParOf" srcId="{EE18C3F1-24C2-4F67-B1CC-B609F63BFD30}" destId="{2DB1F4EA-9194-4D40-AC31-5BEB66B1A4CB}" srcOrd="2" destOrd="0" presId="urn:microsoft.com/office/officeart/2005/8/layout/hProcess3"/>
    <dgm:cxn modelId="{B10D124F-3D3B-4A9A-8551-BC8D32C9B586}" type="presParOf" srcId="{EE18C3F1-24C2-4F67-B1CC-B609F63BFD30}" destId="{41397862-7D6A-44ED-841E-D8296283BF4A}" srcOrd="3" destOrd="0" presId="urn:microsoft.com/office/officeart/2005/8/layout/hProcess3"/>
    <dgm:cxn modelId="{7FB32283-DDD2-4F13-BD39-04888C4C7CBF}" type="presParOf" srcId="{16CDAD06-BB4A-4691-949E-F821A1CA3F44}" destId="{5675151C-3995-4B1F-AEDF-FE1BD70DA7B7}" srcOrd="2" destOrd="0" presId="urn:microsoft.com/office/officeart/2005/8/layout/hProcess3"/>
    <dgm:cxn modelId="{6720F34F-E490-47A2-AC67-83E5D9D49E9F}" type="presParOf" srcId="{16CDAD06-BB4A-4691-949E-F821A1CA3F44}" destId="{A67BC972-DF7F-4019-B033-BFD6AD6EE735}" srcOrd="3" destOrd="0" presId="urn:microsoft.com/office/officeart/2005/8/layout/hProcess3"/>
    <dgm:cxn modelId="{387E8717-ED6E-4730-B34A-E840988B52CE}" type="presParOf" srcId="{A67BC972-DF7F-4019-B033-BFD6AD6EE735}" destId="{D57DC3A2-5F0B-4F7B-BAA9-22AC1E2931C6}" srcOrd="0" destOrd="0" presId="urn:microsoft.com/office/officeart/2005/8/layout/hProcess3"/>
    <dgm:cxn modelId="{0B18E9DA-9096-4625-A830-6BA700F0CBE9}" type="presParOf" srcId="{A67BC972-DF7F-4019-B033-BFD6AD6EE735}" destId="{6604C1A7-7E26-428A-809A-C611CB732AC7}" srcOrd="1" destOrd="0" presId="urn:microsoft.com/office/officeart/2005/8/layout/hProcess3"/>
    <dgm:cxn modelId="{B4168A37-702A-42C6-9D43-B2714125554D}" type="presParOf" srcId="{A67BC972-DF7F-4019-B033-BFD6AD6EE735}" destId="{5B195425-5644-4316-A1CB-42D57124932D}" srcOrd="2" destOrd="0" presId="urn:microsoft.com/office/officeart/2005/8/layout/hProcess3"/>
    <dgm:cxn modelId="{1B410B0D-F133-41A9-A497-0A85FD479B24}" type="presParOf" srcId="{A67BC972-DF7F-4019-B033-BFD6AD6EE735}" destId="{54F123DA-A429-49F7-A69B-40341A9A4251}" srcOrd="3" destOrd="0" presId="urn:microsoft.com/office/officeart/2005/8/layout/hProcess3"/>
    <dgm:cxn modelId="{7A13F5B5-2F01-45F4-8037-F84687696254}" type="presParOf" srcId="{16CDAD06-BB4A-4691-949E-F821A1CA3F44}" destId="{471CE9D8-1C3E-40F3-89B7-128BEE5FA577}" srcOrd="4" destOrd="0" presId="urn:microsoft.com/office/officeart/2005/8/layout/hProcess3"/>
    <dgm:cxn modelId="{52B18DFC-3C51-4AED-BF68-A1E8FEF36E14}" type="presParOf" srcId="{16CDAD06-BB4A-4691-949E-F821A1CA3F44}" destId="{1D9E210E-DA72-43EA-915C-63AAA823F15E}" srcOrd="5" destOrd="0" presId="urn:microsoft.com/office/officeart/2005/8/layout/hProcess3"/>
    <dgm:cxn modelId="{366768CC-EB2F-48F4-BB6F-5EF1A23903E5}" type="presParOf" srcId="{1D9E210E-DA72-43EA-915C-63AAA823F15E}" destId="{493838DB-C395-4BB9-9341-138DF2ED3463}" srcOrd="0" destOrd="0" presId="urn:microsoft.com/office/officeart/2005/8/layout/hProcess3"/>
    <dgm:cxn modelId="{516A13F4-6DBC-4F90-9BCF-FC69F5A62955}" type="presParOf" srcId="{1D9E210E-DA72-43EA-915C-63AAA823F15E}" destId="{ACBA5B78-4977-4723-A695-C5050B5EC2B3}" srcOrd="1" destOrd="0" presId="urn:microsoft.com/office/officeart/2005/8/layout/hProcess3"/>
    <dgm:cxn modelId="{D4E92A53-5476-4652-B925-E63DF57B7AE4}" type="presParOf" srcId="{1D9E210E-DA72-43EA-915C-63AAA823F15E}" destId="{5991002F-153E-4206-A848-9D2C1F64BD8F}" srcOrd="2" destOrd="0" presId="urn:microsoft.com/office/officeart/2005/8/layout/hProcess3"/>
    <dgm:cxn modelId="{57B9F142-3C89-4A9D-AC74-335B0104F5DA}" type="presParOf" srcId="{1D9E210E-DA72-43EA-915C-63AAA823F15E}" destId="{8EED750B-FEFF-4223-BFB9-1A29B71B8C62}" srcOrd="3" destOrd="0" presId="urn:microsoft.com/office/officeart/2005/8/layout/hProcess3"/>
    <dgm:cxn modelId="{B9E2541D-BCF6-4FE4-9AC5-2E4C4768608F}" type="presParOf" srcId="{16CDAD06-BB4A-4691-949E-F821A1CA3F44}" destId="{BADBD609-62B9-41B5-BC9F-DCCF9AC424B7}" srcOrd="6" destOrd="0" presId="urn:microsoft.com/office/officeart/2005/8/layout/hProcess3"/>
    <dgm:cxn modelId="{F904892C-D1C1-44E4-9953-3A93DC2849DA}" type="presParOf" srcId="{16CDAD06-BB4A-4691-949E-F821A1CA3F44}" destId="{5202E2B2-0EB4-472F-A996-722DC4468774}" srcOrd="7" destOrd="0" presId="urn:microsoft.com/office/officeart/2005/8/layout/hProcess3"/>
    <dgm:cxn modelId="{CFD39D9C-4713-4BA9-983C-D66FAEF6C856}" type="presParOf" srcId="{16CDAD06-BB4A-4691-949E-F821A1CA3F44}" destId="{FB0442A0-F895-49AF-ABF8-8E2502F3B1FA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926307-7159-4C1F-BD40-D72B073DD1F6}" type="doc">
      <dgm:prSet loTypeId="urn:microsoft.com/office/officeart/2005/8/layout/hProcess3" loCatId="process" qsTypeId="urn:microsoft.com/office/officeart/2005/8/quickstyle/simple1" qsCatId="simple" csTypeId="urn:microsoft.com/office/officeart/2005/8/colors/colorful4" csCatId="colorful" phldr="1"/>
      <dgm:spPr/>
    </dgm:pt>
    <dgm:pt modelId="{9B2B3EBD-BE4A-4613-8BDE-DEBCF8CAA19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Acknowledgement system for parents. </a:t>
          </a:r>
        </a:p>
      </dgm:t>
    </dgm:pt>
    <dgm:pt modelId="{B96AD077-8D21-4D28-A422-F96570A35D1F}" type="parTrans" cxnId="{76DFCFD4-FC40-4706-B82E-C26AA57F4F0D}">
      <dgm:prSet/>
      <dgm:spPr/>
      <dgm:t>
        <a:bodyPr/>
        <a:lstStyle/>
        <a:p>
          <a:endParaRPr lang="en-US"/>
        </a:p>
      </dgm:t>
    </dgm:pt>
    <dgm:pt modelId="{71D57376-371B-48AC-B09B-631BBB9657D4}" type="sibTrans" cxnId="{76DFCFD4-FC40-4706-B82E-C26AA57F4F0D}">
      <dgm:prSet/>
      <dgm:spPr/>
      <dgm:t>
        <a:bodyPr/>
        <a:lstStyle/>
        <a:p>
          <a:endParaRPr lang="en-US"/>
        </a:p>
      </dgm:t>
    </dgm:pt>
    <dgm:pt modelId="{CF199789-17DA-4DBE-9D57-F6585451390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Calming section for the child.</a:t>
          </a:r>
        </a:p>
      </dgm:t>
    </dgm:pt>
    <dgm:pt modelId="{D95F0160-5BEC-42FB-BD09-F1666211625D}" type="parTrans" cxnId="{D130132B-519B-40A1-9B7A-B53A5D20A3B2}">
      <dgm:prSet/>
      <dgm:spPr/>
      <dgm:t>
        <a:bodyPr/>
        <a:lstStyle/>
        <a:p>
          <a:endParaRPr lang="en-US"/>
        </a:p>
      </dgm:t>
    </dgm:pt>
    <dgm:pt modelId="{E5668A2E-0B72-481E-AF5D-FFF114AAD12B}" type="sibTrans" cxnId="{D130132B-519B-40A1-9B7A-B53A5D20A3B2}">
      <dgm:prSet/>
      <dgm:spPr/>
      <dgm:t>
        <a:bodyPr/>
        <a:lstStyle/>
        <a:p>
          <a:endParaRPr lang="en-US"/>
        </a:p>
      </dgm:t>
    </dgm:pt>
    <dgm:pt modelId="{BA80C044-414C-4B79-86FF-9EBC00714E7E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Risk analysis and safety assurance. </a:t>
          </a:r>
        </a:p>
      </dgm:t>
    </dgm:pt>
    <dgm:pt modelId="{73AF3793-E498-4BF0-90F3-DBC26D1651C9}" type="parTrans" cxnId="{578B7ADB-87B1-4D0C-9F3C-CCF8BF639CBF}">
      <dgm:prSet/>
      <dgm:spPr/>
      <dgm:t>
        <a:bodyPr/>
        <a:lstStyle/>
        <a:p>
          <a:endParaRPr lang="en-US"/>
        </a:p>
      </dgm:t>
    </dgm:pt>
    <dgm:pt modelId="{A3081BEE-B4AC-46E0-8206-BBAFE30C189D}" type="sibTrans" cxnId="{578B7ADB-87B1-4D0C-9F3C-CCF8BF639CBF}">
      <dgm:prSet/>
      <dgm:spPr/>
      <dgm:t>
        <a:bodyPr/>
        <a:lstStyle/>
        <a:p>
          <a:endParaRPr lang="en-US"/>
        </a:p>
      </dgm:t>
    </dgm:pt>
    <dgm:pt modelId="{36D23664-3B3D-479F-A791-DEB6823B357D}" type="pres">
      <dgm:prSet presAssocID="{76926307-7159-4C1F-BD40-D72B073DD1F6}" presName="Name0" presStyleCnt="0">
        <dgm:presLayoutVars>
          <dgm:dir/>
          <dgm:animLvl val="lvl"/>
          <dgm:resizeHandles val="exact"/>
        </dgm:presLayoutVars>
      </dgm:prSet>
      <dgm:spPr/>
    </dgm:pt>
    <dgm:pt modelId="{5AAEA277-5370-4CEE-A5F1-93692A920FEB}" type="pres">
      <dgm:prSet presAssocID="{76926307-7159-4C1F-BD40-D72B073DD1F6}" presName="dummy" presStyleCnt="0"/>
      <dgm:spPr/>
    </dgm:pt>
    <dgm:pt modelId="{16CDAD06-BB4A-4691-949E-F821A1CA3F44}" type="pres">
      <dgm:prSet presAssocID="{76926307-7159-4C1F-BD40-D72B073DD1F6}" presName="linH" presStyleCnt="0"/>
      <dgm:spPr/>
    </dgm:pt>
    <dgm:pt modelId="{27782DD6-F773-4855-9F55-AB592994938E}" type="pres">
      <dgm:prSet presAssocID="{76926307-7159-4C1F-BD40-D72B073DD1F6}" presName="padding1" presStyleCnt="0"/>
      <dgm:spPr/>
    </dgm:pt>
    <dgm:pt modelId="{EE18C3F1-24C2-4F67-B1CC-B609F63BFD30}" type="pres">
      <dgm:prSet presAssocID="{9B2B3EBD-BE4A-4613-8BDE-DEBCF8CAA19B}" presName="linV" presStyleCnt="0"/>
      <dgm:spPr/>
    </dgm:pt>
    <dgm:pt modelId="{DFAADD06-3D1A-4C68-BD56-744974B8C251}" type="pres">
      <dgm:prSet presAssocID="{9B2B3EBD-BE4A-4613-8BDE-DEBCF8CAA19B}" presName="spVertical1" presStyleCnt="0"/>
      <dgm:spPr/>
    </dgm:pt>
    <dgm:pt modelId="{8BB250F6-9FA5-4599-BD77-CAA57A73F151}" type="pres">
      <dgm:prSet presAssocID="{9B2B3EBD-BE4A-4613-8BDE-DEBCF8CAA19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B1F4EA-9194-4D40-AC31-5BEB66B1A4CB}" type="pres">
      <dgm:prSet presAssocID="{9B2B3EBD-BE4A-4613-8BDE-DEBCF8CAA19B}" presName="spVertical2" presStyleCnt="0"/>
      <dgm:spPr/>
    </dgm:pt>
    <dgm:pt modelId="{41397862-7D6A-44ED-841E-D8296283BF4A}" type="pres">
      <dgm:prSet presAssocID="{9B2B3EBD-BE4A-4613-8BDE-DEBCF8CAA19B}" presName="spVertical3" presStyleCnt="0"/>
      <dgm:spPr/>
    </dgm:pt>
    <dgm:pt modelId="{49311B65-D70A-448E-9E12-9FB8BD2757FE}" type="pres">
      <dgm:prSet presAssocID="{71D57376-371B-48AC-B09B-631BBB9657D4}" presName="space" presStyleCnt="0"/>
      <dgm:spPr/>
    </dgm:pt>
    <dgm:pt modelId="{A13A9D52-F1F6-4963-B383-E0183A1CD152}" type="pres">
      <dgm:prSet presAssocID="{CF199789-17DA-4DBE-9D57-F6585451390B}" presName="linV" presStyleCnt="0"/>
      <dgm:spPr/>
    </dgm:pt>
    <dgm:pt modelId="{4D2FF234-5179-44C3-A1BB-2E3D474D8960}" type="pres">
      <dgm:prSet presAssocID="{CF199789-17DA-4DBE-9D57-F6585451390B}" presName="spVertical1" presStyleCnt="0"/>
      <dgm:spPr/>
    </dgm:pt>
    <dgm:pt modelId="{FA602997-01F9-457E-9BD3-5D9B45B0D3A8}" type="pres">
      <dgm:prSet presAssocID="{CF199789-17DA-4DBE-9D57-F6585451390B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1298382-45B4-4047-B012-B774E77E3A42}" type="pres">
      <dgm:prSet presAssocID="{CF199789-17DA-4DBE-9D57-F6585451390B}" presName="spVertical2" presStyleCnt="0"/>
      <dgm:spPr/>
    </dgm:pt>
    <dgm:pt modelId="{3098D493-9885-4796-B1B4-4C2A15B4D2B2}" type="pres">
      <dgm:prSet presAssocID="{CF199789-17DA-4DBE-9D57-F6585451390B}" presName="spVertical3" presStyleCnt="0"/>
      <dgm:spPr/>
    </dgm:pt>
    <dgm:pt modelId="{015D6164-EA87-40A2-B3EB-17E2721E6745}" type="pres">
      <dgm:prSet presAssocID="{E5668A2E-0B72-481E-AF5D-FFF114AAD12B}" presName="space" presStyleCnt="0"/>
      <dgm:spPr/>
    </dgm:pt>
    <dgm:pt modelId="{45C64523-8551-4960-93B9-D9D2D00C19D5}" type="pres">
      <dgm:prSet presAssocID="{BA80C044-414C-4B79-86FF-9EBC00714E7E}" presName="linV" presStyleCnt="0"/>
      <dgm:spPr/>
    </dgm:pt>
    <dgm:pt modelId="{7C62C57C-FE90-492D-8B3A-9977C1B404EB}" type="pres">
      <dgm:prSet presAssocID="{BA80C044-414C-4B79-86FF-9EBC00714E7E}" presName="spVertical1" presStyleCnt="0"/>
      <dgm:spPr/>
    </dgm:pt>
    <dgm:pt modelId="{AC9F4CC8-F683-4A71-8B71-F471936130A1}" type="pres">
      <dgm:prSet presAssocID="{BA80C044-414C-4B79-86FF-9EBC00714E7E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F7ADEB6-6DB1-4618-AE8A-3CEC7F90C78B}" type="pres">
      <dgm:prSet presAssocID="{BA80C044-414C-4B79-86FF-9EBC00714E7E}" presName="spVertical2" presStyleCnt="0"/>
      <dgm:spPr/>
    </dgm:pt>
    <dgm:pt modelId="{E00634F4-F928-4470-9C97-9705521D3B94}" type="pres">
      <dgm:prSet presAssocID="{BA80C044-414C-4B79-86FF-9EBC00714E7E}" presName="spVertical3" presStyleCnt="0"/>
      <dgm:spPr/>
    </dgm:pt>
    <dgm:pt modelId="{BADBD609-62B9-41B5-BC9F-DCCF9AC424B7}" type="pres">
      <dgm:prSet presAssocID="{76926307-7159-4C1F-BD40-D72B073DD1F6}" presName="padding2" presStyleCnt="0"/>
      <dgm:spPr/>
    </dgm:pt>
    <dgm:pt modelId="{5202E2B2-0EB4-472F-A996-722DC4468774}" type="pres">
      <dgm:prSet presAssocID="{76926307-7159-4C1F-BD40-D72B073DD1F6}" presName="negArrow" presStyleCnt="0"/>
      <dgm:spPr/>
    </dgm:pt>
    <dgm:pt modelId="{FB0442A0-F895-49AF-ABF8-8E2502F3B1FA}" type="pres">
      <dgm:prSet presAssocID="{76926307-7159-4C1F-BD40-D72B073DD1F6}" presName="backgroundArrow" presStyleLbl="node1" presStyleIdx="0" presStyleCnt="1" custLinFactNeighborX="-1869" custLinFactNeighborY="-488"/>
      <dgm:spPr/>
    </dgm:pt>
  </dgm:ptLst>
  <dgm:cxnLst>
    <dgm:cxn modelId="{8898570F-D14F-448B-B6F6-845C9FCB0E73}" type="presOf" srcId="{9B2B3EBD-BE4A-4613-8BDE-DEBCF8CAA19B}" destId="{8BB250F6-9FA5-4599-BD77-CAA57A73F151}" srcOrd="0" destOrd="0" presId="urn:microsoft.com/office/officeart/2005/8/layout/hProcess3"/>
    <dgm:cxn modelId="{D130132B-519B-40A1-9B7A-B53A5D20A3B2}" srcId="{76926307-7159-4C1F-BD40-D72B073DD1F6}" destId="{CF199789-17DA-4DBE-9D57-F6585451390B}" srcOrd="1" destOrd="0" parTransId="{D95F0160-5BEC-42FB-BD09-F1666211625D}" sibTransId="{E5668A2E-0B72-481E-AF5D-FFF114AAD12B}"/>
    <dgm:cxn modelId="{6E4CD0A3-75F9-47D5-87D3-278170A8CB32}" type="presOf" srcId="{76926307-7159-4C1F-BD40-D72B073DD1F6}" destId="{36D23664-3B3D-479F-A791-DEB6823B357D}" srcOrd="0" destOrd="0" presId="urn:microsoft.com/office/officeart/2005/8/layout/hProcess3"/>
    <dgm:cxn modelId="{35F6EEA6-6856-4F3E-8045-0C21643D6486}" type="presOf" srcId="{CF199789-17DA-4DBE-9D57-F6585451390B}" destId="{FA602997-01F9-457E-9BD3-5D9B45B0D3A8}" srcOrd="0" destOrd="0" presId="urn:microsoft.com/office/officeart/2005/8/layout/hProcess3"/>
    <dgm:cxn modelId="{16BA16CA-A9E7-4C35-BC09-6D5E028C6C37}" type="presOf" srcId="{BA80C044-414C-4B79-86FF-9EBC00714E7E}" destId="{AC9F4CC8-F683-4A71-8B71-F471936130A1}" srcOrd="0" destOrd="0" presId="urn:microsoft.com/office/officeart/2005/8/layout/hProcess3"/>
    <dgm:cxn modelId="{76DFCFD4-FC40-4706-B82E-C26AA57F4F0D}" srcId="{76926307-7159-4C1F-BD40-D72B073DD1F6}" destId="{9B2B3EBD-BE4A-4613-8BDE-DEBCF8CAA19B}" srcOrd="0" destOrd="0" parTransId="{B96AD077-8D21-4D28-A422-F96570A35D1F}" sibTransId="{71D57376-371B-48AC-B09B-631BBB9657D4}"/>
    <dgm:cxn modelId="{578B7ADB-87B1-4D0C-9F3C-CCF8BF639CBF}" srcId="{76926307-7159-4C1F-BD40-D72B073DD1F6}" destId="{BA80C044-414C-4B79-86FF-9EBC00714E7E}" srcOrd="2" destOrd="0" parTransId="{73AF3793-E498-4BF0-90F3-DBC26D1651C9}" sibTransId="{A3081BEE-B4AC-46E0-8206-BBAFE30C189D}"/>
    <dgm:cxn modelId="{0F06F6D2-DA13-4BA1-984A-EBF0F3911CF3}" type="presParOf" srcId="{36D23664-3B3D-479F-A791-DEB6823B357D}" destId="{5AAEA277-5370-4CEE-A5F1-93692A920FEB}" srcOrd="0" destOrd="0" presId="urn:microsoft.com/office/officeart/2005/8/layout/hProcess3"/>
    <dgm:cxn modelId="{CA25CD08-D211-4D90-859B-A55B7937A250}" type="presParOf" srcId="{36D23664-3B3D-479F-A791-DEB6823B357D}" destId="{16CDAD06-BB4A-4691-949E-F821A1CA3F44}" srcOrd="1" destOrd="0" presId="urn:microsoft.com/office/officeart/2005/8/layout/hProcess3"/>
    <dgm:cxn modelId="{BA9A28D7-366F-4036-8459-57DE503671EA}" type="presParOf" srcId="{16CDAD06-BB4A-4691-949E-F821A1CA3F44}" destId="{27782DD6-F773-4855-9F55-AB592994938E}" srcOrd="0" destOrd="0" presId="urn:microsoft.com/office/officeart/2005/8/layout/hProcess3"/>
    <dgm:cxn modelId="{B8683FA2-B092-419A-8565-FBE107AAB9D0}" type="presParOf" srcId="{16CDAD06-BB4A-4691-949E-F821A1CA3F44}" destId="{EE18C3F1-24C2-4F67-B1CC-B609F63BFD30}" srcOrd="1" destOrd="0" presId="urn:microsoft.com/office/officeart/2005/8/layout/hProcess3"/>
    <dgm:cxn modelId="{287D1185-DE74-4A3D-8A6E-EE4B8744AC6B}" type="presParOf" srcId="{EE18C3F1-24C2-4F67-B1CC-B609F63BFD30}" destId="{DFAADD06-3D1A-4C68-BD56-744974B8C251}" srcOrd="0" destOrd="0" presId="urn:microsoft.com/office/officeart/2005/8/layout/hProcess3"/>
    <dgm:cxn modelId="{C27A6BDA-1FDD-4691-8DDA-43C5E4AB25CF}" type="presParOf" srcId="{EE18C3F1-24C2-4F67-B1CC-B609F63BFD30}" destId="{8BB250F6-9FA5-4599-BD77-CAA57A73F151}" srcOrd="1" destOrd="0" presId="urn:microsoft.com/office/officeart/2005/8/layout/hProcess3"/>
    <dgm:cxn modelId="{19B88EB2-BE94-4F4B-A630-F79042105FF7}" type="presParOf" srcId="{EE18C3F1-24C2-4F67-B1CC-B609F63BFD30}" destId="{2DB1F4EA-9194-4D40-AC31-5BEB66B1A4CB}" srcOrd="2" destOrd="0" presId="urn:microsoft.com/office/officeart/2005/8/layout/hProcess3"/>
    <dgm:cxn modelId="{B10D124F-3D3B-4A9A-8551-BC8D32C9B586}" type="presParOf" srcId="{EE18C3F1-24C2-4F67-B1CC-B609F63BFD30}" destId="{41397862-7D6A-44ED-841E-D8296283BF4A}" srcOrd="3" destOrd="0" presId="urn:microsoft.com/office/officeart/2005/8/layout/hProcess3"/>
    <dgm:cxn modelId="{77D1648A-DCD3-4CF6-9783-F4B829F36E5A}" type="presParOf" srcId="{16CDAD06-BB4A-4691-949E-F821A1CA3F44}" destId="{49311B65-D70A-448E-9E12-9FB8BD2757FE}" srcOrd="2" destOrd="0" presId="urn:microsoft.com/office/officeart/2005/8/layout/hProcess3"/>
    <dgm:cxn modelId="{D59243D2-4612-443D-980C-EB1400D75CDE}" type="presParOf" srcId="{16CDAD06-BB4A-4691-949E-F821A1CA3F44}" destId="{A13A9D52-F1F6-4963-B383-E0183A1CD152}" srcOrd="3" destOrd="0" presId="urn:microsoft.com/office/officeart/2005/8/layout/hProcess3"/>
    <dgm:cxn modelId="{ECA0C3A4-9632-4939-96C4-542067D354A7}" type="presParOf" srcId="{A13A9D52-F1F6-4963-B383-E0183A1CD152}" destId="{4D2FF234-5179-44C3-A1BB-2E3D474D8960}" srcOrd="0" destOrd="0" presId="urn:microsoft.com/office/officeart/2005/8/layout/hProcess3"/>
    <dgm:cxn modelId="{C8552E1B-F634-4716-A13D-6DB413F7CB43}" type="presParOf" srcId="{A13A9D52-F1F6-4963-B383-E0183A1CD152}" destId="{FA602997-01F9-457E-9BD3-5D9B45B0D3A8}" srcOrd="1" destOrd="0" presId="urn:microsoft.com/office/officeart/2005/8/layout/hProcess3"/>
    <dgm:cxn modelId="{6DD01D2C-65F0-4F78-84EF-25ABDDCA4232}" type="presParOf" srcId="{A13A9D52-F1F6-4963-B383-E0183A1CD152}" destId="{C1298382-45B4-4047-B012-B774E77E3A42}" srcOrd="2" destOrd="0" presId="urn:microsoft.com/office/officeart/2005/8/layout/hProcess3"/>
    <dgm:cxn modelId="{E0DCBDBA-683B-4B0E-92B7-9A41CD91A640}" type="presParOf" srcId="{A13A9D52-F1F6-4963-B383-E0183A1CD152}" destId="{3098D493-9885-4796-B1B4-4C2A15B4D2B2}" srcOrd="3" destOrd="0" presId="urn:microsoft.com/office/officeart/2005/8/layout/hProcess3"/>
    <dgm:cxn modelId="{3E307264-32E6-47B9-B004-CDE3FF0B9617}" type="presParOf" srcId="{16CDAD06-BB4A-4691-949E-F821A1CA3F44}" destId="{015D6164-EA87-40A2-B3EB-17E2721E6745}" srcOrd="4" destOrd="0" presId="urn:microsoft.com/office/officeart/2005/8/layout/hProcess3"/>
    <dgm:cxn modelId="{31301937-3585-4552-8BF0-5C5A990EB539}" type="presParOf" srcId="{16CDAD06-BB4A-4691-949E-F821A1CA3F44}" destId="{45C64523-8551-4960-93B9-D9D2D00C19D5}" srcOrd="5" destOrd="0" presId="urn:microsoft.com/office/officeart/2005/8/layout/hProcess3"/>
    <dgm:cxn modelId="{1BB775E3-C24D-4C8E-BE8C-9F12FDDE8A17}" type="presParOf" srcId="{45C64523-8551-4960-93B9-D9D2D00C19D5}" destId="{7C62C57C-FE90-492D-8B3A-9977C1B404EB}" srcOrd="0" destOrd="0" presId="urn:microsoft.com/office/officeart/2005/8/layout/hProcess3"/>
    <dgm:cxn modelId="{D4908FD5-D5B6-4A6A-9CC3-3151BBD4E5C9}" type="presParOf" srcId="{45C64523-8551-4960-93B9-D9D2D00C19D5}" destId="{AC9F4CC8-F683-4A71-8B71-F471936130A1}" srcOrd="1" destOrd="0" presId="urn:microsoft.com/office/officeart/2005/8/layout/hProcess3"/>
    <dgm:cxn modelId="{FA6EF941-1A23-4A2C-B08E-3186ED76F0B1}" type="presParOf" srcId="{45C64523-8551-4960-93B9-D9D2D00C19D5}" destId="{0F7ADEB6-6DB1-4618-AE8A-3CEC7F90C78B}" srcOrd="2" destOrd="0" presId="urn:microsoft.com/office/officeart/2005/8/layout/hProcess3"/>
    <dgm:cxn modelId="{B3805C79-BED7-4719-AA4B-1D7956BDE51C}" type="presParOf" srcId="{45C64523-8551-4960-93B9-D9D2D00C19D5}" destId="{E00634F4-F928-4470-9C97-9705521D3B94}" srcOrd="3" destOrd="0" presId="urn:microsoft.com/office/officeart/2005/8/layout/hProcess3"/>
    <dgm:cxn modelId="{B9E2541D-BCF6-4FE4-9AC5-2E4C4768608F}" type="presParOf" srcId="{16CDAD06-BB4A-4691-949E-F821A1CA3F44}" destId="{BADBD609-62B9-41B5-BC9F-DCCF9AC424B7}" srcOrd="6" destOrd="0" presId="urn:microsoft.com/office/officeart/2005/8/layout/hProcess3"/>
    <dgm:cxn modelId="{F904892C-D1C1-44E4-9953-3A93DC2849DA}" type="presParOf" srcId="{16CDAD06-BB4A-4691-949E-F821A1CA3F44}" destId="{5202E2B2-0EB4-472F-A996-722DC4468774}" srcOrd="7" destOrd="0" presId="urn:microsoft.com/office/officeart/2005/8/layout/hProcess3"/>
    <dgm:cxn modelId="{CFD39D9C-4713-4BA9-983C-D66FAEF6C856}" type="presParOf" srcId="{16CDAD06-BB4A-4691-949E-F821A1CA3F44}" destId="{FB0442A0-F895-49AF-ABF8-8E2502F3B1FA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926307-7159-4C1F-BD40-D72B073DD1F6}" type="doc">
      <dgm:prSet loTypeId="urn:microsoft.com/office/officeart/2005/8/layout/hProcess3" loCatId="process" qsTypeId="urn:microsoft.com/office/officeart/2005/8/quickstyle/simple1" qsCatId="simple" csTypeId="urn:microsoft.com/office/officeart/2005/8/colors/colorful5" csCatId="colorful" phldr="1"/>
      <dgm:spPr/>
    </dgm:pt>
    <dgm:pt modelId="{9B2B3EBD-BE4A-4613-8BDE-DEBCF8CAA19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Can be a little costly for individuals.</a:t>
          </a:r>
        </a:p>
      </dgm:t>
    </dgm:pt>
    <dgm:pt modelId="{B96AD077-8D21-4D28-A422-F96570A35D1F}" type="parTrans" cxnId="{76DFCFD4-FC40-4706-B82E-C26AA57F4F0D}">
      <dgm:prSet/>
      <dgm:spPr/>
      <dgm:t>
        <a:bodyPr/>
        <a:lstStyle/>
        <a:p>
          <a:endParaRPr lang="en-US"/>
        </a:p>
      </dgm:t>
    </dgm:pt>
    <dgm:pt modelId="{71D57376-371B-48AC-B09B-631BBB9657D4}" type="sibTrans" cxnId="{76DFCFD4-FC40-4706-B82E-C26AA57F4F0D}">
      <dgm:prSet/>
      <dgm:spPr/>
      <dgm:t>
        <a:bodyPr/>
        <a:lstStyle/>
        <a:p>
          <a:endParaRPr lang="en-US"/>
        </a:p>
      </dgm:t>
    </dgm:pt>
    <dgm:pt modelId="{AF412FB8-CEDF-4941-AA97-27F33C094B8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Limited range.</a:t>
          </a:r>
        </a:p>
      </dgm:t>
    </dgm:pt>
    <dgm:pt modelId="{BD0A5430-107B-4557-9B63-3651A52B7E5D}" type="parTrans" cxnId="{E55FE466-599B-4A31-927E-FF1F16967F85}">
      <dgm:prSet/>
      <dgm:spPr/>
      <dgm:t>
        <a:bodyPr/>
        <a:lstStyle/>
        <a:p>
          <a:endParaRPr lang="en-US"/>
        </a:p>
      </dgm:t>
    </dgm:pt>
    <dgm:pt modelId="{652B5615-1A39-413B-8049-16B3ACF68C9D}" type="sibTrans" cxnId="{E55FE466-599B-4A31-927E-FF1F16967F85}">
      <dgm:prSet/>
      <dgm:spPr/>
      <dgm:t>
        <a:bodyPr/>
        <a:lstStyle/>
        <a:p>
          <a:endParaRPr lang="en-US"/>
        </a:p>
      </dgm:t>
    </dgm:pt>
    <dgm:pt modelId="{E165B55A-A17A-4124-8C42-43D26268CA32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Can catch up certain situations only.</a:t>
          </a:r>
        </a:p>
      </dgm:t>
    </dgm:pt>
    <dgm:pt modelId="{EA4F4A8C-E09E-4251-9BBE-CD253D3FED86}" type="parTrans" cxnId="{99F41CB3-C422-488B-AAF8-8AC67ADEE556}">
      <dgm:prSet/>
      <dgm:spPr/>
      <dgm:t>
        <a:bodyPr/>
        <a:lstStyle/>
        <a:p>
          <a:endParaRPr lang="en-US"/>
        </a:p>
      </dgm:t>
    </dgm:pt>
    <dgm:pt modelId="{26061868-543F-4B5D-A97D-57D795E02D5E}" type="sibTrans" cxnId="{99F41CB3-C422-488B-AAF8-8AC67ADEE556}">
      <dgm:prSet/>
      <dgm:spPr/>
      <dgm:t>
        <a:bodyPr/>
        <a:lstStyle/>
        <a:p>
          <a:endParaRPr lang="en-US"/>
        </a:p>
      </dgm:t>
    </dgm:pt>
    <dgm:pt modelId="{36D23664-3B3D-479F-A791-DEB6823B357D}" type="pres">
      <dgm:prSet presAssocID="{76926307-7159-4C1F-BD40-D72B073DD1F6}" presName="Name0" presStyleCnt="0">
        <dgm:presLayoutVars>
          <dgm:dir/>
          <dgm:animLvl val="lvl"/>
          <dgm:resizeHandles val="exact"/>
        </dgm:presLayoutVars>
      </dgm:prSet>
      <dgm:spPr/>
    </dgm:pt>
    <dgm:pt modelId="{5AAEA277-5370-4CEE-A5F1-93692A920FEB}" type="pres">
      <dgm:prSet presAssocID="{76926307-7159-4C1F-BD40-D72B073DD1F6}" presName="dummy" presStyleCnt="0"/>
      <dgm:spPr/>
    </dgm:pt>
    <dgm:pt modelId="{16CDAD06-BB4A-4691-949E-F821A1CA3F44}" type="pres">
      <dgm:prSet presAssocID="{76926307-7159-4C1F-BD40-D72B073DD1F6}" presName="linH" presStyleCnt="0"/>
      <dgm:spPr/>
    </dgm:pt>
    <dgm:pt modelId="{27782DD6-F773-4855-9F55-AB592994938E}" type="pres">
      <dgm:prSet presAssocID="{76926307-7159-4C1F-BD40-D72B073DD1F6}" presName="padding1" presStyleCnt="0"/>
      <dgm:spPr/>
    </dgm:pt>
    <dgm:pt modelId="{EE18C3F1-24C2-4F67-B1CC-B609F63BFD30}" type="pres">
      <dgm:prSet presAssocID="{9B2B3EBD-BE4A-4613-8BDE-DEBCF8CAA19B}" presName="linV" presStyleCnt="0"/>
      <dgm:spPr/>
    </dgm:pt>
    <dgm:pt modelId="{DFAADD06-3D1A-4C68-BD56-744974B8C251}" type="pres">
      <dgm:prSet presAssocID="{9B2B3EBD-BE4A-4613-8BDE-DEBCF8CAA19B}" presName="spVertical1" presStyleCnt="0"/>
      <dgm:spPr/>
    </dgm:pt>
    <dgm:pt modelId="{8BB250F6-9FA5-4599-BD77-CAA57A73F151}" type="pres">
      <dgm:prSet presAssocID="{9B2B3EBD-BE4A-4613-8BDE-DEBCF8CAA19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B1F4EA-9194-4D40-AC31-5BEB66B1A4CB}" type="pres">
      <dgm:prSet presAssocID="{9B2B3EBD-BE4A-4613-8BDE-DEBCF8CAA19B}" presName="spVertical2" presStyleCnt="0"/>
      <dgm:spPr/>
    </dgm:pt>
    <dgm:pt modelId="{41397862-7D6A-44ED-841E-D8296283BF4A}" type="pres">
      <dgm:prSet presAssocID="{9B2B3EBD-BE4A-4613-8BDE-DEBCF8CAA19B}" presName="spVertical3" presStyleCnt="0"/>
      <dgm:spPr/>
    </dgm:pt>
    <dgm:pt modelId="{D1FC9E6A-62B7-4234-A97B-E1EC1B73EE2E}" type="pres">
      <dgm:prSet presAssocID="{71D57376-371B-48AC-B09B-631BBB9657D4}" presName="space" presStyleCnt="0"/>
      <dgm:spPr/>
    </dgm:pt>
    <dgm:pt modelId="{233E6394-C055-43FA-9121-C66A00F7C77E}" type="pres">
      <dgm:prSet presAssocID="{AF412FB8-CEDF-4941-AA97-27F33C094B8B}" presName="linV" presStyleCnt="0"/>
      <dgm:spPr/>
    </dgm:pt>
    <dgm:pt modelId="{E6752DCD-57F8-46E5-A4EC-ADC57A606F9C}" type="pres">
      <dgm:prSet presAssocID="{AF412FB8-CEDF-4941-AA97-27F33C094B8B}" presName="spVertical1" presStyleCnt="0"/>
      <dgm:spPr/>
    </dgm:pt>
    <dgm:pt modelId="{10ED5836-EDAD-42E5-B481-7B1F2B9D16C6}" type="pres">
      <dgm:prSet presAssocID="{AF412FB8-CEDF-4941-AA97-27F33C094B8B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FF9B637-AF71-4C74-80D9-3B63A2C2C1AE}" type="pres">
      <dgm:prSet presAssocID="{AF412FB8-CEDF-4941-AA97-27F33C094B8B}" presName="spVertical2" presStyleCnt="0"/>
      <dgm:spPr/>
    </dgm:pt>
    <dgm:pt modelId="{BC0DC12F-100F-4966-9CB6-78BEAA082D2A}" type="pres">
      <dgm:prSet presAssocID="{AF412FB8-CEDF-4941-AA97-27F33C094B8B}" presName="spVertical3" presStyleCnt="0"/>
      <dgm:spPr/>
    </dgm:pt>
    <dgm:pt modelId="{5F25B70A-4A9D-4BD1-A001-F5C9201FDEBE}" type="pres">
      <dgm:prSet presAssocID="{652B5615-1A39-413B-8049-16B3ACF68C9D}" presName="space" presStyleCnt="0"/>
      <dgm:spPr/>
    </dgm:pt>
    <dgm:pt modelId="{62F61F86-E37E-4AFA-A260-7C9296F50440}" type="pres">
      <dgm:prSet presAssocID="{E165B55A-A17A-4124-8C42-43D26268CA32}" presName="linV" presStyleCnt="0"/>
      <dgm:spPr/>
    </dgm:pt>
    <dgm:pt modelId="{5FC1BF21-DCD6-4364-9B99-E2BB135EE16F}" type="pres">
      <dgm:prSet presAssocID="{E165B55A-A17A-4124-8C42-43D26268CA32}" presName="spVertical1" presStyleCnt="0"/>
      <dgm:spPr/>
    </dgm:pt>
    <dgm:pt modelId="{72E30DB7-EEAC-4CF2-AF3B-89B1C4682A67}" type="pres">
      <dgm:prSet presAssocID="{E165B55A-A17A-4124-8C42-43D26268CA32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D7DC5AD-EC29-4240-8045-1A8D92EFE61B}" type="pres">
      <dgm:prSet presAssocID="{E165B55A-A17A-4124-8C42-43D26268CA32}" presName="spVertical2" presStyleCnt="0"/>
      <dgm:spPr/>
    </dgm:pt>
    <dgm:pt modelId="{4FB1B76E-13DE-48CA-BEBA-C516F1E9FF1A}" type="pres">
      <dgm:prSet presAssocID="{E165B55A-A17A-4124-8C42-43D26268CA32}" presName="spVertical3" presStyleCnt="0"/>
      <dgm:spPr/>
    </dgm:pt>
    <dgm:pt modelId="{BADBD609-62B9-41B5-BC9F-DCCF9AC424B7}" type="pres">
      <dgm:prSet presAssocID="{76926307-7159-4C1F-BD40-D72B073DD1F6}" presName="padding2" presStyleCnt="0"/>
      <dgm:spPr/>
    </dgm:pt>
    <dgm:pt modelId="{5202E2B2-0EB4-472F-A996-722DC4468774}" type="pres">
      <dgm:prSet presAssocID="{76926307-7159-4C1F-BD40-D72B073DD1F6}" presName="negArrow" presStyleCnt="0"/>
      <dgm:spPr/>
    </dgm:pt>
    <dgm:pt modelId="{FB0442A0-F895-49AF-ABF8-8E2502F3B1FA}" type="pres">
      <dgm:prSet presAssocID="{76926307-7159-4C1F-BD40-D72B073DD1F6}" presName="backgroundArrow" presStyleLbl="node1" presStyleIdx="0" presStyleCnt="1" custLinFactNeighborX="-1869" custLinFactNeighborY="-488"/>
      <dgm:spPr/>
    </dgm:pt>
  </dgm:ptLst>
  <dgm:cxnLst>
    <dgm:cxn modelId="{8898570F-D14F-448B-B6F6-845C9FCB0E73}" type="presOf" srcId="{9B2B3EBD-BE4A-4613-8BDE-DEBCF8CAA19B}" destId="{8BB250F6-9FA5-4599-BD77-CAA57A73F151}" srcOrd="0" destOrd="0" presId="urn:microsoft.com/office/officeart/2005/8/layout/hProcess3"/>
    <dgm:cxn modelId="{B676EE23-BAEF-423E-811E-51BC8E48C522}" type="presOf" srcId="{AF412FB8-CEDF-4941-AA97-27F33C094B8B}" destId="{10ED5836-EDAD-42E5-B481-7B1F2B9D16C6}" srcOrd="0" destOrd="0" presId="urn:microsoft.com/office/officeart/2005/8/layout/hProcess3"/>
    <dgm:cxn modelId="{E55FE466-599B-4A31-927E-FF1F16967F85}" srcId="{76926307-7159-4C1F-BD40-D72B073DD1F6}" destId="{AF412FB8-CEDF-4941-AA97-27F33C094B8B}" srcOrd="1" destOrd="0" parTransId="{BD0A5430-107B-4557-9B63-3651A52B7E5D}" sibTransId="{652B5615-1A39-413B-8049-16B3ACF68C9D}"/>
    <dgm:cxn modelId="{B26FFD96-577A-4A94-B695-CFC91A7ABAB6}" type="presOf" srcId="{E165B55A-A17A-4124-8C42-43D26268CA32}" destId="{72E30DB7-EEAC-4CF2-AF3B-89B1C4682A67}" srcOrd="0" destOrd="0" presId="urn:microsoft.com/office/officeart/2005/8/layout/hProcess3"/>
    <dgm:cxn modelId="{6E4CD0A3-75F9-47D5-87D3-278170A8CB32}" type="presOf" srcId="{76926307-7159-4C1F-BD40-D72B073DD1F6}" destId="{36D23664-3B3D-479F-A791-DEB6823B357D}" srcOrd="0" destOrd="0" presId="urn:microsoft.com/office/officeart/2005/8/layout/hProcess3"/>
    <dgm:cxn modelId="{99F41CB3-C422-488B-AAF8-8AC67ADEE556}" srcId="{76926307-7159-4C1F-BD40-D72B073DD1F6}" destId="{E165B55A-A17A-4124-8C42-43D26268CA32}" srcOrd="2" destOrd="0" parTransId="{EA4F4A8C-E09E-4251-9BBE-CD253D3FED86}" sibTransId="{26061868-543F-4B5D-A97D-57D795E02D5E}"/>
    <dgm:cxn modelId="{76DFCFD4-FC40-4706-B82E-C26AA57F4F0D}" srcId="{76926307-7159-4C1F-BD40-D72B073DD1F6}" destId="{9B2B3EBD-BE4A-4613-8BDE-DEBCF8CAA19B}" srcOrd="0" destOrd="0" parTransId="{B96AD077-8D21-4D28-A422-F96570A35D1F}" sibTransId="{71D57376-371B-48AC-B09B-631BBB9657D4}"/>
    <dgm:cxn modelId="{0F06F6D2-DA13-4BA1-984A-EBF0F3911CF3}" type="presParOf" srcId="{36D23664-3B3D-479F-A791-DEB6823B357D}" destId="{5AAEA277-5370-4CEE-A5F1-93692A920FEB}" srcOrd="0" destOrd="0" presId="urn:microsoft.com/office/officeart/2005/8/layout/hProcess3"/>
    <dgm:cxn modelId="{CA25CD08-D211-4D90-859B-A55B7937A250}" type="presParOf" srcId="{36D23664-3B3D-479F-A791-DEB6823B357D}" destId="{16CDAD06-BB4A-4691-949E-F821A1CA3F44}" srcOrd="1" destOrd="0" presId="urn:microsoft.com/office/officeart/2005/8/layout/hProcess3"/>
    <dgm:cxn modelId="{BA9A28D7-366F-4036-8459-57DE503671EA}" type="presParOf" srcId="{16CDAD06-BB4A-4691-949E-F821A1CA3F44}" destId="{27782DD6-F773-4855-9F55-AB592994938E}" srcOrd="0" destOrd="0" presId="urn:microsoft.com/office/officeart/2005/8/layout/hProcess3"/>
    <dgm:cxn modelId="{B8683FA2-B092-419A-8565-FBE107AAB9D0}" type="presParOf" srcId="{16CDAD06-BB4A-4691-949E-F821A1CA3F44}" destId="{EE18C3F1-24C2-4F67-B1CC-B609F63BFD30}" srcOrd="1" destOrd="0" presId="urn:microsoft.com/office/officeart/2005/8/layout/hProcess3"/>
    <dgm:cxn modelId="{287D1185-DE74-4A3D-8A6E-EE4B8744AC6B}" type="presParOf" srcId="{EE18C3F1-24C2-4F67-B1CC-B609F63BFD30}" destId="{DFAADD06-3D1A-4C68-BD56-744974B8C251}" srcOrd="0" destOrd="0" presId="urn:microsoft.com/office/officeart/2005/8/layout/hProcess3"/>
    <dgm:cxn modelId="{C27A6BDA-1FDD-4691-8DDA-43C5E4AB25CF}" type="presParOf" srcId="{EE18C3F1-24C2-4F67-B1CC-B609F63BFD30}" destId="{8BB250F6-9FA5-4599-BD77-CAA57A73F151}" srcOrd="1" destOrd="0" presId="urn:microsoft.com/office/officeart/2005/8/layout/hProcess3"/>
    <dgm:cxn modelId="{19B88EB2-BE94-4F4B-A630-F79042105FF7}" type="presParOf" srcId="{EE18C3F1-24C2-4F67-B1CC-B609F63BFD30}" destId="{2DB1F4EA-9194-4D40-AC31-5BEB66B1A4CB}" srcOrd="2" destOrd="0" presId="urn:microsoft.com/office/officeart/2005/8/layout/hProcess3"/>
    <dgm:cxn modelId="{B10D124F-3D3B-4A9A-8551-BC8D32C9B586}" type="presParOf" srcId="{EE18C3F1-24C2-4F67-B1CC-B609F63BFD30}" destId="{41397862-7D6A-44ED-841E-D8296283BF4A}" srcOrd="3" destOrd="0" presId="urn:microsoft.com/office/officeart/2005/8/layout/hProcess3"/>
    <dgm:cxn modelId="{F7D44A8B-D828-4F1D-AADD-4B49B0DEEA5B}" type="presParOf" srcId="{16CDAD06-BB4A-4691-949E-F821A1CA3F44}" destId="{D1FC9E6A-62B7-4234-A97B-E1EC1B73EE2E}" srcOrd="2" destOrd="0" presId="urn:microsoft.com/office/officeart/2005/8/layout/hProcess3"/>
    <dgm:cxn modelId="{C928E37C-4876-4096-8878-AFC554550E2A}" type="presParOf" srcId="{16CDAD06-BB4A-4691-949E-F821A1CA3F44}" destId="{233E6394-C055-43FA-9121-C66A00F7C77E}" srcOrd="3" destOrd="0" presId="urn:microsoft.com/office/officeart/2005/8/layout/hProcess3"/>
    <dgm:cxn modelId="{4EB1436A-A7C6-479D-A510-F2D3410C74E8}" type="presParOf" srcId="{233E6394-C055-43FA-9121-C66A00F7C77E}" destId="{E6752DCD-57F8-46E5-A4EC-ADC57A606F9C}" srcOrd="0" destOrd="0" presId="urn:microsoft.com/office/officeart/2005/8/layout/hProcess3"/>
    <dgm:cxn modelId="{AC87F434-5F24-4E7B-8BE4-3000F74FC6AD}" type="presParOf" srcId="{233E6394-C055-43FA-9121-C66A00F7C77E}" destId="{10ED5836-EDAD-42E5-B481-7B1F2B9D16C6}" srcOrd="1" destOrd="0" presId="urn:microsoft.com/office/officeart/2005/8/layout/hProcess3"/>
    <dgm:cxn modelId="{0C75D158-4DCA-407F-91AB-31C5ACE1E74C}" type="presParOf" srcId="{233E6394-C055-43FA-9121-C66A00F7C77E}" destId="{1FF9B637-AF71-4C74-80D9-3B63A2C2C1AE}" srcOrd="2" destOrd="0" presId="urn:microsoft.com/office/officeart/2005/8/layout/hProcess3"/>
    <dgm:cxn modelId="{DA9443FD-2455-4EC0-B756-3A4EE756069B}" type="presParOf" srcId="{233E6394-C055-43FA-9121-C66A00F7C77E}" destId="{BC0DC12F-100F-4966-9CB6-78BEAA082D2A}" srcOrd="3" destOrd="0" presId="urn:microsoft.com/office/officeart/2005/8/layout/hProcess3"/>
    <dgm:cxn modelId="{72387A07-EA80-48FB-ABDE-C2146536E12C}" type="presParOf" srcId="{16CDAD06-BB4A-4691-949E-F821A1CA3F44}" destId="{5F25B70A-4A9D-4BD1-A001-F5C9201FDEBE}" srcOrd="4" destOrd="0" presId="urn:microsoft.com/office/officeart/2005/8/layout/hProcess3"/>
    <dgm:cxn modelId="{2C3F106A-D15F-4920-B696-B7FA7C9C4845}" type="presParOf" srcId="{16CDAD06-BB4A-4691-949E-F821A1CA3F44}" destId="{62F61F86-E37E-4AFA-A260-7C9296F50440}" srcOrd="5" destOrd="0" presId="urn:microsoft.com/office/officeart/2005/8/layout/hProcess3"/>
    <dgm:cxn modelId="{6B5CC535-95D9-48AD-ADCB-44DF77CD7576}" type="presParOf" srcId="{62F61F86-E37E-4AFA-A260-7C9296F50440}" destId="{5FC1BF21-DCD6-4364-9B99-E2BB135EE16F}" srcOrd="0" destOrd="0" presId="urn:microsoft.com/office/officeart/2005/8/layout/hProcess3"/>
    <dgm:cxn modelId="{126975D7-754B-4A7D-BF5A-C9E28A8E6562}" type="presParOf" srcId="{62F61F86-E37E-4AFA-A260-7C9296F50440}" destId="{72E30DB7-EEAC-4CF2-AF3B-89B1C4682A67}" srcOrd="1" destOrd="0" presId="urn:microsoft.com/office/officeart/2005/8/layout/hProcess3"/>
    <dgm:cxn modelId="{0C5B3679-611F-49C6-9695-C3C7531799AF}" type="presParOf" srcId="{62F61F86-E37E-4AFA-A260-7C9296F50440}" destId="{FD7DC5AD-EC29-4240-8045-1A8D92EFE61B}" srcOrd="2" destOrd="0" presId="urn:microsoft.com/office/officeart/2005/8/layout/hProcess3"/>
    <dgm:cxn modelId="{BC6D0117-59F7-4599-A07E-BCEC1AD959B7}" type="presParOf" srcId="{62F61F86-E37E-4AFA-A260-7C9296F50440}" destId="{4FB1B76E-13DE-48CA-BEBA-C516F1E9FF1A}" srcOrd="3" destOrd="0" presId="urn:microsoft.com/office/officeart/2005/8/layout/hProcess3"/>
    <dgm:cxn modelId="{B9E2541D-BCF6-4FE4-9AC5-2E4C4768608F}" type="presParOf" srcId="{16CDAD06-BB4A-4691-949E-F821A1CA3F44}" destId="{BADBD609-62B9-41B5-BC9F-DCCF9AC424B7}" srcOrd="6" destOrd="0" presId="urn:microsoft.com/office/officeart/2005/8/layout/hProcess3"/>
    <dgm:cxn modelId="{F904892C-D1C1-44E4-9953-3A93DC2849DA}" type="presParOf" srcId="{16CDAD06-BB4A-4691-949E-F821A1CA3F44}" destId="{5202E2B2-0EB4-472F-A996-722DC4468774}" srcOrd="7" destOrd="0" presId="urn:microsoft.com/office/officeart/2005/8/layout/hProcess3"/>
    <dgm:cxn modelId="{CFD39D9C-4713-4BA9-983C-D66FAEF6C856}" type="presParOf" srcId="{16CDAD06-BB4A-4691-949E-F821A1CA3F44}" destId="{FB0442A0-F895-49AF-ABF8-8E2502F3B1FA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4A730-3F9E-4C5B-AAC1-2A570EE0411E}">
      <dsp:nvSpPr>
        <dsp:cNvPr id="0" name=""/>
        <dsp:cNvSpPr/>
      </dsp:nvSpPr>
      <dsp:spPr>
        <a:xfrm rot="5400000">
          <a:off x="-172295" y="172295"/>
          <a:ext cx="1148638" cy="8040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402022"/>
        <a:ext cx="804046" cy="344592"/>
      </dsp:txXfrm>
    </dsp:sp>
    <dsp:sp modelId="{F3B809F2-2E79-4E45-A106-590ACADA7DC2}">
      <dsp:nvSpPr>
        <dsp:cNvPr id="0" name=""/>
        <dsp:cNvSpPr/>
      </dsp:nvSpPr>
      <dsp:spPr>
        <a:xfrm rot="5400000">
          <a:off x="2403615" y="-1599569"/>
          <a:ext cx="746614" cy="39457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To examine the extent, range, and efficiency of IoT</a:t>
          </a:r>
        </a:p>
      </dsp:txBody>
      <dsp:txXfrm rot="-5400000">
        <a:off x="804046" y="36447"/>
        <a:ext cx="3909306" cy="6737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4D1D-6004-439D-969F-8216A7DBB8E0}">
      <dsp:nvSpPr>
        <dsp:cNvPr id="0" name=""/>
        <dsp:cNvSpPr/>
      </dsp:nvSpPr>
      <dsp:spPr>
        <a:xfrm>
          <a:off x="579678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process </a:t>
          </a:r>
        </a:p>
      </dsp:txBody>
      <dsp:txXfrm>
        <a:off x="934830" y="779256"/>
        <a:ext cx="857412" cy="857412"/>
      </dsp:txXfrm>
    </dsp:sp>
    <dsp:sp modelId="{C3E08202-9F86-41B6-9109-96951EE5C4B9}">
      <dsp:nvSpPr>
        <dsp:cNvPr id="0" name=""/>
        <dsp:cNvSpPr/>
      </dsp:nvSpPr>
      <dsp:spPr>
        <a:xfrm rot="5400000">
          <a:off x="1848250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Pros</a:t>
          </a:r>
        </a:p>
      </dsp:txBody>
      <dsp:txXfrm rot="-5400000">
        <a:off x="1848250" y="779256"/>
        <a:ext cx="857412" cy="857412"/>
      </dsp:txXfrm>
    </dsp:sp>
    <dsp:sp modelId="{AD123353-0445-4FAE-B366-2A6E3E6C77EA}">
      <dsp:nvSpPr>
        <dsp:cNvPr id="0" name=""/>
        <dsp:cNvSpPr/>
      </dsp:nvSpPr>
      <dsp:spPr>
        <a:xfrm rot="10800000">
          <a:off x="1848250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Drawback</a:t>
          </a:r>
        </a:p>
      </dsp:txBody>
      <dsp:txXfrm rot="10800000">
        <a:off x="1848250" y="1692676"/>
        <a:ext cx="857412" cy="857412"/>
      </dsp:txXfrm>
    </dsp:sp>
    <dsp:sp modelId="{14AD8D00-0C8C-4A0A-B288-812637AAE0D3}">
      <dsp:nvSpPr>
        <dsp:cNvPr id="0" name=""/>
        <dsp:cNvSpPr/>
      </dsp:nvSpPr>
      <dsp:spPr>
        <a:xfrm rot="16200000">
          <a:off x="579678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200" b="1" kern="1200" dirty="0"/>
            <a:t>Scope of improve-</a:t>
          </a:r>
          <a:r>
            <a:rPr lang="en-US" sz="1200" b="1" kern="1200" dirty="0" err="1"/>
            <a:t>ment</a:t>
          </a:r>
          <a:endParaRPr lang="en-US" sz="1200" b="1" kern="1200" dirty="0"/>
        </a:p>
      </dsp:txBody>
      <dsp:txXfrm rot="5400000">
        <a:off x="934830" y="1692676"/>
        <a:ext cx="857412" cy="857412"/>
      </dsp:txXfrm>
    </dsp:sp>
    <dsp:sp modelId="{AEFB8D21-54BF-4C35-AB7C-7B41E001B527}">
      <dsp:nvSpPr>
        <dsp:cNvPr id="0" name=""/>
        <dsp:cNvSpPr/>
      </dsp:nvSpPr>
      <dsp:spPr>
        <a:xfrm>
          <a:off x="2688214" y="260112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E55C48B-D70A-4075-9C76-DBAF2A58FA9C}">
      <dsp:nvSpPr>
        <dsp:cNvPr id="0" name=""/>
        <dsp:cNvSpPr/>
      </dsp:nvSpPr>
      <dsp:spPr>
        <a:xfrm rot="10800000">
          <a:off x="2837729" y="271549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4D1D-6004-439D-969F-8216A7DBB8E0}">
      <dsp:nvSpPr>
        <dsp:cNvPr id="0" name=""/>
        <dsp:cNvSpPr/>
      </dsp:nvSpPr>
      <dsp:spPr>
        <a:xfrm>
          <a:off x="579678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process </a:t>
          </a:r>
        </a:p>
      </dsp:txBody>
      <dsp:txXfrm>
        <a:off x="934830" y="779256"/>
        <a:ext cx="857412" cy="857412"/>
      </dsp:txXfrm>
    </dsp:sp>
    <dsp:sp modelId="{C3E08202-9F86-41B6-9109-96951EE5C4B9}">
      <dsp:nvSpPr>
        <dsp:cNvPr id="0" name=""/>
        <dsp:cNvSpPr/>
      </dsp:nvSpPr>
      <dsp:spPr>
        <a:xfrm rot="5400000">
          <a:off x="1848250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Pros</a:t>
          </a:r>
        </a:p>
      </dsp:txBody>
      <dsp:txXfrm rot="-5400000">
        <a:off x="1848250" y="779256"/>
        <a:ext cx="857412" cy="857412"/>
      </dsp:txXfrm>
    </dsp:sp>
    <dsp:sp modelId="{AD123353-0445-4FAE-B366-2A6E3E6C77EA}">
      <dsp:nvSpPr>
        <dsp:cNvPr id="0" name=""/>
        <dsp:cNvSpPr/>
      </dsp:nvSpPr>
      <dsp:spPr>
        <a:xfrm rot="10800000">
          <a:off x="1848250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Drawback</a:t>
          </a:r>
        </a:p>
      </dsp:txBody>
      <dsp:txXfrm rot="10800000">
        <a:off x="1848250" y="1692676"/>
        <a:ext cx="857412" cy="857412"/>
      </dsp:txXfrm>
    </dsp:sp>
    <dsp:sp modelId="{14AD8D00-0C8C-4A0A-B288-812637AAE0D3}">
      <dsp:nvSpPr>
        <dsp:cNvPr id="0" name=""/>
        <dsp:cNvSpPr/>
      </dsp:nvSpPr>
      <dsp:spPr>
        <a:xfrm rot="16200000">
          <a:off x="579678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200" b="1" kern="1200" dirty="0"/>
            <a:t>Scope of improve-</a:t>
          </a:r>
          <a:r>
            <a:rPr lang="en-US" sz="1200" b="1" kern="1200" dirty="0" err="1"/>
            <a:t>ment</a:t>
          </a:r>
          <a:endParaRPr lang="en-US" sz="1200" b="1" kern="1200" dirty="0"/>
        </a:p>
      </dsp:txBody>
      <dsp:txXfrm rot="5400000">
        <a:off x="934830" y="1692676"/>
        <a:ext cx="857412" cy="857412"/>
      </dsp:txXfrm>
    </dsp:sp>
    <dsp:sp modelId="{AEFB8D21-54BF-4C35-AB7C-7B41E001B527}">
      <dsp:nvSpPr>
        <dsp:cNvPr id="0" name=""/>
        <dsp:cNvSpPr/>
      </dsp:nvSpPr>
      <dsp:spPr>
        <a:xfrm>
          <a:off x="2688214" y="260112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E55C48B-D70A-4075-9C76-DBAF2A58FA9C}">
      <dsp:nvSpPr>
        <dsp:cNvPr id="0" name=""/>
        <dsp:cNvSpPr/>
      </dsp:nvSpPr>
      <dsp:spPr>
        <a:xfrm rot="10800000">
          <a:off x="2837729" y="271549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4D1D-6004-439D-969F-8216A7DBB8E0}">
      <dsp:nvSpPr>
        <dsp:cNvPr id="0" name=""/>
        <dsp:cNvSpPr/>
      </dsp:nvSpPr>
      <dsp:spPr>
        <a:xfrm>
          <a:off x="579678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process </a:t>
          </a:r>
        </a:p>
      </dsp:txBody>
      <dsp:txXfrm>
        <a:off x="934830" y="779256"/>
        <a:ext cx="857412" cy="857412"/>
      </dsp:txXfrm>
    </dsp:sp>
    <dsp:sp modelId="{C3E08202-9F86-41B6-9109-96951EE5C4B9}">
      <dsp:nvSpPr>
        <dsp:cNvPr id="0" name=""/>
        <dsp:cNvSpPr/>
      </dsp:nvSpPr>
      <dsp:spPr>
        <a:xfrm rot="5400000">
          <a:off x="1848250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Pros</a:t>
          </a:r>
        </a:p>
      </dsp:txBody>
      <dsp:txXfrm rot="-5400000">
        <a:off x="1848250" y="779256"/>
        <a:ext cx="857412" cy="857412"/>
      </dsp:txXfrm>
    </dsp:sp>
    <dsp:sp modelId="{AD123353-0445-4FAE-B366-2A6E3E6C77EA}">
      <dsp:nvSpPr>
        <dsp:cNvPr id="0" name=""/>
        <dsp:cNvSpPr/>
      </dsp:nvSpPr>
      <dsp:spPr>
        <a:xfrm rot="10800000">
          <a:off x="1848250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Drawback</a:t>
          </a:r>
        </a:p>
      </dsp:txBody>
      <dsp:txXfrm rot="10800000">
        <a:off x="1848250" y="1692676"/>
        <a:ext cx="857412" cy="857412"/>
      </dsp:txXfrm>
    </dsp:sp>
    <dsp:sp modelId="{14AD8D00-0C8C-4A0A-B288-812637AAE0D3}">
      <dsp:nvSpPr>
        <dsp:cNvPr id="0" name=""/>
        <dsp:cNvSpPr/>
      </dsp:nvSpPr>
      <dsp:spPr>
        <a:xfrm rot="16200000">
          <a:off x="579678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200" b="1" kern="1200" dirty="0"/>
            <a:t>Scope of improve-</a:t>
          </a:r>
          <a:r>
            <a:rPr lang="en-US" sz="1200" b="1" kern="1200" dirty="0" err="1"/>
            <a:t>ment</a:t>
          </a:r>
          <a:endParaRPr lang="en-US" sz="1200" b="1" kern="1200" dirty="0"/>
        </a:p>
      </dsp:txBody>
      <dsp:txXfrm rot="5400000">
        <a:off x="934830" y="1692676"/>
        <a:ext cx="857412" cy="857412"/>
      </dsp:txXfrm>
    </dsp:sp>
    <dsp:sp modelId="{AEFB8D21-54BF-4C35-AB7C-7B41E001B527}">
      <dsp:nvSpPr>
        <dsp:cNvPr id="0" name=""/>
        <dsp:cNvSpPr/>
      </dsp:nvSpPr>
      <dsp:spPr>
        <a:xfrm>
          <a:off x="2688214" y="260112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E55C48B-D70A-4075-9C76-DBAF2A58FA9C}">
      <dsp:nvSpPr>
        <dsp:cNvPr id="0" name=""/>
        <dsp:cNvSpPr/>
      </dsp:nvSpPr>
      <dsp:spPr>
        <a:xfrm rot="10800000">
          <a:off x="2837729" y="271549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4D1D-6004-439D-969F-8216A7DBB8E0}">
      <dsp:nvSpPr>
        <dsp:cNvPr id="0" name=""/>
        <dsp:cNvSpPr/>
      </dsp:nvSpPr>
      <dsp:spPr>
        <a:xfrm>
          <a:off x="579678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process </a:t>
          </a:r>
        </a:p>
      </dsp:txBody>
      <dsp:txXfrm>
        <a:off x="934830" y="779256"/>
        <a:ext cx="857412" cy="857412"/>
      </dsp:txXfrm>
    </dsp:sp>
    <dsp:sp modelId="{C3E08202-9F86-41B6-9109-96951EE5C4B9}">
      <dsp:nvSpPr>
        <dsp:cNvPr id="0" name=""/>
        <dsp:cNvSpPr/>
      </dsp:nvSpPr>
      <dsp:spPr>
        <a:xfrm rot="5400000">
          <a:off x="1848250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Pros</a:t>
          </a:r>
        </a:p>
      </dsp:txBody>
      <dsp:txXfrm rot="-5400000">
        <a:off x="1848250" y="779256"/>
        <a:ext cx="857412" cy="857412"/>
      </dsp:txXfrm>
    </dsp:sp>
    <dsp:sp modelId="{AD123353-0445-4FAE-B366-2A6E3E6C77EA}">
      <dsp:nvSpPr>
        <dsp:cNvPr id="0" name=""/>
        <dsp:cNvSpPr/>
      </dsp:nvSpPr>
      <dsp:spPr>
        <a:xfrm rot="10800000">
          <a:off x="1848250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Drawback</a:t>
          </a:r>
        </a:p>
      </dsp:txBody>
      <dsp:txXfrm rot="10800000">
        <a:off x="1848250" y="1692676"/>
        <a:ext cx="857412" cy="857412"/>
      </dsp:txXfrm>
    </dsp:sp>
    <dsp:sp modelId="{14AD8D00-0C8C-4A0A-B288-812637AAE0D3}">
      <dsp:nvSpPr>
        <dsp:cNvPr id="0" name=""/>
        <dsp:cNvSpPr/>
      </dsp:nvSpPr>
      <dsp:spPr>
        <a:xfrm rot="16200000">
          <a:off x="579678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200" b="1" kern="1200" dirty="0"/>
            <a:t>Scope of improve-</a:t>
          </a:r>
          <a:r>
            <a:rPr lang="en-US" sz="1200" b="1" kern="1200" dirty="0" err="1"/>
            <a:t>ment</a:t>
          </a:r>
          <a:endParaRPr lang="en-US" sz="1200" b="1" kern="1200" dirty="0"/>
        </a:p>
      </dsp:txBody>
      <dsp:txXfrm rot="5400000">
        <a:off x="934830" y="1692676"/>
        <a:ext cx="857412" cy="857412"/>
      </dsp:txXfrm>
    </dsp:sp>
    <dsp:sp modelId="{AEFB8D21-54BF-4C35-AB7C-7B41E001B527}">
      <dsp:nvSpPr>
        <dsp:cNvPr id="0" name=""/>
        <dsp:cNvSpPr/>
      </dsp:nvSpPr>
      <dsp:spPr>
        <a:xfrm>
          <a:off x="2688214" y="260112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E55C48B-D70A-4075-9C76-DBAF2A58FA9C}">
      <dsp:nvSpPr>
        <dsp:cNvPr id="0" name=""/>
        <dsp:cNvSpPr/>
      </dsp:nvSpPr>
      <dsp:spPr>
        <a:xfrm rot="10800000">
          <a:off x="2837729" y="271549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F99A1-4C3B-4985-B374-085AD13BF5AC}">
      <dsp:nvSpPr>
        <dsp:cNvPr id="0" name=""/>
        <dsp:cNvSpPr/>
      </dsp:nvSpPr>
      <dsp:spPr>
        <a:xfrm rot="5400000">
          <a:off x="-181841" y="185039"/>
          <a:ext cx="1212279" cy="84859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works</a:t>
          </a:r>
        </a:p>
      </dsp:txBody>
      <dsp:txXfrm rot="-5400000">
        <a:off x="2" y="427495"/>
        <a:ext cx="848595" cy="363684"/>
      </dsp:txXfrm>
    </dsp:sp>
    <dsp:sp modelId="{5A85984A-0D78-4A82-95FA-EDAA7C2EF650}">
      <dsp:nvSpPr>
        <dsp:cNvPr id="0" name=""/>
        <dsp:cNvSpPr/>
      </dsp:nvSpPr>
      <dsp:spPr>
        <a:xfrm rot="5400000">
          <a:off x="3806762" y="-2954969"/>
          <a:ext cx="788395" cy="670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Selection of research field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Interests, ideas, formulation of research topic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Research proposal, proposal presentation, idea discussion</a:t>
          </a:r>
        </a:p>
      </dsp:txBody>
      <dsp:txXfrm rot="-5400000">
        <a:off x="848595" y="41684"/>
        <a:ext cx="6666243" cy="711423"/>
      </dsp:txXfrm>
    </dsp:sp>
    <dsp:sp modelId="{ED3B6E91-6863-4E1A-A773-222B9B4EA1AC}">
      <dsp:nvSpPr>
        <dsp:cNvPr id="0" name=""/>
        <dsp:cNvSpPr/>
      </dsp:nvSpPr>
      <dsp:spPr>
        <a:xfrm rot="5400000">
          <a:off x="-181841" y="1250203"/>
          <a:ext cx="1212279" cy="848595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Starting phase</a:t>
          </a:r>
        </a:p>
      </dsp:txBody>
      <dsp:txXfrm rot="-5400000">
        <a:off x="2" y="1492659"/>
        <a:ext cx="848595" cy="363684"/>
      </dsp:txXfrm>
    </dsp:sp>
    <dsp:sp modelId="{DC2A7D32-291F-4A13-A8BC-BF7CF8DF4BA2}">
      <dsp:nvSpPr>
        <dsp:cNvPr id="0" name=""/>
        <dsp:cNvSpPr/>
      </dsp:nvSpPr>
      <dsp:spPr>
        <a:xfrm rot="5400000">
          <a:off x="3806969" y="-1890012"/>
          <a:ext cx="787981" cy="670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Similar works literature study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collection and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Similar work limitation and solution</a:t>
          </a:r>
        </a:p>
      </dsp:txBody>
      <dsp:txXfrm rot="-5400000">
        <a:off x="848595" y="1106828"/>
        <a:ext cx="6666263" cy="711049"/>
      </dsp:txXfrm>
    </dsp:sp>
    <dsp:sp modelId="{A42991F8-C5B3-4A80-BB6F-331C919105B7}">
      <dsp:nvSpPr>
        <dsp:cNvPr id="0" name=""/>
        <dsp:cNvSpPr/>
      </dsp:nvSpPr>
      <dsp:spPr>
        <a:xfrm rot="5400000">
          <a:off x="-181841" y="2315366"/>
          <a:ext cx="1212279" cy="848595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</a:t>
          </a:r>
        </a:p>
      </dsp:txBody>
      <dsp:txXfrm rot="-5400000">
        <a:off x="2" y="2557822"/>
        <a:ext cx="848595" cy="363684"/>
      </dsp:txXfrm>
    </dsp:sp>
    <dsp:sp modelId="{3F265767-CD41-4E28-9BC8-220C8DB9B19A}">
      <dsp:nvSpPr>
        <dsp:cNvPr id="0" name=""/>
        <dsp:cNvSpPr/>
      </dsp:nvSpPr>
      <dsp:spPr>
        <a:xfrm rot="5400000">
          <a:off x="3806969" y="-824849"/>
          <a:ext cx="787981" cy="670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First draft and second draft preparation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Collecting components and implementation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Accuracy analysis, drawback finding, result analysis</a:t>
          </a:r>
        </a:p>
      </dsp:txBody>
      <dsp:txXfrm rot="-5400000">
        <a:off x="848595" y="2171991"/>
        <a:ext cx="6666263" cy="711049"/>
      </dsp:txXfrm>
    </dsp:sp>
    <dsp:sp modelId="{3DE3F051-2978-4E94-80F7-8CB352782F33}">
      <dsp:nvSpPr>
        <dsp:cNvPr id="0" name=""/>
        <dsp:cNvSpPr/>
      </dsp:nvSpPr>
      <dsp:spPr>
        <a:xfrm rot="5400000">
          <a:off x="-181841" y="3380529"/>
          <a:ext cx="1212279" cy="84859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Finalization </a:t>
          </a:r>
        </a:p>
      </dsp:txBody>
      <dsp:txXfrm rot="-5400000">
        <a:off x="2" y="3622985"/>
        <a:ext cx="848595" cy="363684"/>
      </dsp:txXfrm>
    </dsp:sp>
    <dsp:sp modelId="{F6C507DD-F503-4885-BC7E-45EB5D3D02F0}">
      <dsp:nvSpPr>
        <dsp:cNvPr id="0" name=""/>
        <dsp:cNvSpPr/>
      </dsp:nvSpPr>
      <dsp:spPr>
        <a:xfrm rot="5400000">
          <a:off x="3806969" y="240313"/>
          <a:ext cx="787981" cy="670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Fixing  previously found drawbacks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Additional 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Final draft writing, submission</a:t>
          </a:r>
        </a:p>
      </dsp:txBody>
      <dsp:txXfrm rot="-5400000">
        <a:off x="848595" y="3237153"/>
        <a:ext cx="6666263" cy="7110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425A2-CDB0-40CA-9B5B-8CBE26D685B1}">
      <dsp:nvSpPr>
        <dsp:cNvPr id="0" name=""/>
        <dsp:cNvSpPr/>
      </dsp:nvSpPr>
      <dsp:spPr>
        <a:xfrm>
          <a:off x="-721274" y="0"/>
          <a:ext cx="4623857" cy="4623857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F476-035B-431C-8B56-66E94E846BEF}">
      <dsp:nvSpPr>
        <dsp:cNvPr id="0" name=""/>
        <dsp:cNvSpPr/>
      </dsp:nvSpPr>
      <dsp:spPr>
        <a:xfrm>
          <a:off x="1590654" y="0"/>
          <a:ext cx="6104996" cy="4623857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 </a:t>
          </a:r>
        </a:p>
      </dsp:txBody>
      <dsp:txXfrm>
        <a:off x="1590654" y="0"/>
        <a:ext cx="3052498" cy="1387160"/>
      </dsp:txXfrm>
    </dsp:sp>
    <dsp:sp modelId="{9DA0C43D-878F-4765-9AD2-D1AE6AAAF6EF}">
      <dsp:nvSpPr>
        <dsp:cNvPr id="0" name=""/>
        <dsp:cNvSpPr/>
      </dsp:nvSpPr>
      <dsp:spPr>
        <a:xfrm>
          <a:off x="87901" y="1387160"/>
          <a:ext cx="3005504" cy="300550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C679E-C70C-4E50-9E5E-93DAC3531081}">
      <dsp:nvSpPr>
        <dsp:cNvPr id="0" name=""/>
        <dsp:cNvSpPr/>
      </dsp:nvSpPr>
      <dsp:spPr>
        <a:xfrm>
          <a:off x="1590654" y="1387160"/>
          <a:ext cx="6104996" cy="3005504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 </a:t>
          </a:r>
          <a:endParaRPr lang="en-US" sz="6400" kern="1200" dirty="0"/>
        </a:p>
      </dsp:txBody>
      <dsp:txXfrm>
        <a:off x="1590654" y="1387160"/>
        <a:ext cx="3052498" cy="1387155"/>
      </dsp:txXfrm>
    </dsp:sp>
    <dsp:sp modelId="{70627E1E-2FF6-4795-A149-E98F5B453E9D}">
      <dsp:nvSpPr>
        <dsp:cNvPr id="0" name=""/>
        <dsp:cNvSpPr/>
      </dsp:nvSpPr>
      <dsp:spPr>
        <a:xfrm>
          <a:off x="897076" y="2774316"/>
          <a:ext cx="1387156" cy="13871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4A71E-73DA-4201-B440-16FB3D6E22B8}">
      <dsp:nvSpPr>
        <dsp:cNvPr id="0" name=""/>
        <dsp:cNvSpPr/>
      </dsp:nvSpPr>
      <dsp:spPr>
        <a:xfrm>
          <a:off x="1590654" y="2774316"/>
          <a:ext cx="6104996" cy="138715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 </a:t>
          </a:r>
        </a:p>
      </dsp:txBody>
      <dsp:txXfrm>
        <a:off x="1590654" y="2774316"/>
        <a:ext cx="3052498" cy="1387156"/>
      </dsp:txXfrm>
    </dsp:sp>
    <dsp:sp modelId="{152E4F65-8B5D-462D-87B5-3129DF25A084}">
      <dsp:nvSpPr>
        <dsp:cNvPr id="0" name=""/>
        <dsp:cNvSpPr/>
      </dsp:nvSpPr>
      <dsp:spPr>
        <a:xfrm>
          <a:off x="1930763" y="10389"/>
          <a:ext cx="5772151" cy="138716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ASD child problems and barriers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Availability and high capability of IoT devices</a:t>
          </a:r>
        </a:p>
      </dsp:txBody>
      <dsp:txXfrm>
        <a:off x="1930763" y="10389"/>
        <a:ext cx="5772151" cy="1387160"/>
      </dsp:txXfrm>
    </dsp:sp>
    <dsp:sp modelId="{102267E9-3C29-4AB4-AD8F-9BDF44470469}">
      <dsp:nvSpPr>
        <dsp:cNvPr id="0" name=""/>
        <dsp:cNvSpPr/>
      </dsp:nvSpPr>
      <dsp:spPr>
        <a:xfrm>
          <a:off x="1907534" y="1344491"/>
          <a:ext cx="5531187" cy="13871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Risk analysis and acknowledgement systems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Multi situation catch up and communication</a:t>
          </a:r>
        </a:p>
      </dsp:txBody>
      <dsp:txXfrm>
        <a:off x="1907534" y="1344491"/>
        <a:ext cx="5531187" cy="1387155"/>
      </dsp:txXfrm>
    </dsp:sp>
    <dsp:sp modelId="{9EF8D1AF-E8F1-4758-94E0-03D6574040EC}">
      <dsp:nvSpPr>
        <dsp:cNvPr id="0" name=""/>
        <dsp:cNvSpPr/>
      </dsp:nvSpPr>
      <dsp:spPr>
        <a:xfrm>
          <a:off x="1944469" y="2737376"/>
          <a:ext cx="5937597" cy="13871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Costly, as there is a lot of components to add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Hard to make handy and easy carriable </a:t>
          </a:r>
        </a:p>
      </dsp:txBody>
      <dsp:txXfrm>
        <a:off x="1944469" y="2737376"/>
        <a:ext cx="5937597" cy="1387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4A730-3F9E-4C5B-AAC1-2A570EE0411E}">
      <dsp:nvSpPr>
        <dsp:cNvPr id="0" name=""/>
        <dsp:cNvSpPr/>
      </dsp:nvSpPr>
      <dsp:spPr>
        <a:xfrm rot="5400000">
          <a:off x="-172295" y="172295"/>
          <a:ext cx="1148638" cy="80404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402022"/>
        <a:ext cx="804046" cy="344592"/>
      </dsp:txXfrm>
    </dsp:sp>
    <dsp:sp modelId="{F3B809F2-2E79-4E45-A106-590ACADA7DC2}">
      <dsp:nvSpPr>
        <dsp:cNvPr id="0" name=""/>
        <dsp:cNvSpPr/>
      </dsp:nvSpPr>
      <dsp:spPr>
        <a:xfrm rot="5400000">
          <a:off x="2403615" y="-1599569"/>
          <a:ext cx="746614" cy="39457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Aims for  observing and analyzing risk</a:t>
          </a:r>
        </a:p>
      </dsp:txBody>
      <dsp:txXfrm rot="-5400000">
        <a:off x="804046" y="36447"/>
        <a:ext cx="3909306" cy="673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4A730-3F9E-4C5B-AAC1-2A570EE0411E}">
      <dsp:nvSpPr>
        <dsp:cNvPr id="0" name=""/>
        <dsp:cNvSpPr/>
      </dsp:nvSpPr>
      <dsp:spPr>
        <a:xfrm rot="5400000">
          <a:off x="-171959" y="173080"/>
          <a:ext cx="1146395" cy="80247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402358"/>
        <a:ext cx="802476" cy="343919"/>
      </dsp:txXfrm>
    </dsp:sp>
    <dsp:sp modelId="{F3B809F2-2E79-4E45-A106-590ACADA7DC2}">
      <dsp:nvSpPr>
        <dsp:cNvPr id="0" name=""/>
        <dsp:cNvSpPr/>
      </dsp:nvSpPr>
      <dsp:spPr>
        <a:xfrm rot="5400000">
          <a:off x="2403559" y="-1599961"/>
          <a:ext cx="745157" cy="3947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make a portable system that can assist parents</a:t>
          </a:r>
        </a:p>
      </dsp:txBody>
      <dsp:txXfrm rot="-5400000">
        <a:off x="802476" y="37498"/>
        <a:ext cx="3910947" cy="672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4A730-3F9E-4C5B-AAC1-2A570EE0411E}">
      <dsp:nvSpPr>
        <dsp:cNvPr id="0" name=""/>
        <dsp:cNvSpPr/>
      </dsp:nvSpPr>
      <dsp:spPr>
        <a:xfrm rot="5400000">
          <a:off x="-172295" y="172295"/>
          <a:ext cx="1148638" cy="8040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402022"/>
        <a:ext cx="804046" cy="344592"/>
      </dsp:txXfrm>
    </dsp:sp>
    <dsp:sp modelId="{F3B809F2-2E79-4E45-A106-590ACADA7DC2}">
      <dsp:nvSpPr>
        <dsp:cNvPr id="0" name=""/>
        <dsp:cNvSpPr/>
      </dsp:nvSpPr>
      <dsp:spPr>
        <a:xfrm rot="5400000">
          <a:off x="2403615" y="-1599569"/>
          <a:ext cx="746614" cy="39457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 build to build up a less costly, available, easy affordable system</a:t>
          </a:r>
        </a:p>
      </dsp:txBody>
      <dsp:txXfrm rot="-5400000">
        <a:off x="804046" y="36447"/>
        <a:ext cx="3909306" cy="673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4D1D-6004-439D-969F-8216A7DBB8E0}">
      <dsp:nvSpPr>
        <dsp:cNvPr id="0" name=""/>
        <dsp:cNvSpPr/>
      </dsp:nvSpPr>
      <dsp:spPr>
        <a:xfrm>
          <a:off x="579678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problem</a:t>
          </a:r>
        </a:p>
      </dsp:txBody>
      <dsp:txXfrm>
        <a:off x="934830" y="779256"/>
        <a:ext cx="857412" cy="857412"/>
      </dsp:txXfrm>
    </dsp:sp>
    <dsp:sp modelId="{C3E08202-9F86-41B6-9109-96951EE5C4B9}">
      <dsp:nvSpPr>
        <dsp:cNvPr id="0" name=""/>
        <dsp:cNvSpPr/>
      </dsp:nvSpPr>
      <dsp:spPr>
        <a:xfrm rot="5400000">
          <a:off x="1848250" y="424104"/>
          <a:ext cx="1212564" cy="121256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Why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it</a:t>
          </a:r>
        </a:p>
      </dsp:txBody>
      <dsp:txXfrm rot="-5400000">
        <a:off x="1848250" y="779256"/>
        <a:ext cx="857412" cy="857412"/>
      </dsp:txXfrm>
    </dsp:sp>
    <dsp:sp modelId="{AD123353-0445-4FAE-B366-2A6E3E6C77EA}">
      <dsp:nvSpPr>
        <dsp:cNvPr id="0" name=""/>
        <dsp:cNvSpPr/>
      </dsp:nvSpPr>
      <dsp:spPr>
        <a:xfrm rot="10800000">
          <a:off x="1848250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can be done</a:t>
          </a:r>
        </a:p>
      </dsp:txBody>
      <dsp:txXfrm rot="10800000">
        <a:off x="1848250" y="1692676"/>
        <a:ext cx="857412" cy="857412"/>
      </dsp:txXfrm>
    </dsp:sp>
    <dsp:sp modelId="{14AD8D00-0C8C-4A0A-B288-812637AAE0D3}">
      <dsp:nvSpPr>
        <dsp:cNvPr id="0" name=""/>
        <dsp:cNvSpPr/>
      </dsp:nvSpPr>
      <dsp:spPr>
        <a:xfrm rot="16200000">
          <a:off x="579678" y="1692676"/>
          <a:ext cx="1212564" cy="121256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can not be done</a:t>
          </a:r>
        </a:p>
      </dsp:txBody>
      <dsp:txXfrm rot="5400000">
        <a:off x="934830" y="1692676"/>
        <a:ext cx="857412" cy="857412"/>
      </dsp:txXfrm>
    </dsp:sp>
    <dsp:sp modelId="{AEFB8D21-54BF-4C35-AB7C-7B41E001B527}">
      <dsp:nvSpPr>
        <dsp:cNvPr id="0" name=""/>
        <dsp:cNvSpPr/>
      </dsp:nvSpPr>
      <dsp:spPr>
        <a:xfrm>
          <a:off x="2688214" y="260112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E55C48B-D70A-4075-9C76-DBAF2A58FA9C}">
      <dsp:nvSpPr>
        <dsp:cNvPr id="0" name=""/>
        <dsp:cNvSpPr/>
      </dsp:nvSpPr>
      <dsp:spPr>
        <a:xfrm rot="10800000">
          <a:off x="2837729" y="271549"/>
          <a:ext cx="418656" cy="364049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42A0-F895-49AF-ABF8-8E2502F3B1FA}">
      <dsp:nvSpPr>
        <dsp:cNvPr id="0" name=""/>
        <dsp:cNvSpPr/>
      </dsp:nvSpPr>
      <dsp:spPr>
        <a:xfrm>
          <a:off x="0" y="20885"/>
          <a:ext cx="5906278" cy="3024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250F6-9FA5-4599-BD77-CAA57A73F151}">
      <dsp:nvSpPr>
        <dsp:cNvPr id="0" name=""/>
        <dsp:cNvSpPr/>
      </dsp:nvSpPr>
      <dsp:spPr>
        <a:xfrm>
          <a:off x="476424" y="776885"/>
          <a:ext cx="4839225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Autism children deserve to be observed without being treated like they are caged.</a:t>
          </a:r>
        </a:p>
      </dsp:txBody>
      <dsp:txXfrm>
        <a:off x="476424" y="776885"/>
        <a:ext cx="4839225" cy="1512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42A0-F895-49AF-ABF8-8E2502F3B1FA}">
      <dsp:nvSpPr>
        <dsp:cNvPr id="0" name=""/>
        <dsp:cNvSpPr/>
      </dsp:nvSpPr>
      <dsp:spPr>
        <a:xfrm>
          <a:off x="0" y="6128"/>
          <a:ext cx="5906278" cy="30240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A5B78-4977-4723-A695-C5050B5EC2B3}">
      <dsp:nvSpPr>
        <dsp:cNvPr id="0" name=""/>
        <dsp:cNvSpPr/>
      </dsp:nvSpPr>
      <dsp:spPr>
        <a:xfrm>
          <a:off x="389243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IoT has a big role in healthcare but not enough in this field.</a:t>
          </a:r>
        </a:p>
      </dsp:txBody>
      <dsp:txXfrm>
        <a:off x="3892433" y="776885"/>
        <a:ext cx="1423216" cy="1512000"/>
      </dsp:txXfrm>
    </dsp:sp>
    <dsp:sp modelId="{6604C1A7-7E26-428A-809A-C611CB732AC7}">
      <dsp:nvSpPr>
        <dsp:cNvPr id="0" name=""/>
        <dsp:cNvSpPr/>
      </dsp:nvSpPr>
      <dsp:spPr>
        <a:xfrm>
          <a:off x="218457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For being over observed they are being caged.</a:t>
          </a:r>
        </a:p>
      </dsp:txBody>
      <dsp:txXfrm>
        <a:off x="2184573" y="776885"/>
        <a:ext cx="1423216" cy="1512000"/>
      </dsp:txXfrm>
    </dsp:sp>
    <dsp:sp modelId="{8BB250F6-9FA5-4599-BD77-CAA57A73F151}">
      <dsp:nvSpPr>
        <dsp:cNvPr id="0" name=""/>
        <dsp:cNvSpPr/>
      </dsp:nvSpPr>
      <dsp:spPr>
        <a:xfrm>
          <a:off x="476712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For being not observed they are getting in risk. </a:t>
          </a:r>
        </a:p>
      </dsp:txBody>
      <dsp:txXfrm>
        <a:off x="476712" y="776885"/>
        <a:ext cx="1423216" cy="1512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42A0-F895-49AF-ABF8-8E2502F3B1FA}">
      <dsp:nvSpPr>
        <dsp:cNvPr id="0" name=""/>
        <dsp:cNvSpPr/>
      </dsp:nvSpPr>
      <dsp:spPr>
        <a:xfrm>
          <a:off x="0" y="6128"/>
          <a:ext cx="5906278" cy="3024000"/>
        </a:xfrm>
        <a:prstGeom prst="right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F4CC8-F683-4A71-8B71-F471936130A1}">
      <dsp:nvSpPr>
        <dsp:cNvPr id="0" name=""/>
        <dsp:cNvSpPr/>
      </dsp:nvSpPr>
      <dsp:spPr>
        <a:xfrm>
          <a:off x="389243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Risk analysis and safety assurance. </a:t>
          </a:r>
        </a:p>
      </dsp:txBody>
      <dsp:txXfrm>
        <a:off x="3892433" y="776885"/>
        <a:ext cx="1423216" cy="1512000"/>
      </dsp:txXfrm>
    </dsp:sp>
    <dsp:sp modelId="{FA602997-01F9-457E-9BD3-5D9B45B0D3A8}">
      <dsp:nvSpPr>
        <dsp:cNvPr id="0" name=""/>
        <dsp:cNvSpPr/>
      </dsp:nvSpPr>
      <dsp:spPr>
        <a:xfrm>
          <a:off x="218457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Calming section for the child.</a:t>
          </a:r>
        </a:p>
      </dsp:txBody>
      <dsp:txXfrm>
        <a:off x="2184573" y="776885"/>
        <a:ext cx="1423216" cy="1512000"/>
      </dsp:txXfrm>
    </dsp:sp>
    <dsp:sp modelId="{8BB250F6-9FA5-4599-BD77-CAA57A73F151}">
      <dsp:nvSpPr>
        <dsp:cNvPr id="0" name=""/>
        <dsp:cNvSpPr/>
      </dsp:nvSpPr>
      <dsp:spPr>
        <a:xfrm>
          <a:off x="476712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Acknowledgement system for parents. </a:t>
          </a:r>
        </a:p>
      </dsp:txBody>
      <dsp:txXfrm>
        <a:off x="476712" y="776885"/>
        <a:ext cx="1423216" cy="1512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42A0-F895-49AF-ABF8-8E2502F3B1FA}">
      <dsp:nvSpPr>
        <dsp:cNvPr id="0" name=""/>
        <dsp:cNvSpPr/>
      </dsp:nvSpPr>
      <dsp:spPr>
        <a:xfrm>
          <a:off x="0" y="6128"/>
          <a:ext cx="5906278" cy="3024000"/>
        </a:xfrm>
        <a:prstGeom prst="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30DB7-EEAC-4CF2-AF3B-89B1C4682A67}">
      <dsp:nvSpPr>
        <dsp:cNvPr id="0" name=""/>
        <dsp:cNvSpPr/>
      </dsp:nvSpPr>
      <dsp:spPr>
        <a:xfrm>
          <a:off x="389243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Can catch up certain situations only.</a:t>
          </a:r>
        </a:p>
      </dsp:txBody>
      <dsp:txXfrm>
        <a:off x="3892433" y="776885"/>
        <a:ext cx="1423216" cy="1512000"/>
      </dsp:txXfrm>
    </dsp:sp>
    <dsp:sp modelId="{10ED5836-EDAD-42E5-B481-7B1F2B9D16C6}">
      <dsp:nvSpPr>
        <dsp:cNvPr id="0" name=""/>
        <dsp:cNvSpPr/>
      </dsp:nvSpPr>
      <dsp:spPr>
        <a:xfrm>
          <a:off x="2184573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Limited range.</a:t>
          </a:r>
        </a:p>
      </dsp:txBody>
      <dsp:txXfrm>
        <a:off x="2184573" y="776885"/>
        <a:ext cx="1423216" cy="1512000"/>
      </dsp:txXfrm>
    </dsp:sp>
    <dsp:sp modelId="{8BB250F6-9FA5-4599-BD77-CAA57A73F151}">
      <dsp:nvSpPr>
        <dsp:cNvPr id="0" name=""/>
        <dsp:cNvSpPr/>
      </dsp:nvSpPr>
      <dsp:spPr>
        <a:xfrm>
          <a:off x="476712" y="776885"/>
          <a:ext cx="1423216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Can be a little costly for individuals.</a:t>
          </a:r>
        </a:p>
      </dsp:txBody>
      <dsp:txXfrm>
        <a:off x="476712" y="776885"/>
        <a:ext cx="1423216" cy="151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35B1C-61F5-4CCF-B0E3-E90F7F1E8D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575C5-3AB2-4B99-B0E9-B292C7C9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B5B0-9025-4141-9532-D6B619D1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1594B-309B-41C0-895C-A49D2C31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3006-3645-4E74-AB5C-37431C2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E8C2-C50C-44D0-8BE3-6DB18A427DF6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DEA4-FF89-4604-8CC0-19B97CCC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910F-2446-48BD-AFEB-1B7FD296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82B2-BD03-476C-8EAB-D5A7A048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0047-EBEC-4183-AE01-84A1FBA0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1462-E20B-4A53-BBAE-1F2A5396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C729-3F07-4548-97D8-9A2EC0D0A6F5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102C-0F27-402F-B356-9F4512E9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DCC3-169F-4C30-A461-8A1A10CA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FC074-65E7-4EA7-8438-A74AA246F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CB34-A80E-45CB-9F34-3BB5D022F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31CE-3C3B-4E45-96A6-A0B911D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F789-C77F-4E02-A3D3-F83003693B0A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49E8-97BE-48CC-B36D-582B679D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CFD8-9681-4217-8AC5-3CCE3BD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560-49A2-4A87-867F-933B99FD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51A1-B7C1-42AC-BF0B-A3114ADC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0EE0-CB67-48BD-879F-1686C489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CEB1-4B42-443A-97CC-9EBFB7F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DE2-A9C6-475F-B748-B640E24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187B-23FD-4BBD-9552-0A1F2438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D95B-0C69-48D3-95BF-99FF5DC8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0413-5D05-4C35-A1A6-223B9BE5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8F9-2784-4B5B-871C-946EFC6840C7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EA79-DF66-456E-A68C-D769568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5CDE-321B-4D95-BB05-E8FFA2DD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5B7C-1E2B-4B0B-A333-F7F7724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B98B-9340-4768-86BA-2701B3B9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5EDF9-A06A-4232-B4C0-3B95B7BD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33F9-51BA-46C4-89FF-98B3465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386-9190-4328-B4BF-38CDF98C6F2D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D1F1-BEEA-4386-9704-FE57E073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AE2A-6384-463B-8708-B95A487E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319E-BFA6-441A-85D6-64EC7BE2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173E5-4DBE-45D5-89BB-6484AA65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5E2F4-5CA4-4625-B977-B742EEFA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9FCDE-D6AE-4474-97C9-DCC052D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8211-B165-45E1-8D35-FEA932DD9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A8605-9094-4A28-AC3A-7F090804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8182-25F1-41CE-97B3-5D27CDFCD6B7}" type="datetime4">
              <a:rPr lang="en-US" smtClean="0"/>
              <a:t>May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061D-7C0F-4A28-8794-A2079BCC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10638-0978-4238-B196-D34BE43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E31B-785F-41E1-9599-9FD81AB9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72CC7-AAA9-4244-9BD9-BA030857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C454-50FF-4459-A460-4DAE64E513BF}" type="datetime4">
              <a:rPr lang="en-US" smtClean="0"/>
              <a:t>May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66F6D-5B42-44F5-98EB-423D5E0D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78B9E-D7A0-4617-8309-D7F485C4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C2567-31A9-402C-976C-46268575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41C0-023D-448B-9E8C-0D665530B974}" type="datetime4">
              <a:rPr lang="en-US" smtClean="0"/>
              <a:t>May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E690-F2C1-48C3-9E1C-4E025733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80021-3AD1-44B4-8581-C9FAE336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932-C760-431D-8C65-3F78D677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4754-ABF7-4AE8-B581-243EBE63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BB46D-D979-453F-985A-65191464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209E-F367-4DCD-9A8E-8DC1E3F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AEAA-C53C-40EA-8B45-E7F994826C2C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49F0-6E9D-4147-833C-680ECC1A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00EC-F0C5-4DA6-BE58-0EEAFCF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0690-D6E1-45E2-BD64-EEF90363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79475-52A8-406A-9CB4-09895D46F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4047E-E67D-4609-AC84-6F3DCB97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EB0D7-8A9B-4653-8FF6-624E0D95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6E38-B696-4ECB-A0E1-E85A6E019A0E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E7ED-3B13-4B44-99AC-72445F8C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A2C96-043C-4B4B-AC29-8B16F6B0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40C97-3995-4EC7-9794-15B7FA2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EFBF-3666-469D-8FB2-EFE312F2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2153-3D92-4D8B-A9E3-C318343C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D97E-9826-4F17-A3FC-5859F8645BF0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FA4A-90EC-4304-BB54-FC1466E0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32FA-932D-4F33-9CA6-31E6AF09F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77A0-4D2B-49C3-BBA3-29C2AAAC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gonal Stripe 15">
            <a:extLst>
              <a:ext uri="{FF2B5EF4-FFF2-40B4-BE49-F238E27FC236}">
                <a16:creationId xmlns:a16="http://schemas.microsoft.com/office/drawing/2014/main" id="{CA6B9ACC-B84C-414C-BBF5-165144A08EF9}"/>
              </a:ext>
            </a:extLst>
          </p:cNvPr>
          <p:cNvSpPr/>
          <p:nvPr/>
        </p:nvSpPr>
        <p:spPr>
          <a:xfrm>
            <a:off x="0" y="0"/>
            <a:ext cx="3629025" cy="4419600"/>
          </a:xfrm>
          <a:prstGeom prst="diagStripe">
            <a:avLst>
              <a:gd name="adj" fmla="val 491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201AAB-E1F0-4877-B4AD-FCAA5602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r="23673" b="6573"/>
          <a:stretch/>
        </p:blipFill>
        <p:spPr>
          <a:xfrm>
            <a:off x="0" y="1943100"/>
            <a:ext cx="3463924" cy="4914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22F08F-B117-4F3F-82F9-1E64D15D4516}"/>
              </a:ext>
            </a:extLst>
          </p:cNvPr>
          <p:cNvSpPr txBox="1"/>
          <p:nvPr/>
        </p:nvSpPr>
        <p:spPr>
          <a:xfrm>
            <a:off x="4792980" y="558768"/>
            <a:ext cx="595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Risk Analysis and Support System  for Children with ASD Using IoT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700E53-A294-4973-B316-F136CBCA83BF}"/>
              </a:ext>
            </a:extLst>
          </p:cNvPr>
          <p:cNvCxnSpPr>
            <a:cxnSpLocks/>
          </p:cNvCxnSpPr>
          <p:nvPr/>
        </p:nvCxnSpPr>
        <p:spPr>
          <a:xfrm>
            <a:off x="4526280" y="2959100"/>
            <a:ext cx="648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1D1B96-2512-48F7-B58D-800C2A2FFE3F}"/>
              </a:ext>
            </a:extLst>
          </p:cNvPr>
          <p:cNvCxnSpPr>
            <a:cxnSpLocks/>
          </p:cNvCxnSpPr>
          <p:nvPr/>
        </p:nvCxnSpPr>
        <p:spPr>
          <a:xfrm>
            <a:off x="7327900" y="2959100"/>
            <a:ext cx="0" cy="3073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F676728-104E-4461-8C8A-B9B9B97EF7C4}"/>
              </a:ext>
            </a:extLst>
          </p:cNvPr>
          <p:cNvSpPr txBox="1"/>
          <p:nvPr/>
        </p:nvSpPr>
        <p:spPr>
          <a:xfrm>
            <a:off x="3629025" y="3162300"/>
            <a:ext cx="3251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Presented by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Susmita Debnath</a:t>
            </a:r>
          </a:p>
          <a:p>
            <a:r>
              <a:rPr lang="en-US" sz="2000" b="1" dirty="0">
                <a:latin typeface="Californian FB" panose="0207040306080B030204" pitchFamily="18" charset="0"/>
              </a:rPr>
              <a:t>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191002076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Tahiya Akter</a:t>
            </a:r>
          </a:p>
          <a:p>
            <a:r>
              <a:rPr lang="en-US" sz="2000" b="1" dirty="0">
                <a:latin typeface="Californian FB" panose="0207040306080B030204" pitchFamily="18" charset="0"/>
              </a:rPr>
              <a:t>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191002213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Shartaz Yeasar Feeham</a:t>
            </a:r>
          </a:p>
          <a:p>
            <a:r>
              <a:rPr lang="en-US" sz="2000" b="1" dirty="0">
                <a:latin typeface="Californian FB" panose="0207040306080B030204" pitchFamily="18" charset="0"/>
              </a:rPr>
              <a:t>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191002130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B5DCE-4C4D-4930-8E67-898F981CB2DC}"/>
              </a:ext>
            </a:extLst>
          </p:cNvPr>
          <p:cNvSpPr txBox="1"/>
          <p:nvPr/>
        </p:nvSpPr>
        <p:spPr>
          <a:xfrm>
            <a:off x="7493000" y="3218527"/>
            <a:ext cx="3892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Supervised by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Md. Solaiman Mia</a:t>
            </a:r>
          </a:p>
          <a:p>
            <a:pPr algn="r"/>
            <a:r>
              <a:rPr lang="en-US" sz="2000" b="1" dirty="0">
                <a:latin typeface="Californian FB" panose="0207040306080B030204" pitchFamily="18" charset="0"/>
              </a:rPr>
              <a:t>Assistant Professor</a:t>
            </a:r>
          </a:p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Department of CSE </a:t>
            </a:r>
          </a:p>
          <a:p>
            <a:pPr algn="r"/>
            <a:r>
              <a:rPr lang="en-US" sz="2000" b="1" dirty="0">
                <a:solidFill>
                  <a:schemeClr val="accent6"/>
                </a:solidFill>
                <a:latin typeface="Californian FB" panose="0207040306080B030204" pitchFamily="18" charset="0"/>
              </a:rPr>
              <a:t>Green University of Bangladesh</a:t>
            </a:r>
          </a:p>
        </p:txBody>
      </p:sp>
      <p:pic>
        <p:nvPicPr>
          <p:cNvPr id="1030" name="Picture 6" descr="GUB Logo | Green University of Bangladesh">
            <a:extLst>
              <a:ext uri="{FF2B5EF4-FFF2-40B4-BE49-F238E27FC236}">
                <a16:creationId xmlns:a16="http://schemas.microsoft.com/office/drawing/2014/main" id="{21AE532F-1920-4C4C-9933-ECD31F7B6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"/>
          <a:stretch/>
        </p:blipFill>
        <p:spPr bwMode="auto">
          <a:xfrm>
            <a:off x="8016392" y="5341536"/>
            <a:ext cx="3521549" cy="13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718D0-4ACF-4986-A0D0-A7FE297006C5}"/>
              </a:ext>
            </a:extLst>
          </p:cNvPr>
          <p:cNvGraphicFramePr/>
          <p:nvPr/>
        </p:nvGraphicFramePr>
        <p:xfrm>
          <a:off x="325016" y="2054418"/>
          <a:ext cx="3640494" cy="33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4914D1-785C-8642-3C18-D5F283E6CAB7}"/>
              </a:ext>
            </a:extLst>
          </p:cNvPr>
          <p:cNvSpPr txBox="1"/>
          <p:nvPr/>
        </p:nvSpPr>
        <p:spPr>
          <a:xfrm>
            <a:off x="989045" y="1446245"/>
            <a:ext cx="1036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Role of IoT and ML for autistic people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B88F2-A9EA-472A-56EA-55AF01F12F97}"/>
              </a:ext>
            </a:extLst>
          </p:cNvPr>
          <p:cNvSpPr/>
          <p:nvPr/>
        </p:nvSpPr>
        <p:spPr>
          <a:xfrm>
            <a:off x="4805266" y="2277754"/>
            <a:ext cx="6046237" cy="7371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paper does a comparative study about the various systems currently being used for monitoring the autistic patients’ health and how it can be used for screening of autistic children.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001485-8480-7793-E251-D736FBDF98F2}"/>
              </a:ext>
            </a:extLst>
          </p:cNvPr>
          <p:cNvSpPr/>
          <p:nvPr/>
        </p:nvSpPr>
        <p:spPr>
          <a:xfrm>
            <a:off x="4805264" y="3210090"/>
            <a:ext cx="6046237" cy="7371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Polysomnography, pulse rate sensor, eye tracking glasses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1C7A22-E633-A896-22C0-60E2040A691C}"/>
              </a:ext>
            </a:extLst>
          </p:cNvPr>
          <p:cNvSpPr/>
          <p:nvPr/>
        </p:nvSpPr>
        <p:spPr>
          <a:xfrm>
            <a:off x="4805264" y="4199031"/>
            <a:ext cx="6046237" cy="737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Pulse rate sensor reader is placed inside the body. Sensitive and stationary.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B77912-A2A0-B0C9-4BE5-3936F262A82C}"/>
              </a:ext>
            </a:extLst>
          </p:cNvPr>
          <p:cNvSpPr/>
          <p:nvPr/>
        </p:nvSpPr>
        <p:spPr>
          <a:xfrm>
            <a:off x="4805264" y="5187972"/>
            <a:ext cx="6046237" cy="7371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Could use external sensing devices. 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Acknowledgement systems can be added. </a:t>
            </a:r>
          </a:p>
        </p:txBody>
      </p:sp>
    </p:spTree>
    <p:extLst>
      <p:ext uri="{BB962C8B-B14F-4D97-AF65-F5344CB8AC3E}">
        <p14:creationId xmlns:p14="http://schemas.microsoft.com/office/powerpoint/2010/main" val="80415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9051 L 2.29167E-6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44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8 -0.04537 L 5E-6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18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08 -0.0537 L 3.54167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1" y="25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2 -0.19792 L -1.45833E-6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FLOW CHART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A03E67-5DD9-3EC1-ABAF-D87B4452B706}"/>
              </a:ext>
            </a:extLst>
          </p:cNvPr>
          <p:cNvSpPr/>
          <p:nvPr/>
        </p:nvSpPr>
        <p:spPr>
          <a:xfrm>
            <a:off x="1026367" y="3172408"/>
            <a:ext cx="905070" cy="942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16E02-CA77-2006-E8F9-B9BAB65E7E9B}"/>
              </a:ext>
            </a:extLst>
          </p:cNvPr>
          <p:cNvSpPr/>
          <p:nvPr/>
        </p:nvSpPr>
        <p:spPr>
          <a:xfrm>
            <a:off x="2444620" y="3064902"/>
            <a:ext cx="1670180" cy="11569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Analysis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8C31C6-C60B-8B6E-903C-5E604F0CD7DB}"/>
              </a:ext>
            </a:extLst>
          </p:cNvPr>
          <p:cNvSpPr/>
          <p:nvPr/>
        </p:nvSpPr>
        <p:spPr>
          <a:xfrm>
            <a:off x="4646594" y="1704149"/>
            <a:ext cx="1458686" cy="5971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3FD562-EA08-35A5-542C-929E4015D0F5}"/>
              </a:ext>
            </a:extLst>
          </p:cNvPr>
          <p:cNvSpPr/>
          <p:nvPr/>
        </p:nvSpPr>
        <p:spPr>
          <a:xfrm>
            <a:off x="4646594" y="2528353"/>
            <a:ext cx="1458686" cy="5971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sensing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A64154-0138-8AAA-9430-545C5A300165}"/>
              </a:ext>
            </a:extLst>
          </p:cNvPr>
          <p:cNvSpPr/>
          <p:nvPr/>
        </p:nvSpPr>
        <p:spPr>
          <a:xfrm>
            <a:off x="4646594" y="3360333"/>
            <a:ext cx="1458686" cy="59715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Gas sensing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80F220-3E86-3AAB-512E-9E3FDDE3BA33}"/>
              </a:ext>
            </a:extLst>
          </p:cNvPr>
          <p:cNvSpPr/>
          <p:nvPr/>
        </p:nvSpPr>
        <p:spPr>
          <a:xfrm>
            <a:off x="4646594" y="4189204"/>
            <a:ext cx="1458686" cy="59715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Smoke sensing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BD245F-AE2A-2F88-D64B-7C16356BFBA2}"/>
              </a:ext>
            </a:extLst>
          </p:cNvPr>
          <p:cNvSpPr/>
          <p:nvPr/>
        </p:nvSpPr>
        <p:spPr>
          <a:xfrm>
            <a:off x="4646594" y="4987868"/>
            <a:ext cx="1458686" cy="597159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 check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E983ADC-50D7-56FC-984B-8D7DFAE37BD3}"/>
              </a:ext>
            </a:extLst>
          </p:cNvPr>
          <p:cNvSpPr/>
          <p:nvPr/>
        </p:nvSpPr>
        <p:spPr>
          <a:xfrm>
            <a:off x="7035282" y="3041635"/>
            <a:ext cx="1575318" cy="1240972"/>
          </a:xfrm>
          <a:prstGeom prst="diamon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found?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7A464CC-E301-CBE4-8EAA-4CFE12F78B80}"/>
              </a:ext>
            </a:extLst>
          </p:cNvPr>
          <p:cNvSpPr/>
          <p:nvPr/>
        </p:nvSpPr>
        <p:spPr>
          <a:xfrm>
            <a:off x="9311950" y="1841555"/>
            <a:ext cx="1931437" cy="648509"/>
          </a:xfrm>
          <a:prstGeom prst="parallelogram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 parents 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1C4D88B-024B-D0C7-9806-A2B13700CA0C}"/>
              </a:ext>
            </a:extLst>
          </p:cNvPr>
          <p:cNvSpPr/>
          <p:nvPr/>
        </p:nvSpPr>
        <p:spPr>
          <a:xfrm>
            <a:off x="9279294" y="2848153"/>
            <a:ext cx="1931437" cy="648509"/>
          </a:xfrm>
          <a:prstGeom prst="parallelogram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calming section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CDECA-5F69-EFCA-F404-BFCAF15F3E91}"/>
              </a:ext>
            </a:extLst>
          </p:cNvPr>
          <p:cNvSpPr/>
          <p:nvPr/>
        </p:nvSpPr>
        <p:spPr>
          <a:xfrm>
            <a:off x="9825133" y="4131908"/>
            <a:ext cx="905070" cy="942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E8EC8A-C2A2-547B-6498-B183AAA69EC1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 flipV="1">
            <a:off x="1931437" y="3643400"/>
            <a:ext cx="513183" cy="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E8F089-FEAC-4E0A-6869-CB1221134444}"/>
              </a:ext>
            </a:extLst>
          </p:cNvPr>
          <p:cNvCxnSpPr>
            <a:cxnSpLocks/>
          </p:cNvCxnSpPr>
          <p:nvPr/>
        </p:nvCxnSpPr>
        <p:spPr>
          <a:xfrm>
            <a:off x="4344906" y="2002728"/>
            <a:ext cx="0" cy="3283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A0A24C-4463-4559-BC89-BC8BAC5D64A7}"/>
              </a:ext>
            </a:extLst>
          </p:cNvPr>
          <p:cNvCxnSpPr>
            <a:cxnSpLocks/>
          </p:cNvCxnSpPr>
          <p:nvPr/>
        </p:nvCxnSpPr>
        <p:spPr>
          <a:xfrm>
            <a:off x="4114800" y="3652925"/>
            <a:ext cx="2208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2059D0-2718-6BD4-FEEE-A9528667809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44906" y="2002729"/>
            <a:ext cx="301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E6D32-FCC0-7C66-238F-0C4BF7FF9165}"/>
              </a:ext>
            </a:extLst>
          </p:cNvPr>
          <p:cNvCxnSpPr>
            <a:cxnSpLocks/>
          </p:cNvCxnSpPr>
          <p:nvPr/>
        </p:nvCxnSpPr>
        <p:spPr>
          <a:xfrm>
            <a:off x="4344906" y="2821412"/>
            <a:ext cx="301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76633-0B50-F1F5-9AB6-1B8C5E68DFBD}"/>
              </a:ext>
            </a:extLst>
          </p:cNvPr>
          <p:cNvCxnSpPr>
            <a:cxnSpLocks/>
          </p:cNvCxnSpPr>
          <p:nvPr/>
        </p:nvCxnSpPr>
        <p:spPr>
          <a:xfrm>
            <a:off x="4344906" y="3652925"/>
            <a:ext cx="301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C699F8-50C7-0A92-0854-807A6F037B43}"/>
              </a:ext>
            </a:extLst>
          </p:cNvPr>
          <p:cNvCxnSpPr>
            <a:cxnSpLocks/>
          </p:cNvCxnSpPr>
          <p:nvPr/>
        </p:nvCxnSpPr>
        <p:spPr>
          <a:xfrm>
            <a:off x="4344906" y="4487783"/>
            <a:ext cx="301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7021A-3264-72E3-6F64-2BBE05ED7A2E}"/>
              </a:ext>
            </a:extLst>
          </p:cNvPr>
          <p:cNvCxnSpPr>
            <a:cxnSpLocks/>
          </p:cNvCxnSpPr>
          <p:nvPr/>
        </p:nvCxnSpPr>
        <p:spPr>
          <a:xfrm>
            <a:off x="4344906" y="5291855"/>
            <a:ext cx="301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32AAF-11AE-F3FD-2DA7-2AF8EFFBA650}"/>
              </a:ext>
            </a:extLst>
          </p:cNvPr>
          <p:cNvCxnSpPr>
            <a:cxnSpLocks/>
          </p:cNvCxnSpPr>
          <p:nvPr/>
        </p:nvCxnSpPr>
        <p:spPr>
          <a:xfrm>
            <a:off x="6503488" y="2002727"/>
            <a:ext cx="0" cy="3283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7A0B2E-E27F-06D9-1DB6-18BB525A0A2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105280" y="2002728"/>
            <a:ext cx="3982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F2F10F-6E80-09FE-45A4-BF16BE6C3EA3}"/>
              </a:ext>
            </a:extLst>
          </p:cNvPr>
          <p:cNvCxnSpPr>
            <a:cxnSpLocks/>
          </p:cNvCxnSpPr>
          <p:nvPr/>
        </p:nvCxnSpPr>
        <p:spPr>
          <a:xfrm flipV="1">
            <a:off x="6105280" y="2821412"/>
            <a:ext cx="3982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D2C837-A1A7-4E8D-7EDD-5AE67393150C}"/>
              </a:ext>
            </a:extLst>
          </p:cNvPr>
          <p:cNvCxnSpPr>
            <a:cxnSpLocks/>
          </p:cNvCxnSpPr>
          <p:nvPr/>
        </p:nvCxnSpPr>
        <p:spPr>
          <a:xfrm flipV="1">
            <a:off x="6105280" y="3658817"/>
            <a:ext cx="3982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DD0E3C-505E-E1F7-E2D3-38F5DF2DAEB5}"/>
              </a:ext>
            </a:extLst>
          </p:cNvPr>
          <p:cNvCxnSpPr>
            <a:cxnSpLocks/>
          </p:cNvCxnSpPr>
          <p:nvPr/>
        </p:nvCxnSpPr>
        <p:spPr>
          <a:xfrm flipV="1">
            <a:off x="6105280" y="4488098"/>
            <a:ext cx="3982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9E9173-385B-6C5F-8C4E-A4651C4E0CDB}"/>
              </a:ext>
            </a:extLst>
          </p:cNvPr>
          <p:cNvCxnSpPr>
            <a:cxnSpLocks/>
          </p:cNvCxnSpPr>
          <p:nvPr/>
        </p:nvCxnSpPr>
        <p:spPr>
          <a:xfrm flipV="1">
            <a:off x="6105280" y="5286445"/>
            <a:ext cx="3982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EC74AE-0BD8-FAE2-ADF4-ECD2CAEC5B89}"/>
              </a:ext>
            </a:extLst>
          </p:cNvPr>
          <p:cNvCxnSpPr>
            <a:cxnSpLocks/>
          </p:cNvCxnSpPr>
          <p:nvPr/>
        </p:nvCxnSpPr>
        <p:spPr>
          <a:xfrm>
            <a:off x="6494207" y="3658817"/>
            <a:ext cx="541075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25FD4ED-B371-48CA-AA3A-392F2E0CF1B2}"/>
              </a:ext>
            </a:extLst>
          </p:cNvPr>
          <p:cNvSpPr/>
          <p:nvPr/>
        </p:nvSpPr>
        <p:spPr>
          <a:xfrm>
            <a:off x="6340633" y="3519667"/>
            <a:ext cx="331463" cy="303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E29D33-2C4C-B646-0B42-276F46677D59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10277668" y="2490064"/>
            <a:ext cx="1" cy="35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9E51C4-DE88-A2F1-1330-E6738668F3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260563" y="3492597"/>
            <a:ext cx="17105" cy="63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B4F906-344C-F0CB-B5D8-0FE3C0A2B22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822941" y="2161067"/>
            <a:ext cx="0" cy="880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C3144E-F050-D92B-9191-84D60F68B863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7822941" y="2165809"/>
            <a:ext cx="1570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014C89-14C3-F56A-AF42-1C0AE0939BDC}"/>
              </a:ext>
            </a:extLst>
          </p:cNvPr>
          <p:cNvCxnSpPr>
            <a:cxnSpLocks/>
          </p:cNvCxnSpPr>
          <p:nvPr/>
        </p:nvCxnSpPr>
        <p:spPr>
          <a:xfrm flipV="1">
            <a:off x="2125980" y="3643400"/>
            <a:ext cx="0" cy="229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321A09-48AC-08BA-22A7-E73113FC0D45}"/>
              </a:ext>
            </a:extLst>
          </p:cNvPr>
          <p:cNvCxnSpPr>
            <a:cxnSpLocks/>
          </p:cNvCxnSpPr>
          <p:nvPr/>
        </p:nvCxnSpPr>
        <p:spPr>
          <a:xfrm flipV="1">
            <a:off x="2125980" y="5931863"/>
            <a:ext cx="5727441" cy="7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3FEAA9-1D4B-DB39-4982-67E18D7DB34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22941" y="4282607"/>
            <a:ext cx="30480" cy="1649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1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DRAFT PLAN (PROJECT PLAN)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E5B2F27-5A8A-4706-83DA-78E4F55F5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392367"/>
              </p:ext>
            </p:extLst>
          </p:nvPr>
        </p:nvGraphicFramePr>
        <p:xfrm>
          <a:off x="2552699" y="1507208"/>
          <a:ext cx="7553325" cy="441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53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87CB8-BB48-4A1C-8C83-D737014A21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69"/>
          <a:stretch/>
        </p:blipFill>
        <p:spPr bwMode="auto">
          <a:xfrm>
            <a:off x="10160" y="-1"/>
            <a:ext cx="12192000" cy="73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AFC97-0471-41E9-8E84-92259F4BBF53}"/>
              </a:ext>
            </a:extLst>
          </p:cNvPr>
          <p:cNvSpPr txBox="1"/>
          <p:nvPr/>
        </p:nvSpPr>
        <p:spPr>
          <a:xfrm>
            <a:off x="3857625" y="6308079"/>
            <a:ext cx="4953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Fig: DRAFT PLAN (GANTT CHART)</a:t>
            </a:r>
          </a:p>
        </p:txBody>
      </p:sp>
    </p:spTree>
    <p:extLst>
      <p:ext uri="{BB962C8B-B14F-4D97-AF65-F5344CB8AC3E}">
        <p14:creationId xmlns:p14="http://schemas.microsoft.com/office/powerpoint/2010/main" val="200039776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DRAFT PLAN (BUDGET)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6191A0-5D7F-4208-B1BD-5C05EE7CD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38853"/>
              </p:ext>
            </p:extLst>
          </p:nvPr>
        </p:nvGraphicFramePr>
        <p:xfrm>
          <a:off x="1657350" y="1596111"/>
          <a:ext cx="8905875" cy="4533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602">
                  <a:extLst>
                    <a:ext uri="{9D8B030D-6E8A-4147-A177-3AD203B41FA5}">
                      <a16:colId xmlns:a16="http://schemas.microsoft.com/office/drawing/2014/main" val="863118098"/>
                    </a:ext>
                  </a:extLst>
                </a:gridCol>
                <a:gridCol w="1728334">
                  <a:extLst>
                    <a:ext uri="{9D8B030D-6E8A-4147-A177-3AD203B41FA5}">
                      <a16:colId xmlns:a16="http://schemas.microsoft.com/office/drawing/2014/main" val="566710541"/>
                    </a:ext>
                  </a:extLst>
                </a:gridCol>
                <a:gridCol w="1728334">
                  <a:extLst>
                    <a:ext uri="{9D8B030D-6E8A-4147-A177-3AD203B41FA5}">
                      <a16:colId xmlns:a16="http://schemas.microsoft.com/office/drawing/2014/main" val="3463773805"/>
                    </a:ext>
                  </a:extLst>
                </a:gridCol>
                <a:gridCol w="967961">
                  <a:extLst>
                    <a:ext uri="{9D8B030D-6E8A-4147-A177-3AD203B41FA5}">
                      <a16:colId xmlns:a16="http://schemas.microsoft.com/office/drawing/2014/main" val="4125475076"/>
                    </a:ext>
                  </a:extLst>
                </a:gridCol>
                <a:gridCol w="1061534">
                  <a:extLst>
                    <a:ext uri="{9D8B030D-6E8A-4147-A177-3AD203B41FA5}">
                      <a16:colId xmlns:a16="http://schemas.microsoft.com/office/drawing/2014/main" val="3364778973"/>
                    </a:ext>
                  </a:extLst>
                </a:gridCol>
                <a:gridCol w="1181055">
                  <a:extLst>
                    <a:ext uri="{9D8B030D-6E8A-4147-A177-3AD203B41FA5}">
                      <a16:colId xmlns:a16="http://schemas.microsoft.com/office/drawing/2014/main" val="1818495050"/>
                    </a:ext>
                  </a:extLst>
                </a:gridCol>
                <a:gridCol w="1181055">
                  <a:extLst>
                    <a:ext uri="{9D8B030D-6E8A-4147-A177-3AD203B41FA5}">
                      <a16:colId xmlns:a16="http://schemas.microsoft.com/office/drawing/2014/main" val="2059917931"/>
                    </a:ext>
                  </a:extLst>
                </a:gridCol>
              </a:tblGrid>
              <a:tr h="743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COMPONENTS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 PER UNIT(TK)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UNITS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COST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MOUSSELINES ADJUSTMENT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28838"/>
                  </a:ext>
                </a:extLst>
              </a:tr>
              <a:tr h="29045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Arduino Uno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48665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Particle photon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81973"/>
                  </a:ext>
                </a:extLst>
              </a:tr>
              <a:tr h="290452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Sensors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Temperature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11811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Accelerometer 3D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28625"/>
                  </a:ext>
                </a:extLst>
              </a:tr>
              <a:tr h="30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3093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Gas and smoke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63568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77895"/>
                  </a:ext>
                </a:extLst>
              </a:tr>
              <a:tr h="290452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Wi-Fi module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96500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Battery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80079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96017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Audio Device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660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99591"/>
                  </a:ext>
                </a:extLst>
              </a:tr>
              <a:tr h="29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Extra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39102"/>
                  </a:ext>
                </a:extLst>
              </a:tr>
              <a:tr h="290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6790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7469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7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629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20E315-FBB1-4F72-B26A-CF2F1D740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760743"/>
              </p:ext>
            </p:extLst>
          </p:nvPr>
        </p:nvGraphicFramePr>
        <p:xfrm>
          <a:off x="2031999" y="1514475"/>
          <a:ext cx="8416925" cy="462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1280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REFERENCES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C6B70E-15E0-FA8F-9417-248E7D728929}"/>
              </a:ext>
            </a:extLst>
          </p:cNvPr>
          <p:cNvSpPr txBox="1"/>
          <p:nvPr/>
        </p:nvSpPr>
        <p:spPr>
          <a:xfrm>
            <a:off x="1442720" y="1699193"/>
            <a:ext cx="9458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[1]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A. S.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Agnal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S. Janani, C.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Maneesha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and K.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Ramya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"Autism Support System using RFID Technology,“ International Journal of Engineering and Advanced Technology (IJEAT), October 2019.</a:t>
            </a: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[2] </a:t>
            </a:r>
            <a:r>
              <a:rPr lang="nl-NL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N. M. Abdullah and A. F. AL-Allaf, “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 support system for autistic children using Internet of Things technology,” 2021 International Conference on Advanced Computer Applications,</a:t>
            </a:r>
            <a:r>
              <a:rPr lang="en-US" sz="2000" b="1" dirty="0"/>
              <a:t> </a:t>
            </a:r>
            <a:r>
              <a:rPr lang="en-US" sz="2000" dirty="0"/>
              <a:t>27 March 2021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[3]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K.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Lavanya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S. M.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Anitha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J.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Joveka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R.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Priyatharshni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and S.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Mahipal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“Emotion Recognition of Autism Children Using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IoT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,” International Journal of Applied Engineering Research, 6 Number 2019.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[4]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Dedgaonkar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Dr. R. K. S.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Bedi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, K. Kothari, R.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Loya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and Dr. S. Godbole, “Role of IoT and ML for autistic people,” </a:t>
            </a:r>
            <a:r>
              <a:rPr lang="en-US" sz="2000" dirty="0"/>
              <a:t>International Journal of Future Generation Communication and Networking, June 2020.</a:t>
            </a:r>
          </a:p>
        </p:txBody>
      </p:sp>
    </p:spTree>
    <p:extLst>
      <p:ext uri="{BB962C8B-B14F-4D97-AF65-F5344CB8AC3E}">
        <p14:creationId xmlns:p14="http://schemas.microsoft.com/office/powerpoint/2010/main" val="174772180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EE51-FDF2-4A13-9B84-162240EA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3A07-1397-44DA-AE59-9296D220E487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C412-20A6-4688-86F5-7A12977C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6F3B6-B287-43E9-8B85-6AEF0AD36BC2}"/>
              </a:ext>
            </a:extLst>
          </p:cNvPr>
          <p:cNvGrpSpPr/>
          <p:nvPr/>
        </p:nvGrpSpPr>
        <p:grpSpPr>
          <a:xfrm>
            <a:off x="1728139" y="772404"/>
            <a:ext cx="4780834" cy="4983548"/>
            <a:chOff x="2613964" y="915279"/>
            <a:chExt cx="4780834" cy="498354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A60E1A2-1E57-4EF7-B781-A52AF69125BE}"/>
                </a:ext>
              </a:extLst>
            </p:cNvPr>
            <p:cNvSpPr/>
            <p:nvPr/>
          </p:nvSpPr>
          <p:spPr>
            <a:xfrm>
              <a:off x="3343275" y="2234183"/>
              <a:ext cx="2865542" cy="2371750"/>
            </a:xfrm>
            <a:custGeom>
              <a:avLst/>
              <a:gdLst>
                <a:gd name="connsiteX0" fmla="*/ 0 w 2371962"/>
                <a:gd name="connsiteY0" fmla="*/ 1185875 h 2371750"/>
                <a:gd name="connsiteX1" fmla="*/ 1185981 w 2371962"/>
                <a:gd name="connsiteY1" fmla="*/ 0 h 2371750"/>
                <a:gd name="connsiteX2" fmla="*/ 2371962 w 2371962"/>
                <a:gd name="connsiteY2" fmla="*/ 1185875 h 2371750"/>
                <a:gd name="connsiteX3" fmla="*/ 1185981 w 2371962"/>
                <a:gd name="connsiteY3" fmla="*/ 2371750 h 2371750"/>
                <a:gd name="connsiteX4" fmla="*/ 0 w 2371962"/>
                <a:gd name="connsiteY4" fmla="*/ 1185875 h 23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1962" h="2371750">
                  <a:moveTo>
                    <a:pt x="0" y="1185875"/>
                  </a:moveTo>
                  <a:cubicBezTo>
                    <a:pt x="0" y="530934"/>
                    <a:pt x="530982" y="0"/>
                    <a:pt x="1185981" y="0"/>
                  </a:cubicBezTo>
                  <a:cubicBezTo>
                    <a:pt x="1840980" y="0"/>
                    <a:pt x="2371962" y="530934"/>
                    <a:pt x="2371962" y="1185875"/>
                  </a:cubicBezTo>
                  <a:cubicBezTo>
                    <a:pt x="2371962" y="1840816"/>
                    <a:pt x="1840980" y="2371750"/>
                    <a:pt x="1185981" y="2371750"/>
                  </a:cubicBezTo>
                  <a:cubicBezTo>
                    <a:pt x="530982" y="2371750"/>
                    <a:pt x="0" y="1840816"/>
                    <a:pt x="0" y="1185875"/>
                  </a:cubicBez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390546" tIns="390515" rIns="390546" bIns="39051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>
                  <a:latin typeface="Arial Rounded MT Bold" panose="020F0704030504030204" pitchFamily="34" charset="0"/>
                </a:rPr>
                <a:t>Contents</a:t>
              </a: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166884E1-C3F1-4D5C-ADA5-431755886E11}"/>
                </a:ext>
              </a:extLst>
            </p:cNvPr>
            <p:cNvSpPr/>
            <p:nvPr/>
          </p:nvSpPr>
          <p:spPr>
            <a:xfrm>
              <a:off x="2613964" y="915279"/>
              <a:ext cx="4780834" cy="4983548"/>
            </a:xfrm>
            <a:prstGeom prst="blockArc">
              <a:avLst>
                <a:gd name="adj1" fmla="val 16509444"/>
                <a:gd name="adj2" fmla="val 5088054"/>
                <a:gd name="adj3" fmla="val 524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A96289-146D-4DB9-9C73-21A403DA80D1}"/>
              </a:ext>
            </a:extLst>
          </p:cNvPr>
          <p:cNvSpPr/>
          <p:nvPr/>
        </p:nvSpPr>
        <p:spPr>
          <a:xfrm>
            <a:off x="6191407" y="1386604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Motivation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FB89641-4382-4DD0-8D6A-E80B1E70DD67}"/>
              </a:ext>
            </a:extLst>
          </p:cNvPr>
          <p:cNvSpPr/>
          <p:nvPr/>
        </p:nvSpPr>
        <p:spPr>
          <a:xfrm>
            <a:off x="6474373" y="1966977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D07AB4-0576-4E5F-9602-F614A2B2913F}"/>
              </a:ext>
            </a:extLst>
          </p:cNvPr>
          <p:cNvSpPr/>
          <p:nvPr/>
        </p:nvSpPr>
        <p:spPr>
          <a:xfrm>
            <a:off x="6667245" y="2641857"/>
            <a:ext cx="3145410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B6767B3-575A-404D-AA55-E9E8EB38B68D}"/>
              </a:ext>
            </a:extLst>
          </p:cNvPr>
          <p:cNvSpPr/>
          <p:nvPr/>
        </p:nvSpPr>
        <p:spPr>
          <a:xfrm>
            <a:off x="6667245" y="3302525"/>
            <a:ext cx="3534030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Problem Description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CC043F-F408-4E18-AD34-08D231C1EEAC}"/>
              </a:ext>
            </a:extLst>
          </p:cNvPr>
          <p:cNvSpPr/>
          <p:nvPr/>
        </p:nvSpPr>
        <p:spPr>
          <a:xfrm>
            <a:off x="6508973" y="4044823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Draft Plan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5205F2-29F3-4B7B-BF49-E19BDDDF5E21}"/>
              </a:ext>
            </a:extLst>
          </p:cNvPr>
          <p:cNvSpPr/>
          <p:nvPr/>
        </p:nvSpPr>
        <p:spPr>
          <a:xfrm>
            <a:off x="6191408" y="4643619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EABE6F-01D3-417B-89AC-D85CD286BC2C}"/>
              </a:ext>
            </a:extLst>
          </p:cNvPr>
          <p:cNvSpPr/>
          <p:nvPr/>
        </p:nvSpPr>
        <p:spPr>
          <a:xfrm>
            <a:off x="5544011" y="5287334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52E257-0F43-49A3-A259-C135AE7E824F}"/>
              </a:ext>
            </a:extLst>
          </p:cNvPr>
          <p:cNvSpPr/>
          <p:nvPr/>
        </p:nvSpPr>
        <p:spPr>
          <a:xfrm>
            <a:off x="5335222" y="1276798"/>
            <a:ext cx="685048" cy="636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25822E-3D49-476A-9240-B2683DC0B4EA}"/>
              </a:ext>
            </a:extLst>
          </p:cNvPr>
          <p:cNvSpPr/>
          <p:nvPr/>
        </p:nvSpPr>
        <p:spPr>
          <a:xfrm>
            <a:off x="5805652" y="1837250"/>
            <a:ext cx="685048" cy="6363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37AB2D-003F-42A1-BB82-30C77973512B}"/>
              </a:ext>
            </a:extLst>
          </p:cNvPr>
          <p:cNvSpPr/>
          <p:nvPr/>
        </p:nvSpPr>
        <p:spPr>
          <a:xfrm>
            <a:off x="5982197" y="2551727"/>
            <a:ext cx="685048" cy="6363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849EF7-D20F-487F-90C5-EB22C77E564E}"/>
              </a:ext>
            </a:extLst>
          </p:cNvPr>
          <p:cNvSpPr/>
          <p:nvPr/>
        </p:nvSpPr>
        <p:spPr>
          <a:xfrm>
            <a:off x="6017057" y="3239594"/>
            <a:ext cx="685048" cy="6363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6C55F-0C15-4EE8-A2AA-1EB44F786F38}"/>
              </a:ext>
            </a:extLst>
          </p:cNvPr>
          <p:cNvSpPr/>
          <p:nvPr/>
        </p:nvSpPr>
        <p:spPr>
          <a:xfrm>
            <a:off x="5822858" y="3954739"/>
            <a:ext cx="685048" cy="636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1E186C-6A14-48FD-A909-106BB24FB9B0}"/>
              </a:ext>
            </a:extLst>
          </p:cNvPr>
          <p:cNvSpPr/>
          <p:nvPr/>
        </p:nvSpPr>
        <p:spPr>
          <a:xfrm>
            <a:off x="5365164" y="4591079"/>
            <a:ext cx="685048" cy="6363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5C502F-1BBF-4B38-A841-11AFFCB02029}"/>
              </a:ext>
            </a:extLst>
          </p:cNvPr>
          <p:cNvSpPr/>
          <p:nvPr/>
        </p:nvSpPr>
        <p:spPr>
          <a:xfrm>
            <a:off x="4636584" y="5185646"/>
            <a:ext cx="685048" cy="6363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B5494-D16C-4214-BEE3-FA26DD8BCD81}"/>
              </a:ext>
            </a:extLst>
          </p:cNvPr>
          <p:cNvSpPr/>
          <p:nvPr/>
        </p:nvSpPr>
        <p:spPr>
          <a:xfrm>
            <a:off x="4545780" y="706370"/>
            <a:ext cx="685048" cy="6363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8D6539E-1594-4C33-84AF-8B978360FD17}"/>
              </a:ext>
            </a:extLst>
          </p:cNvPr>
          <p:cNvSpPr/>
          <p:nvPr/>
        </p:nvSpPr>
        <p:spPr>
          <a:xfrm>
            <a:off x="5544011" y="720632"/>
            <a:ext cx="2500803" cy="468617"/>
          </a:xfrm>
          <a:custGeom>
            <a:avLst/>
            <a:gdLst>
              <a:gd name="connsiteX0" fmla="*/ 0 w 1701322"/>
              <a:gd name="connsiteY0" fmla="*/ 0 h 1230037"/>
              <a:gd name="connsiteX1" fmla="*/ 1701322 w 1701322"/>
              <a:gd name="connsiteY1" fmla="*/ 0 h 1230037"/>
              <a:gd name="connsiteX2" fmla="*/ 1701322 w 1701322"/>
              <a:gd name="connsiteY2" fmla="*/ 1230037 h 1230037"/>
              <a:gd name="connsiteX3" fmla="*/ 0 w 1701322"/>
              <a:gd name="connsiteY3" fmla="*/ 1230037 h 1230037"/>
              <a:gd name="connsiteX4" fmla="*/ 0 w 1701322"/>
              <a:gd name="connsiteY4" fmla="*/ 0 h 1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sz="2500" kern="1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932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utism spectrum disorder (ASD) in Bangladesh | theindependentbd.com">
            <a:extLst>
              <a:ext uri="{FF2B5EF4-FFF2-40B4-BE49-F238E27FC236}">
                <a16:creationId xmlns:a16="http://schemas.microsoft.com/office/drawing/2014/main" id="{D45BF7D5-DEEA-48D9-9B2B-02270F541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6974" r="17000" b="4952"/>
          <a:stretch/>
        </p:blipFill>
        <p:spPr bwMode="auto">
          <a:xfrm>
            <a:off x="838200" y="1414681"/>
            <a:ext cx="2343150" cy="1758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Meant By the term: Internet of Things(IoT)? | Medium">
            <a:extLst>
              <a:ext uri="{FF2B5EF4-FFF2-40B4-BE49-F238E27FC236}">
                <a16:creationId xmlns:a16="http://schemas.microsoft.com/office/drawing/2014/main" id="{CD992F57-F770-4115-AD3C-F27A24B6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429000"/>
            <a:ext cx="3238500" cy="268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AD6E17-43AA-4DB9-A022-7A15C0489A0F}"/>
              </a:ext>
            </a:extLst>
          </p:cNvPr>
          <p:cNvSpPr txBox="1"/>
          <p:nvPr/>
        </p:nvSpPr>
        <p:spPr>
          <a:xfrm>
            <a:off x="3581400" y="1547370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  <a:cs typeface="Calibri" panose="020F0502020204030204" pitchFamily="34" charset="0"/>
              </a:rPr>
              <a:t>Autism Spectrum Disorder (ASD) is a medical condition that occurs in children which affects communication and behavior of a kid.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09FBD-AA39-447B-B208-BBDB88F77F83}"/>
              </a:ext>
            </a:extLst>
          </p:cNvPr>
          <p:cNvSpPr txBox="1"/>
          <p:nvPr/>
        </p:nvSpPr>
        <p:spPr>
          <a:xfrm>
            <a:off x="838200" y="4604901"/>
            <a:ext cx="791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Things (IoT) is simply a network of “things” that are connected to the internet so they can share data with each other.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0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MOTIVATIONS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14BFF1-A17C-4CBA-B58D-B69667FEA169}"/>
              </a:ext>
            </a:extLst>
          </p:cNvPr>
          <p:cNvGrpSpPr/>
          <p:nvPr/>
        </p:nvGrpSpPr>
        <p:grpSpPr>
          <a:xfrm>
            <a:off x="2605286" y="1666232"/>
            <a:ext cx="5917802" cy="4339107"/>
            <a:chOff x="3348236" y="1694807"/>
            <a:chExt cx="5917802" cy="433910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6AD13-5B0D-49F9-A0EC-59480DC257B9}"/>
                </a:ext>
              </a:extLst>
            </p:cNvPr>
            <p:cNvSpPr/>
            <p:nvPr/>
          </p:nvSpPr>
          <p:spPr>
            <a:xfrm>
              <a:off x="3698501" y="1694807"/>
              <a:ext cx="4786487" cy="700532"/>
            </a:xfrm>
            <a:custGeom>
              <a:avLst/>
              <a:gdLst>
                <a:gd name="connsiteX0" fmla="*/ 0 w 4786487"/>
                <a:gd name="connsiteY0" fmla="*/ 0 h 700530"/>
                <a:gd name="connsiteX1" fmla="*/ 4436222 w 4786487"/>
                <a:gd name="connsiteY1" fmla="*/ 0 h 700530"/>
                <a:gd name="connsiteX2" fmla="*/ 4786487 w 4786487"/>
                <a:gd name="connsiteY2" fmla="*/ 350265 h 700530"/>
                <a:gd name="connsiteX3" fmla="*/ 4436222 w 4786487"/>
                <a:gd name="connsiteY3" fmla="*/ 700530 h 700530"/>
                <a:gd name="connsiteX4" fmla="*/ 0 w 4786487"/>
                <a:gd name="connsiteY4" fmla="*/ 700530 h 700530"/>
                <a:gd name="connsiteX5" fmla="*/ 0 w 4786487"/>
                <a:gd name="connsiteY5" fmla="*/ 0 h 7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047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Ac</a:t>
              </a:r>
              <a:r>
                <a:rPr lang="en-US" sz="1900" kern="1200" dirty="0"/>
                <a:t>quiring knowledge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AB800F-84ED-4BC9-B413-17336E0AE78B}"/>
                </a:ext>
              </a:extLst>
            </p:cNvPr>
            <p:cNvSpPr/>
            <p:nvPr/>
          </p:nvSpPr>
          <p:spPr>
            <a:xfrm>
              <a:off x="3348236" y="1694808"/>
              <a:ext cx="700530" cy="70053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D691CD-3FA4-4E87-9751-0FF17EDA7B10}"/>
                </a:ext>
              </a:extLst>
            </p:cNvPr>
            <p:cNvSpPr/>
            <p:nvPr/>
          </p:nvSpPr>
          <p:spPr>
            <a:xfrm>
              <a:off x="4479551" y="2643373"/>
              <a:ext cx="4786487" cy="700532"/>
            </a:xfrm>
            <a:custGeom>
              <a:avLst/>
              <a:gdLst>
                <a:gd name="connsiteX0" fmla="*/ 0 w 4786487"/>
                <a:gd name="connsiteY0" fmla="*/ 0 h 700530"/>
                <a:gd name="connsiteX1" fmla="*/ 4436222 w 4786487"/>
                <a:gd name="connsiteY1" fmla="*/ 0 h 700530"/>
                <a:gd name="connsiteX2" fmla="*/ 4786487 w 4786487"/>
                <a:gd name="connsiteY2" fmla="*/ 350265 h 700530"/>
                <a:gd name="connsiteX3" fmla="*/ 4436222 w 4786487"/>
                <a:gd name="connsiteY3" fmla="*/ 700530 h 700530"/>
                <a:gd name="connsiteX4" fmla="*/ 0 w 4786487"/>
                <a:gd name="connsiteY4" fmla="*/ 700530 h 700530"/>
                <a:gd name="connsiteX5" fmla="*/ 0 w 4786487"/>
                <a:gd name="connsiteY5" fmla="*/ 0 h 7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047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Assuring safety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484781-071E-4624-B6F2-0F18F1C32523}"/>
                </a:ext>
              </a:extLst>
            </p:cNvPr>
            <p:cNvSpPr/>
            <p:nvPr/>
          </p:nvSpPr>
          <p:spPr>
            <a:xfrm>
              <a:off x="3974085" y="2638060"/>
              <a:ext cx="700530" cy="70053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462FC3-0C8A-410D-B6C0-6828A53027C2}"/>
                </a:ext>
              </a:extLst>
            </p:cNvPr>
            <p:cNvSpPr/>
            <p:nvPr/>
          </p:nvSpPr>
          <p:spPr>
            <a:xfrm rot="21600000">
              <a:off x="3698501" y="3514095"/>
              <a:ext cx="4786487" cy="700531"/>
            </a:xfrm>
            <a:custGeom>
              <a:avLst/>
              <a:gdLst>
                <a:gd name="connsiteX0" fmla="*/ 0 w 4786487"/>
                <a:gd name="connsiteY0" fmla="*/ 0 h 700530"/>
                <a:gd name="connsiteX1" fmla="*/ 4436222 w 4786487"/>
                <a:gd name="connsiteY1" fmla="*/ 0 h 700530"/>
                <a:gd name="connsiteX2" fmla="*/ 4786487 w 4786487"/>
                <a:gd name="connsiteY2" fmla="*/ 350265 h 700530"/>
                <a:gd name="connsiteX3" fmla="*/ 4436222 w 4786487"/>
                <a:gd name="connsiteY3" fmla="*/ 700530 h 700530"/>
                <a:gd name="connsiteX4" fmla="*/ 0 w 4786487"/>
                <a:gd name="connsiteY4" fmla="*/ 700530 h 700530"/>
                <a:gd name="connsiteX5" fmla="*/ 0 w 4786487"/>
                <a:gd name="connsiteY5" fmla="*/ 0 h 7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047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High availability of IoT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53231-845A-48E3-86EB-DF508F036A43}"/>
                </a:ext>
              </a:extLst>
            </p:cNvPr>
            <p:cNvSpPr/>
            <p:nvPr/>
          </p:nvSpPr>
          <p:spPr>
            <a:xfrm>
              <a:off x="3348236" y="3514096"/>
              <a:ext cx="700530" cy="70053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BE8850-C21D-4D97-B777-3C85E97A933A}"/>
                </a:ext>
              </a:extLst>
            </p:cNvPr>
            <p:cNvSpPr/>
            <p:nvPr/>
          </p:nvSpPr>
          <p:spPr>
            <a:xfrm>
              <a:off x="4479551" y="4423739"/>
              <a:ext cx="4786487" cy="700531"/>
            </a:xfrm>
            <a:custGeom>
              <a:avLst/>
              <a:gdLst>
                <a:gd name="connsiteX0" fmla="*/ 0 w 4786487"/>
                <a:gd name="connsiteY0" fmla="*/ 0 h 700530"/>
                <a:gd name="connsiteX1" fmla="*/ 4436222 w 4786487"/>
                <a:gd name="connsiteY1" fmla="*/ 0 h 700530"/>
                <a:gd name="connsiteX2" fmla="*/ 4786487 w 4786487"/>
                <a:gd name="connsiteY2" fmla="*/ 350265 h 700530"/>
                <a:gd name="connsiteX3" fmla="*/ 4436222 w 4786487"/>
                <a:gd name="connsiteY3" fmla="*/ 700530 h 700530"/>
                <a:gd name="connsiteX4" fmla="*/ 0 w 4786487"/>
                <a:gd name="connsiteY4" fmla="*/ 700530 h 700530"/>
                <a:gd name="connsiteX5" fmla="*/ 0 w 4786487"/>
                <a:gd name="connsiteY5" fmla="*/ 0 h 7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047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Those child are interested in technology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615CBC-216E-47D7-931A-BEEF34D713C6}"/>
                </a:ext>
              </a:extLst>
            </p:cNvPr>
            <p:cNvSpPr/>
            <p:nvPr/>
          </p:nvSpPr>
          <p:spPr>
            <a:xfrm>
              <a:off x="3974085" y="4415912"/>
              <a:ext cx="700530" cy="70053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BD4137-8AAB-4A6A-8675-8F1A749B0901}"/>
                </a:ext>
              </a:extLst>
            </p:cNvPr>
            <p:cNvSpPr/>
            <p:nvPr/>
          </p:nvSpPr>
          <p:spPr>
            <a:xfrm rot="21600000">
              <a:off x="3698501" y="5333383"/>
              <a:ext cx="4786487" cy="700531"/>
            </a:xfrm>
            <a:custGeom>
              <a:avLst/>
              <a:gdLst>
                <a:gd name="connsiteX0" fmla="*/ 0 w 4786487"/>
                <a:gd name="connsiteY0" fmla="*/ 0 h 700530"/>
                <a:gd name="connsiteX1" fmla="*/ 4436222 w 4786487"/>
                <a:gd name="connsiteY1" fmla="*/ 0 h 700530"/>
                <a:gd name="connsiteX2" fmla="*/ 4786487 w 4786487"/>
                <a:gd name="connsiteY2" fmla="*/ 350265 h 700530"/>
                <a:gd name="connsiteX3" fmla="*/ 4436222 w 4786487"/>
                <a:gd name="connsiteY3" fmla="*/ 700530 h 700530"/>
                <a:gd name="connsiteX4" fmla="*/ 0 w 4786487"/>
                <a:gd name="connsiteY4" fmla="*/ 700530 h 700530"/>
                <a:gd name="connsiteX5" fmla="*/ 0 w 4786487"/>
                <a:gd name="connsiteY5" fmla="*/ 0 h 7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047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IoT’s previous success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92EACD-58F0-4756-B403-8FE116F09799}"/>
                </a:ext>
              </a:extLst>
            </p:cNvPr>
            <p:cNvSpPr/>
            <p:nvPr/>
          </p:nvSpPr>
          <p:spPr>
            <a:xfrm>
              <a:off x="3348236" y="5333384"/>
              <a:ext cx="700530" cy="70053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5843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43E264-3A09-4F53-A73F-8628EED66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982127"/>
              </p:ext>
            </p:extLst>
          </p:nvPr>
        </p:nvGraphicFramePr>
        <p:xfrm>
          <a:off x="3355975" y="2609142"/>
          <a:ext cx="4749800" cy="114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78782B3-6884-4C43-8370-47F26FB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618397"/>
              </p:ext>
            </p:extLst>
          </p:nvPr>
        </p:nvGraphicFramePr>
        <p:xfrm>
          <a:off x="3355975" y="1624543"/>
          <a:ext cx="4749800" cy="114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9C4C612-5644-47F7-97DD-C70585EEC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434400"/>
              </p:ext>
            </p:extLst>
          </p:nvPr>
        </p:nvGraphicFramePr>
        <p:xfrm>
          <a:off x="3355975" y="3552551"/>
          <a:ext cx="4749800" cy="114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ACF77DF-46E6-4FF5-AD7E-1353DC344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08461"/>
              </p:ext>
            </p:extLst>
          </p:nvPr>
        </p:nvGraphicFramePr>
        <p:xfrm>
          <a:off x="3355975" y="4537150"/>
          <a:ext cx="4749800" cy="114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19815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PROBLEM DESCRIPTION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718D0-4ACF-4986-A0D0-A7FE29700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062052"/>
              </p:ext>
            </p:extLst>
          </p:nvPr>
        </p:nvGraphicFramePr>
        <p:xfrm>
          <a:off x="325016" y="2054418"/>
          <a:ext cx="3640494" cy="33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857805-CCB0-4620-A963-BBA478DC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657533"/>
              </p:ext>
            </p:extLst>
          </p:nvPr>
        </p:nvGraphicFramePr>
        <p:xfrm>
          <a:off x="3786673" y="2054418"/>
          <a:ext cx="5906278" cy="30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2E1772D-7D72-49AB-B913-8EE1BD43E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882122"/>
              </p:ext>
            </p:extLst>
          </p:nvPr>
        </p:nvGraphicFramePr>
        <p:xfrm>
          <a:off x="3965510" y="2054418"/>
          <a:ext cx="5906278" cy="30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A508F19-FF8E-4215-A81C-05E36A477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54367"/>
              </p:ext>
            </p:extLst>
          </p:nvPr>
        </p:nvGraphicFramePr>
        <p:xfrm>
          <a:off x="4144347" y="2054418"/>
          <a:ext cx="5906278" cy="30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68B6F21-BE26-41E2-9D1B-B51D6CC1C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635113"/>
              </p:ext>
            </p:extLst>
          </p:nvPr>
        </p:nvGraphicFramePr>
        <p:xfrm>
          <a:off x="4298302" y="2061196"/>
          <a:ext cx="5906278" cy="30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57620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3" grpId="1">
        <p:bldAsOne/>
      </p:bldGraphic>
      <p:bldGraphic spid="10" grpId="0">
        <p:bldAsOne/>
      </p:bldGraphic>
      <p:bldGraphic spid="10" grpId="1">
        <p:bldAsOne/>
      </p:bldGraphic>
      <p:bldGraphic spid="11" grpId="0">
        <p:bldAsOne/>
      </p:bldGraphic>
      <p:bldGraphic spid="11" grpId="1">
        <p:bldAsOne/>
      </p:bldGraphic>
      <p:bldGraphic spid="12" grpId="0">
        <p:bldAsOne/>
      </p:bldGraphic>
      <p:bldGraphic spid="12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718D0-4ACF-4986-A0D0-A7FE297006C5}"/>
              </a:ext>
            </a:extLst>
          </p:cNvPr>
          <p:cNvGraphicFramePr/>
          <p:nvPr/>
        </p:nvGraphicFramePr>
        <p:xfrm>
          <a:off x="325016" y="2054418"/>
          <a:ext cx="3640494" cy="33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4914D1-785C-8642-3C18-D5F283E6CAB7}"/>
              </a:ext>
            </a:extLst>
          </p:cNvPr>
          <p:cNvSpPr txBox="1"/>
          <p:nvPr/>
        </p:nvSpPr>
        <p:spPr>
          <a:xfrm>
            <a:off x="989045" y="1446245"/>
            <a:ext cx="1036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Autism Support System using RFID Technology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B88F2-A9EA-472A-56EA-55AF01F12F97}"/>
              </a:ext>
            </a:extLst>
          </p:cNvPr>
          <p:cNvSpPr/>
          <p:nvPr/>
        </p:nvSpPr>
        <p:spPr>
          <a:xfrm>
            <a:off x="4805266" y="2277754"/>
            <a:ext cx="6046237" cy="7371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Identifies the location of ASD child and informs parents using RFID.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001485-8480-7793-E251-D736FBDF98F2}"/>
              </a:ext>
            </a:extLst>
          </p:cNvPr>
          <p:cNvSpPr/>
          <p:nvPr/>
        </p:nvSpPr>
        <p:spPr>
          <a:xfrm>
            <a:off x="4805264" y="3210090"/>
            <a:ext cx="6046237" cy="7371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Old style common technology, low cost, available tools, easy to implement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1C7A22-E633-A896-22C0-60E2040A691C}"/>
              </a:ext>
            </a:extLst>
          </p:cNvPr>
          <p:cNvSpPr/>
          <p:nvPr/>
        </p:nvSpPr>
        <p:spPr>
          <a:xfrm>
            <a:off x="4805264" y="4199031"/>
            <a:ext cx="6046237" cy="737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Backdated GSM, low range, RFID can only detect physical scenarios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B77912-A2A0-B0C9-4BE5-3936F262A82C}"/>
              </a:ext>
            </a:extLst>
          </p:cNvPr>
          <p:cNvSpPr/>
          <p:nvPr/>
        </p:nvSpPr>
        <p:spPr>
          <a:xfrm>
            <a:off x="4805264" y="5187972"/>
            <a:ext cx="6046237" cy="7371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Updated communication technology can be used, </a:t>
            </a:r>
            <a:r>
              <a:rPr lang="en-US" dirty="0" err="1">
                <a:solidFill>
                  <a:schemeClr val="bg1"/>
                </a:solidFill>
              </a:rPr>
              <a:t>ther</a:t>
            </a:r>
            <a:r>
              <a:rPr lang="en-US" dirty="0">
                <a:solidFill>
                  <a:schemeClr val="bg1"/>
                </a:solidFill>
              </a:rPr>
              <a:t> additional sensors can improve capability </a:t>
            </a:r>
          </a:p>
        </p:txBody>
      </p:sp>
    </p:spTree>
    <p:extLst>
      <p:ext uri="{BB962C8B-B14F-4D97-AF65-F5344CB8AC3E}">
        <p14:creationId xmlns:p14="http://schemas.microsoft.com/office/powerpoint/2010/main" val="240020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9051 L 2.29167E-6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44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8 -0.04537 L 5E-6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18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08 -0.0537 L 3.54167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1" y="25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2 -0.19792 L -1.45833E-6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718D0-4ACF-4986-A0D0-A7FE297006C5}"/>
              </a:ext>
            </a:extLst>
          </p:cNvPr>
          <p:cNvGraphicFramePr/>
          <p:nvPr/>
        </p:nvGraphicFramePr>
        <p:xfrm>
          <a:off x="325016" y="2054418"/>
          <a:ext cx="3640494" cy="33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4914D1-785C-8642-3C18-D5F283E6CAB7}"/>
              </a:ext>
            </a:extLst>
          </p:cNvPr>
          <p:cNvSpPr txBox="1"/>
          <p:nvPr/>
        </p:nvSpPr>
        <p:spPr>
          <a:xfrm>
            <a:off x="989045" y="1446245"/>
            <a:ext cx="10364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 support system for autistic children using Internet of Things technology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B88F2-A9EA-472A-56EA-55AF01F12F97}"/>
              </a:ext>
            </a:extLst>
          </p:cNvPr>
          <p:cNvSpPr/>
          <p:nvPr/>
        </p:nvSpPr>
        <p:spPr>
          <a:xfrm>
            <a:off x="4805266" y="2277754"/>
            <a:ext cx="6046237" cy="7371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advanced computing device and multiple sensors to observe the children and acknowledge parents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001485-8480-7793-E251-D736FBDF98F2}"/>
              </a:ext>
            </a:extLst>
          </p:cNvPr>
          <p:cNvSpPr/>
          <p:nvPr/>
        </p:nvSpPr>
        <p:spPr>
          <a:xfrm>
            <a:off x="4805264" y="3210090"/>
            <a:ext cx="6046237" cy="7371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WiFi for communication, double computing device, calming section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1C7A22-E633-A896-22C0-60E2040A691C}"/>
              </a:ext>
            </a:extLst>
          </p:cNvPr>
          <p:cNvSpPr/>
          <p:nvPr/>
        </p:nvSpPr>
        <p:spPr>
          <a:xfrm>
            <a:off x="4805264" y="4199031"/>
            <a:ext cx="6046237" cy="737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Costly &amp; rare components, complex implementation, </a:t>
            </a:r>
            <a:r>
              <a:rPr lang="en-US">
                <a:solidFill>
                  <a:schemeClr val="bg1"/>
                </a:solidFill>
              </a:rPr>
              <a:t>large 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B77912-A2A0-B0C9-4BE5-3936F262A82C}"/>
              </a:ext>
            </a:extLst>
          </p:cNvPr>
          <p:cNvSpPr/>
          <p:nvPr/>
        </p:nvSpPr>
        <p:spPr>
          <a:xfrm>
            <a:off x="4805264" y="5187972"/>
            <a:ext cx="6046237" cy="7371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Size can be reduced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Two way calming section could be added</a:t>
            </a:r>
          </a:p>
        </p:txBody>
      </p:sp>
    </p:spTree>
    <p:extLst>
      <p:ext uri="{BB962C8B-B14F-4D97-AF65-F5344CB8AC3E}">
        <p14:creationId xmlns:p14="http://schemas.microsoft.com/office/powerpoint/2010/main" val="4178610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9051 L 2.29167E-6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44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8 -0.04537 L 5E-6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18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08 -0.0537 L 3.54167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1" y="25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2 -0.19792 L -1.45833E-6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6E74-2F1E-4527-B434-EF2F9C5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8A88-FB86-4E5A-9CA4-C91CAAC6FD2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724-2078-45D8-9E71-050D900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77A0-4D2B-49C3-BBA3-29C2AAACCA70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0B629-B7EC-45AE-921A-088BCC538377}"/>
              </a:ext>
            </a:extLst>
          </p:cNvPr>
          <p:cNvSpPr txBox="1"/>
          <p:nvPr/>
        </p:nvSpPr>
        <p:spPr>
          <a:xfrm>
            <a:off x="647700" y="307650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463F6-1C97-4C98-8384-7B1CA539ACDD}"/>
              </a:ext>
            </a:extLst>
          </p:cNvPr>
          <p:cNvCxnSpPr>
            <a:cxnSpLocks/>
          </p:cNvCxnSpPr>
          <p:nvPr/>
        </p:nvCxnSpPr>
        <p:spPr>
          <a:xfrm flipV="1">
            <a:off x="0" y="1134726"/>
            <a:ext cx="12192000" cy="244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718D0-4ACF-4986-A0D0-A7FE297006C5}"/>
              </a:ext>
            </a:extLst>
          </p:cNvPr>
          <p:cNvGraphicFramePr/>
          <p:nvPr/>
        </p:nvGraphicFramePr>
        <p:xfrm>
          <a:off x="325016" y="2054418"/>
          <a:ext cx="3640494" cy="33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4914D1-785C-8642-3C18-D5F283E6CAB7}"/>
              </a:ext>
            </a:extLst>
          </p:cNvPr>
          <p:cNvSpPr txBox="1"/>
          <p:nvPr/>
        </p:nvSpPr>
        <p:spPr>
          <a:xfrm>
            <a:off x="989045" y="1446245"/>
            <a:ext cx="1036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Emotion Recognition of Autism Children Using IoT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B88F2-A9EA-472A-56EA-55AF01F12F97}"/>
              </a:ext>
            </a:extLst>
          </p:cNvPr>
          <p:cNvSpPr/>
          <p:nvPr/>
        </p:nvSpPr>
        <p:spPr>
          <a:xfrm>
            <a:off x="4805266" y="2277754"/>
            <a:ext cx="6046237" cy="7371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Introduces a strategy which utilizes thermal infrared (IR) information as special data to detect the facial expression of ASD child and analyze their status.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001485-8480-7793-E251-D736FBDF98F2}"/>
              </a:ext>
            </a:extLst>
          </p:cNvPr>
          <p:cNvSpPr/>
          <p:nvPr/>
        </p:nvSpPr>
        <p:spPr>
          <a:xfrm>
            <a:off x="4805264" y="3210090"/>
            <a:ext cx="6046237" cy="7371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friendly to the use, effective in social problematic scenarios, doesn’t use multiple sensors</a:t>
            </a:r>
            <a:endParaRPr lang="en-US" dirty="0">
              <a:effectLst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1C7A22-E633-A896-22C0-60E2040A691C}"/>
              </a:ext>
            </a:extLst>
          </p:cNvPr>
          <p:cNvSpPr/>
          <p:nvPr/>
        </p:nvSpPr>
        <p:spPr>
          <a:xfrm>
            <a:off x="4805264" y="4199031"/>
            <a:ext cx="6046237" cy="737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IR cameras can not detect behind obstacles.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Some ASD child make abnormal facial expressions.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B77912-A2A0-B0C9-4BE5-3936F262A82C}"/>
              </a:ext>
            </a:extLst>
          </p:cNvPr>
          <p:cNvSpPr/>
          <p:nvPr/>
        </p:nvSpPr>
        <p:spPr>
          <a:xfrm>
            <a:off x="4805264" y="5187972"/>
            <a:ext cx="6046237" cy="7371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Could be added some physical analysis devices.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Additional algorithms for more expression detection</a:t>
            </a:r>
          </a:p>
        </p:txBody>
      </p:sp>
    </p:spTree>
    <p:extLst>
      <p:ext uri="{BB962C8B-B14F-4D97-AF65-F5344CB8AC3E}">
        <p14:creationId xmlns:p14="http://schemas.microsoft.com/office/powerpoint/2010/main" val="39498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9051 L 2.29167E-6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44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8 -0.04537 L 5E-6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18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08 -0.0537 L 3.54167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1" y="25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2 -0.19792 L -1.45833E-6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1037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Californian FB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Feeham</dc:creator>
  <cp:lastModifiedBy>Mufizul Islam Nirob</cp:lastModifiedBy>
  <cp:revision>66</cp:revision>
  <dcterms:created xsi:type="dcterms:W3CDTF">2022-04-01T14:30:40Z</dcterms:created>
  <dcterms:modified xsi:type="dcterms:W3CDTF">2022-05-12T08:25:16Z</dcterms:modified>
</cp:coreProperties>
</file>