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9E487-8B1C-4D57-A7A4-66D249B16DC5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1D647-8F82-466F-A479-B57E0C7B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D647-8F82-466F-A479-B57E0C7B3C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5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815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85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130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03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1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7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0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3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9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3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F75E-4BF9-494A-B27A-EDADCFB72951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AD5858-5B7E-4A82-AED5-3CE2B6C8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on </a:t>
            </a:r>
            <a:br>
              <a:rPr lang="en-US" dirty="0" smtClean="0"/>
            </a:br>
            <a:r>
              <a:rPr lang="en-US" dirty="0" smtClean="0"/>
              <a:t>DS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41946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by:</a:t>
            </a:r>
          </a:p>
          <a:p>
            <a:r>
              <a:rPr lang="en-US" dirty="0" err="1" smtClean="0"/>
              <a:t>Shartaz</a:t>
            </a:r>
            <a:r>
              <a:rPr lang="en-US" dirty="0" smtClean="0"/>
              <a:t> </a:t>
            </a:r>
            <a:r>
              <a:rPr lang="en-US" dirty="0" err="1" smtClean="0"/>
              <a:t>yeasar</a:t>
            </a:r>
            <a:r>
              <a:rPr lang="en-US" dirty="0" smtClean="0"/>
              <a:t> </a:t>
            </a:r>
            <a:r>
              <a:rPr lang="en-US" dirty="0" err="1" smtClean="0"/>
              <a:t>feeham</a:t>
            </a:r>
            <a:r>
              <a:rPr lang="en-US" dirty="0" smtClean="0"/>
              <a:t> [191002130]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02" y="497305"/>
            <a:ext cx="3448050" cy="14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4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994" y="325925"/>
            <a:ext cx="224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GOTIT()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7941" y="905347"/>
            <a:ext cx="20098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gotit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H=0; H&lt;=25; H++)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pastmem</a:t>
            </a:r>
            <a:r>
              <a:rPr lang="en-US" dirty="0"/>
              <a:t>[</a:t>
            </a:r>
            <a:r>
              <a:rPr lang="en-US" dirty="0" err="1"/>
              <a:t>pmloc</a:t>
            </a:r>
            <a:r>
              <a:rPr lang="en-US" dirty="0"/>
              <a:t>][H],</a:t>
            </a:r>
            <a:r>
              <a:rPr lang="en-US" dirty="0" err="1"/>
              <a:t>combase</a:t>
            </a:r>
            <a:r>
              <a:rPr lang="en-US" dirty="0"/>
              <a:t>[</a:t>
            </a:r>
            <a:r>
              <a:rPr lang="en-US" dirty="0" err="1"/>
              <a:t>cbcount</a:t>
            </a:r>
            <a:r>
              <a:rPr lang="en-US" dirty="0"/>
              <a:t>][H]);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if(</a:t>
            </a:r>
            <a:r>
              <a:rPr lang="en-US" dirty="0" err="1"/>
              <a:t>repcount</a:t>
            </a:r>
            <a:r>
              <a:rPr lang="en-US" dirty="0"/>
              <a:t>&lt;0)</a:t>
            </a:r>
          </a:p>
          <a:p>
            <a:r>
              <a:rPr lang="en-US" dirty="0"/>
              <a:t>        </a:t>
            </a:r>
            <a:r>
              <a:rPr lang="en-US" dirty="0" err="1"/>
              <a:t>repnum</a:t>
            </a:r>
            <a:r>
              <a:rPr lang="en-US" dirty="0"/>
              <a:t>=repcount+100;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srand</a:t>
            </a:r>
            <a:r>
              <a:rPr lang="en-US" dirty="0"/>
              <a:t>(time(0));</a:t>
            </a:r>
          </a:p>
          <a:p>
            <a:r>
              <a:rPr lang="en-US" dirty="0"/>
              <a:t>        </a:t>
            </a:r>
            <a:r>
              <a:rPr lang="en-US" dirty="0" err="1"/>
              <a:t>repnum</a:t>
            </a:r>
            <a:r>
              <a:rPr lang="en-US" dirty="0"/>
              <a:t>=(rand()%(repcount+1));</a:t>
            </a:r>
          </a:p>
          <a:p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9283" y="181069"/>
            <a:ext cx="25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Emptymsg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8345" y="905345"/>
            <a:ext cx="33316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emptymsg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pmloc</a:t>
            </a:r>
            <a:r>
              <a:rPr lang="en-US" dirty="0"/>
              <a:t>++;</a:t>
            </a:r>
          </a:p>
          <a:p>
            <a:r>
              <a:rPr lang="en-US" dirty="0"/>
              <a:t>    // IF A MESSAGE IS EMPTY OR ITS CONTENT DOESN'T MATCH IN ENTIRE BASE THEN THIS FUNCTION IS CALLED WHICH IS ACTUALLY AN "REACT FOR EMPTY MESSAGE" FUNCTION!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xx,yy</a:t>
            </a:r>
            <a:r>
              <a:rPr lang="en-US" dirty="0"/>
              <a:t>=0,zz=0,ll;</a:t>
            </a:r>
          </a:p>
          <a:p>
            <a:r>
              <a:rPr lang="en-US" dirty="0"/>
              <a:t>    //Set where to save command</a:t>
            </a:r>
          </a:p>
          <a:p>
            <a:r>
              <a:rPr lang="en-US" dirty="0"/>
              <a:t>    //Then clears temporary command collector</a:t>
            </a:r>
          </a:p>
          <a:p>
            <a:r>
              <a:rPr lang="en-US" dirty="0"/>
              <a:t>    </a:t>
            </a:r>
            <a:r>
              <a:rPr lang="en-US" dirty="0" err="1"/>
              <a:t>djj</a:t>
            </a:r>
            <a:r>
              <a:rPr lang="en-US" dirty="0"/>
              <a:t>=0;</a:t>
            </a:r>
          </a:p>
          <a:p>
            <a:r>
              <a:rPr lang="en-US" dirty="0"/>
              <a:t>    </a:t>
            </a:r>
            <a:r>
              <a:rPr lang="en-US" dirty="0" err="1"/>
              <a:t>cbcount</a:t>
            </a:r>
            <a:r>
              <a:rPr lang="en-US" dirty="0"/>
              <a:t>++;</a:t>
            </a:r>
          </a:p>
          <a:p>
            <a:r>
              <a:rPr lang="en-US" dirty="0"/>
              <a:t>    </a:t>
            </a:r>
            <a:r>
              <a:rPr lang="en-US" dirty="0" err="1"/>
              <a:t>cleartmem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com,"I</a:t>
            </a:r>
            <a:r>
              <a:rPr lang="en-US" dirty="0"/>
              <a:t> left a message empty");</a:t>
            </a:r>
          </a:p>
          <a:p>
            <a:r>
              <a:rPr lang="en-US" dirty="0"/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1089" y="905345"/>
            <a:ext cx="46353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ll</a:t>
            </a:r>
            <a:r>
              <a:rPr lang="en-US" dirty="0"/>
              <a:t>=</a:t>
            </a:r>
            <a:r>
              <a:rPr lang="en-US" dirty="0" err="1"/>
              <a:t>strlen</a:t>
            </a:r>
            <a:r>
              <a:rPr lang="en-US" dirty="0"/>
              <a:t>(com);</a:t>
            </a:r>
          </a:p>
          <a:p>
            <a:r>
              <a:rPr lang="en-US" dirty="0"/>
              <a:t>    for (xx=0; xx&lt;=</a:t>
            </a:r>
            <a:r>
              <a:rPr lang="en-US" dirty="0" err="1"/>
              <a:t>ll</a:t>
            </a:r>
            <a:r>
              <a:rPr lang="en-US" dirty="0"/>
              <a:t>; xx++)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if(((com[xx]&gt;='A')&amp;&amp;(com[xx]&lt;='Z'))||((com[xx]&gt;='a')&amp;&amp;(com[xx]&lt;='z'))||((com[xx]&gt;='0')&amp;&amp;(com[xx]&lt;='9')))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if((com[xx]&gt;='A')&amp;&amp;(com[xx]&lt;='Z</a:t>
            </a:r>
            <a:r>
              <a:rPr lang="en-US" dirty="0" smtClean="0"/>
              <a:t>')) </a:t>
            </a:r>
            <a:r>
              <a:rPr lang="en-US" dirty="0" err="1" smtClean="0"/>
              <a:t>combase</a:t>
            </a:r>
            <a:r>
              <a:rPr lang="en-US" dirty="0" smtClean="0"/>
              <a:t>[</a:t>
            </a:r>
            <a:r>
              <a:rPr lang="en-US" dirty="0" err="1" smtClean="0"/>
              <a:t>cbcount</a:t>
            </a:r>
            <a:r>
              <a:rPr lang="en-US" dirty="0"/>
              <a:t>][</a:t>
            </a:r>
            <a:r>
              <a:rPr lang="en-US" dirty="0" err="1"/>
              <a:t>yy</a:t>
            </a:r>
            <a:r>
              <a:rPr lang="en-US" dirty="0"/>
              <a:t>][</a:t>
            </a:r>
            <a:r>
              <a:rPr lang="en-US" dirty="0" err="1"/>
              <a:t>zz</a:t>
            </a:r>
            <a:r>
              <a:rPr lang="en-US" dirty="0"/>
              <a:t>]=com[xx]+32;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</a:t>
            </a:r>
            <a:r>
              <a:rPr lang="en-US" dirty="0" smtClean="0"/>
              <a:t>   </a:t>
            </a:r>
            <a:r>
              <a:rPr lang="en-US" dirty="0" err="1"/>
              <a:t>combase</a:t>
            </a:r>
            <a:r>
              <a:rPr lang="en-US" dirty="0"/>
              <a:t>[</a:t>
            </a:r>
            <a:r>
              <a:rPr lang="en-US" dirty="0" err="1"/>
              <a:t>cbcount</a:t>
            </a:r>
            <a:r>
              <a:rPr lang="en-US" dirty="0"/>
              <a:t>][</a:t>
            </a:r>
            <a:r>
              <a:rPr lang="en-US" dirty="0" err="1"/>
              <a:t>yy</a:t>
            </a:r>
            <a:r>
              <a:rPr lang="en-US" dirty="0"/>
              <a:t>][</a:t>
            </a:r>
            <a:r>
              <a:rPr lang="en-US" dirty="0" err="1"/>
              <a:t>zz</a:t>
            </a:r>
            <a:r>
              <a:rPr lang="en-US" dirty="0"/>
              <a:t>]=com[xx];</a:t>
            </a:r>
          </a:p>
          <a:p>
            <a:r>
              <a:rPr lang="en-US" dirty="0"/>
              <a:t>            </a:t>
            </a:r>
            <a:r>
              <a:rPr lang="en-US" dirty="0" err="1"/>
              <a:t>zz</a:t>
            </a:r>
            <a:r>
              <a:rPr lang="en-US" dirty="0"/>
              <a:t>++;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else if(com[xx]==' ')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zz</a:t>
            </a:r>
            <a:r>
              <a:rPr lang="en-US" dirty="0"/>
              <a:t>=0;</a:t>
            </a:r>
          </a:p>
          <a:p>
            <a:r>
              <a:rPr lang="en-US" dirty="0"/>
              <a:t>            </a:t>
            </a:r>
            <a:r>
              <a:rPr lang="en-US" dirty="0" err="1"/>
              <a:t>yy</a:t>
            </a:r>
            <a:r>
              <a:rPr lang="en-US" dirty="0"/>
              <a:t>++;</a:t>
            </a:r>
          </a:p>
          <a:p>
            <a:r>
              <a:rPr lang="en-US" dirty="0"/>
              <a:t>            </a:t>
            </a:r>
            <a:r>
              <a:rPr lang="en-US" dirty="0" err="1"/>
              <a:t>djj</a:t>
            </a:r>
            <a:r>
              <a:rPr lang="en-US" dirty="0"/>
              <a:t>++;</a:t>
            </a:r>
          </a:p>
          <a:p>
            <a:r>
              <a:rPr lang="en-US" dirty="0"/>
              <a:t>        </a:t>
            </a:r>
            <a:r>
              <a:rPr lang="en-US" dirty="0" smtClean="0"/>
              <a:t>}} decide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1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0028" y="235390"/>
            <a:ext cx="260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PAST()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6705" y="1176950"/>
            <a:ext cx="40378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void past()</a:t>
            </a:r>
          </a:p>
          <a:p>
            <a:r>
              <a:rPr lang="en-US"/>
              <a:t>{</a:t>
            </a:r>
          </a:p>
          <a:p>
            <a:r>
              <a:rPr lang="en-US"/>
              <a:t>    pmloc++;</a:t>
            </a:r>
          </a:p>
          <a:p>
            <a:r>
              <a:rPr lang="en-US"/>
              <a:t>    for(int HH=0; HH&lt;=25; HH++)</a:t>
            </a:r>
          </a:p>
          <a:p>
            <a:r>
              <a:rPr lang="en-US"/>
              <a:t>    {</a:t>
            </a:r>
          </a:p>
          <a:p>
            <a:r>
              <a:rPr lang="en-US"/>
              <a:t>        strcat(com," ");</a:t>
            </a:r>
          </a:p>
          <a:p>
            <a:r>
              <a:rPr lang="en-US"/>
              <a:t>        strcat(com,pastmem[0][HH]);</a:t>
            </a:r>
          </a:p>
          <a:p>
            <a:r>
              <a:rPr lang="en-US"/>
              <a:t>    }</a:t>
            </a:r>
          </a:p>
          <a:p>
            <a:r>
              <a:rPr lang="en-US"/>
              <a:t>    trimTrailing(com);</a:t>
            </a:r>
          </a:p>
          <a:p>
            <a:endParaRPr lang="en-US"/>
          </a:p>
          <a:p>
            <a:r>
              <a:rPr lang="en-US"/>
              <a:t>    int xx,yy=0,zz=0,ll;</a:t>
            </a:r>
          </a:p>
          <a:p>
            <a:r>
              <a:rPr lang="en-US"/>
              <a:t>    djj=0;</a:t>
            </a:r>
          </a:p>
          <a:p>
            <a:r>
              <a:rPr lang="en-US"/>
              <a:t>    cbcount++;</a:t>
            </a:r>
          </a:p>
          <a:p>
            <a:r>
              <a:rPr lang="en-US"/>
              <a:t>    ll=strlen(com);</a:t>
            </a:r>
          </a:p>
          <a:p>
            <a:r>
              <a:rPr lang="en-US"/>
              <a:t>    for (xx=0; xx&lt;=ll; xx++)</a:t>
            </a:r>
          </a:p>
          <a:p>
            <a:r>
              <a:rPr lang="en-US"/>
              <a:t>    {</a:t>
            </a:r>
          </a:p>
          <a:p>
            <a:r>
              <a:rPr lang="en-US"/>
              <a:t>        if(((com[xx]&gt;='A')&amp;&amp;(com[xx]&lt;='Z'))||((com[xx]&gt;='a')&amp;&amp;(com[xx]&lt;='z'))||((com[xx]&gt;='0')&amp;&amp;(com[xx]&lt;='9')))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3850" y="1167897"/>
            <a:ext cx="41464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{</a:t>
            </a:r>
          </a:p>
          <a:p>
            <a:r>
              <a:rPr lang="en-US" dirty="0"/>
              <a:t>                if((com[xx]&gt;='A')&amp;&amp;(com[xx]&lt;='Z'))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combase</a:t>
            </a:r>
            <a:r>
              <a:rPr lang="en-US" dirty="0"/>
              <a:t>[</a:t>
            </a:r>
            <a:r>
              <a:rPr lang="en-US" dirty="0" err="1"/>
              <a:t>cbcount</a:t>
            </a:r>
            <a:r>
              <a:rPr lang="en-US" dirty="0"/>
              <a:t>][</a:t>
            </a:r>
            <a:r>
              <a:rPr lang="en-US" dirty="0" err="1"/>
              <a:t>yy</a:t>
            </a:r>
            <a:r>
              <a:rPr lang="en-US" dirty="0"/>
              <a:t>][</a:t>
            </a:r>
            <a:r>
              <a:rPr lang="en-US" dirty="0" err="1"/>
              <a:t>zz</a:t>
            </a:r>
            <a:r>
              <a:rPr lang="en-US" dirty="0"/>
              <a:t>]=com[xx]+32;</a:t>
            </a:r>
          </a:p>
          <a:p>
            <a:r>
              <a:rPr lang="en-US" dirty="0"/>
              <a:t>                else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combase</a:t>
            </a:r>
            <a:r>
              <a:rPr lang="en-US" dirty="0"/>
              <a:t>[</a:t>
            </a:r>
            <a:r>
              <a:rPr lang="en-US" dirty="0" err="1"/>
              <a:t>cbcount</a:t>
            </a:r>
            <a:r>
              <a:rPr lang="en-US" dirty="0"/>
              <a:t>][</a:t>
            </a:r>
            <a:r>
              <a:rPr lang="en-US" dirty="0" err="1"/>
              <a:t>yy</a:t>
            </a:r>
            <a:r>
              <a:rPr lang="en-US" dirty="0"/>
              <a:t>][</a:t>
            </a:r>
            <a:r>
              <a:rPr lang="en-US" dirty="0" err="1"/>
              <a:t>zz</a:t>
            </a:r>
            <a:r>
              <a:rPr lang="en-US" dirty="0"/>
              <a:t>]=com[xx];</a:t>
            </a:r>
          </a:p>
          <a:p>
            <a:r>
              <a:rPr lang="en-US" dirty="0"/>
              <a:t>                </a:t>
            </a:r>
            <a:r>
              <a:rPr lang="en-US" dirty="0" err="1"/>
              <a:t>zz</a:t>
            </a:r>
            <a:r>
              <a:rPr lang="en-US" dirty="0"/>
              <a:t>++;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else if(com[xx]==' ')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zz</a:t>
            </a:r>
            <a:r>
              <a:rPr lang="en-US" dirty="0"/>
              <a:t>=0;</a:t>
            </a:r>
          </a:p>
          <a:p>
            <a:r>
              <a:rPr lang="en-US" dirty="0"/>
              <a:t>            </a:t>
            </a:r>
            <a:r>
              <a:rPr lang="en-US" dirty="0" err="1"/>
              <a:t>yy</a:t>
            </a:r>
            <a:r>
              <a:rPr lang="en-US" dirty="0"/>
              <a:t>++;</a:t>
            </a:r>
          </a:p>
          <a:p>
            <a:r>
              <a:rPr lang="en-US" dirty="0"/>
              <a:t>            </a:t>
            </a:r>
            <a:r>
              <a:rPr lang="en-US" dirty="0" err="1"/>
              <a:t>djj</a:t>
            </a:r>
            <a:r>
              <a:rPr lang="en-US" dirty="0"/>
              <a:t>++;</a:t>
            </a:r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decide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25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0439" y="371191"/>
            <a:ext cx="2851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REPLY()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9667" y="1267485"/>
            <a:ext cx="34041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reply()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if(dcc[</a:t>
            </a:r>
            <a:r>
              <a:rPr lang="en-US" dirty="0" err="1"/>
              <a:t>repnum</a:t>
            </a:r>
            <a:r>
              <a:rPr lang="en-US" dirty="0"/>
              <a:t>][0]==1)</a:t>
            </a:r>
          </a:p>
          <a:p>
            <a:r>
              <a:rPr lang="en-US" dirty="0"/>
              <a:t>        </a:t>
            </a:r>
            <a:r>
              <a:rPr lang="en-US" dirty="0" err="1"/>
              <a:t>chatloop</a:t>
            </a:r>
            <a:r>
              <a:rPr lang="en-US" dirty="0"/>
              <a:t>=0;</a:t>
            </a:r>
          </a:p>
          <a:p>
            <a:r>
              <a:rPr lang="en-US" dirty="0"/>
              <a:t>    </a:t>
            </a:r>
            <a:r>
              <a:rPr lang="en-US" dirty="0" err="1"/>
              <a:t>pmloc</a:t>
            </a:r>
            <a:r>
              <a:rPr lang="en-US" dirty="0"/>
              <a:t>=0;</a:t>
            </a:r>
          </a:p>
          <a:p>
            <a:r>
              <a:rPr lang="en-US" dirty="0"/>
              <a:t>    char a=177;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=4; </a:t>
            </a:r>
            <a:r>
              <a:rPr lang="en-US" dirty="0" err="1"/>
              <a:t>i</a:t>
            </a:r>
            <a:r>
              <a:rPr lang="en-US" dirty="0"/>
              <a:t>&lt;=8;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</a:t>
            </a:r>
            <a:r>
              <a:rPr lang="en-US" dirty="0" smtClean="0"/>
              <a:t>{</a:t>
            </a:r>
            <a:r>
              <a:rPr lang="en-US" dirty="0" err="1" smtClean="0"/>
              <a:t>chcolor</a:t>
            </a:r>
            <a:r>
              <a:rPr lang="en-US" dirty="0" smtClean="0"/>
              <a:t>(</a:t>
            </a:r>
            <a:r>
              <a:rPr lang="en-US" dirty="0" err="1" smtClean="0"/>
              <a:t>i,a</a:t>
            </a:r>
            <a:r>
              <a:rPr lang="en-US" dirty="0" smtClean="0"/>
              <a:t>);}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chcolor</a:t>
            </a:r>
            <a:r>
              <a:rPr lang="en-US" dirty="0"/>
              <a:t>(15,'&gt;');</a:t>
            </a:r>
          </a:p>
          <a:p>
            <a:r>
              <a:rPr lang="en-US" dirty="0"/>
              <a:t>    </a:t>
            </a:r>
            <a:r>
              <a:rPr lang="en-US" dirty="0" err="1"/>
              <a:t>chcolor</a:t>
            </a:r>
            <a:r>
              <a:rPr lang="en-US" dirty="0"/>
              <a:t>(15,'&gt;');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 smtClean="0"/>
              <a:t>&lt;&lt;"";</a:t>
            </a:r>
          </a:p>
          <a:p>
            <a:r>
              <a:rPr lang="en-US" dirty="0" smtClean="0"/>
              <a:t>………….</a:t>
            </a:r>
          </a:p>
          <a:p>
            <a:r>
              <a:rPr lang="pt-BR" dirty="0"/>
              <a:t>for(int i=4; i&lt;=8; i++)</a:t>
            </a:r>
          </a:p>
          <a:p>
            <a:r>
              <a:rPr lang="pt-BR" dirty="0"/>
              <a:t>        </a:t>
            </a:r>
            <a:r>
              <a:rPr lang="pt-BR" dirty="0" smtClean="0"/>
              <a:t>{chcolor(i*30,a);}</a:t>
            </a:r>
            <a:endParaRPr lang="pt-BR" dirty="0"/>
          </a:p>
          <a:p>
            <a:r>
              <a:rPr lang="pt-BR" dirty="0"/>
              <a:t>    chcolor(15,'&gt;');</a:t>
            </a:r>
          </a:p>
          <a:p>
            <a:r>
              <a:rPr lang="pt-BR" dirty="0"/>
              <a:t>    chcolor(15,'&gt;');</a:t>
            </a:r>
          </a:p>
          <a:p>
            <a:r>
              <a:rPr lang="pt-BR" dirty="0"/>
              <a:t>    cout</a:t>
            </a:r>
            <a:r>
              <a:rPr lang="pt-BR" dirty="0" smtClean="0"/>
              <a:t>&lt;&lt;""; printf</a:t>
            </a:r>
            <a:r>
              <a:rPr lang="pt-BR" dirty="0"/>
              <a:t>("%s\n",Base[dcc[repnum][0]][25</a:t>
            </a:r>
            <a:r>
              <a:rPr lang="pt-BR" dirty="0" smtClean="0"/>
              <a:t>]);</a:t>
            </a:r>
            <a:endParaRPr lang="pt-BR" dirty="0"/>
          </a:p>
          <a:p>
            <a:r>
              <a:rPr lang="pt-BR" dirty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0677" y="1376127"/>
            <a:ext cx="28608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There are also some extra functions,</a:t>
            </a:r>
          </a:p>
          <a:p>
            <a:r>
              <a:rPr lang="en-US" b="1" dirty="0"/>
              <a:t>void </a:t>
            </a:r>
            <a:r>
              <a:rPr lang="en-US" b="1" dirty="0" err="1"/>
              <a:t>cleartmem</a:t>
            </a:r>
            <a:r>
              <a:rPr lang="en-US" b="1" dirty="0"/>
              <a:t>();</a:t>
            </a:r>
          </a:p>
          <a:p>
            <a:r>
              <a:rPr lang="en-US" b="1" dirty="0"/>
              <a:t>void delay(float seconds); void </a:t>
            </a:r>
            <a:r>
              <a:rPr lang="en-US" b="1" dirty="0" err="1"/>
              <a:t>trimTrailing</a:t>
            </a:r>
            <a:r>
              <a:rPr lang="en-US" b="1" dirty="0"/>
              <a:t>(char * </a:t>
            </a:r>
            <a:r>
              <a:rPr lang="en-US" b="1" dirty="0" err="1"/>
              <a:t>str</a:t>
            </a:r>
            <a:r>
              <a:rPr lang="en-US" b="1" dirty="0"/>
              <a:t>); void </a:t>
            </a:r>
            <a:r>
              <a:rPr lang="en-US" b="1" dirty="0" err="1"/>
              <a:t>replydecider</a:t>
            </a:r>
            <a:r>
              <a:rPr lang="en-US" b="1" dirty="0"/>
              <a:t>();</a:t>
            </a:r>
          </a:p>
          <a:p>
            <a:r>
              <a:rPr lang="en-US" b="1" dirty="0"/>
              <a:t>void </a:t>
            </a:r>
            <a:r>
              <a:rPr lang="en-US" b="1" dirty="0" err="1"/>
              <a:t>chcolor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x, char s); void </a:t>
            </a:r>
            <a:r>
              <a:rPr lang="en-US" b="1" dirty="0" err="1"/>
              <a:t>scolor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x, string s); void intro(); void typing</a:t>
            </a:r>
            <a:r>
              <a:rPr lang="en-US" b="1" dirty="0" smtClean="0"/>
              <a:t>();</a:t>
            </a:r>
          </a:p>
          <a:p>
            <a:endParaRPr lang="en-US" b="1" dirty="0" smtClean="0"/>
          </a:p>
          <a:p>
            <a:r>
              <a:rPr lang="en-US" b="1" dirty="0" smtClean="0"/>
              <a:t>These helps the chat bot to be more decorated and user friendly.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876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0" y="205981"/>
            <a:ext cx="4974846" cy="2542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13" y="2317686"/>
            <a:ext cx="7506388" cy="43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30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01" y="189022"/>
            <a:ext cx="6077798" cy="3600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66" y="1170234"/>
            <a:ext cx="593490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3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28" y="288757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ANY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6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817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Friday is a pseudo intelligent chat bot that is made for entertainment purpose. </a:t>
            </a:r>
            <a:r>
              <a:rPr lang="en-US" sz="2800" dirty="0" smtClean="0">
                <a:solidFill>
                  <a:schemeClr val="accent2"/>
                </a:solidFill>
              </a:rPr>
              <a:t>This </a:t>
            </a:r>
            <a:r>
              <a:rPr lang="en-US" sz="2800" dirty="0">
                <a:solidFill>
                  <a:schemeClr val="accent2"/>
                </a:solidFill>
              </a:rPr>
              <a:t>is a Data structures based </a:t>
            </a:r>
            <a:r>
              <a:rPr lang="en-US" sz="2800" dirty="0" smtClean="0">
                <a:solidFill>
                  <a:schemeClr val="accent2"/>
                </a:solidFill>
              </a:rPr>
              <a:t>project. It </a:t>
            </a:r>
            <a:r>
              <a:rPr lang="en-US" sz="2800" dirty="0">
                <a:solidFill>
                  <a:schemeClr val="accent2"/>
                </a:solidFill>
              </a:rPr>
              <a:t>acts like Artificial intelligent but it is not. So it’s only goal is entertainment.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96285"/>
            <a:ext cx="8596668" cy="294507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There are 13 user defined functions divided in three sections </a:t>
            </a:r>
          </a:p>
          <a:p>
            <a:r>
              <a:rPr lang="en-US" sz="2400" dirty="0"/>
              <a:t>	Major user defined functions</a:t>
            </a:r>
          </a:p>
          <a:p>
            <a:r>
              <a:rPr lang="en-US" sz="2400" dirty="0"/>
              <a:t>	Minor user defined functions &amp;</a:t>
            </a:r>
          </a:p>
          <a:p>
            <a:r>
              <a:rPr lang="en-US" sz="2400" dirty="0"/>
              <a:t>	Extra user defined 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2794" y="166661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109" y="1347738"/>
            <a:ext cx="7646621" cy="492472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dirty="0" smtClean="0">
                <a:solidFill>
                  <a:schemeClr val="tx1"/>
                </a:solidFill>
              </a:rPr>
              <a:t>he </a:t>
            </a:r>
            <a:r>
              <a:rPr lang="en-US" sz="2800" dirty="0">
                <a:solidFill>
                  <a:schemeClr val="tx1"/>
                </a:solidFill>
              </a:rPr>
              <a:t>code begins from main function. Which decorates the screen and runs a loop which calls the very user major defined functions as follows.</a:t>
            </a:r>
          </a:p>
          <a:p>
            <a:pPr marL="457200" lvl="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Learn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Listen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Decide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Reply</a:t>
            </a:r>
            <a:endParaRPr lang="en-US" sz="2800" dirty="0">
              <a:solidFill>
                <a:schemeClr val="tx1"/>
              </a:solidFill>
            </a:endParaRPr>
          </a:p>
          <a:p>
            <a:pPr algn="l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4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0078" y="588475"/>
            <a:ext cx="48979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//Main Function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intro();</a:t>
            </a:r>
          </a:p>
          <a:p>
            <a:r>
              <a:rPr lang="en-US" dirty="0"/>
              <a:t>    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    system("color 0F");</a:t>
            </a:r>
          </a:p>
          <a:p>
            <a:endParaRPr lang="en-US" dirty="0"/>
          </a:p>
          <a:p>
            <a:r>
              <a:rPr lang="en-US" dirty="0"/>
              <a:t>    char a=177;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j=1; j&lt;=4; j++)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=4; </a:t>
            </a:r>
            <a:r>
              <a:rPr lang="en-US" dirty="0" err="1"/>
              <a:t>i</a:t>
            </a:r>
            <a:r>
              <a:rPr lang="en-US" dirty="0"/>
              <a:t>&lt;=8;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b="1" dirty="0" err="1"/>
              <a:t>chcolor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*15,a);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</a:t>
            </a:r>
            <a:r>
              <a:rPr lang="en-US" dirty="0" err="1"/>
              <a:t>scolor</a:t>
            </a:r>
            <a:r>
              <a:rPr lang="en-US" dirty="0"/>
              <a:t>(15," [ Chat bot status: ");</a:t>
            </a:r>
          </a:p>
          <a:p>
            <a:r>
              <a:rPr lang="en-US" dirty="0"/>
              <a:t>    </a:t>
            </a:r>
            <a:r>
              <a:rPr lang="en-US" dirty="0" err="1"/>
              <a:t>scolor</a:t>
            </a:r>
            <a:r>
              <a:rPr lang="en-US" dirty="0"/>
              <a:t>(2,"ACTIVE ] ");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j=1; j&lt;=4; j++)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=8; </a:t>
            </a:r>
            <a:r>
              <a:rPr lang="en-US" dirty="0" err="1"/>
              <a:t>i</a:t>
            </a:r>
            <a:r>
              <a:rPr lang="en-US" dirty="0"/>
              <a:t>&gt;=4; 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b="1" dirty="0" err="1"/>
              <a:t>chcolor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*15,a);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4875" y="389298"/>
            <a:ext cx="34946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learn();</a:t>
            </a:r>
          </a:p>
          <a:p>
            <a:r>
              <a:rPr lang="en-US" dirty="0"/>
              <a:t>    while (</a:t>
            </a:r>
            <a:r>
              <a:rPr lang="en-US" dirty="0" err="1"/>
              <a:t>chatloop</a:t>
            </a:r>
            <a:r>
              <a:rPr lang="en-US" dirty="0"/>
              <a:t>!=0)</a:t>
            </a:r>
          </a:p>
          <a:p>
            <a:r>
              <a:rPr lang="en-US" dirty="0"/>
              <a:t>    {</a:t>
            </a:r>
          </a:p>
          <a:p>
            <a:r>
              <a:rPr lang="en-US" b="1" dirty="0"/>
              <a:t>        listen();</a:t>
            </a:r>
          </a:p>
          <a:p>
            <a:r>
              <a:rPr lang="en-US" b="1" dirty="0"/>
              <a:t>        decide();</a:t>
            </a:r>
          </a:p>
          <a:p>
            <a:r>
              <a:rPr lang="en-US" b="1" dirty="0"/>
              <a:t>        reply();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cleartmem</a:t>
            </a:r>
            <a:r>
              <a:rPr lang="en-US" b="1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3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7766" y="0"/>
            <a:ext cx="4282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LEARN()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368" y="671691"/>
            <a:ext cx="111991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learn()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,"Hey, hey; Good morning, how you doing?");</a:t>
            </a:r>
          </a:p>
          <a:p>
            <a:r>
              <a:rPr lang="en-US" dirty="0"/>
              <a:t>    </a:t>
            </a:r>
            <a:r>
              <a:rPr lang="en-US" dirty="0" err="1"/>
              <a:t>readit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memorise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cleartmem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,"! ; Yes! No doubt!");</a:t>
            </a:r>
          </a:p>
          <a:p>
            <a:r>
              <a:rPr lang="en-US" dirty="0"/>
              <a:t>    </a:t>
            </a:r>
            <a:r>
              <a:rPr lang="en-US" dirty="0" err="1"/>
              <a:t>readit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memorise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cleartmem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,"system, close, terminate, exit, chat; Thank you, Friday");</a:t>
            </a:r>
          </a:p>
          <a:p>
            <a:r>
              <a:rPr lang="en-US" dirty="0"/>
              <a:t>    </a:t>
            </a:r>
            <a:r>
              <a:rPr lang="en-US" dirty="0" err="1"/>
              <a:t>readit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memorise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cleartmem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,"your, name ; I am Friday.");</a:t>
            </a:r>
          </a:p>
          <a:p>
            <a:r>
              <a:rPr lang="en-US" dirty="0"/>
              <a:t>    </a:t>
            </a:r>
            <a:r>
              <a:rPr lang="en-US" dirty="0" err="1"/>
              <a:t>readit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memorise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cleartmem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,"your, name ; My name is Friday.");</a:t>
            </a:r>
          </a:p>
          <a:p>
            <a:r>
              <a:rPr lang="en-US" dirty="0"/>
              <a:t>    </a:t>
            </a:r>
            <a:r>
              <a:rPr lang="en-US" dirty="0" err="1"/>
              <a:t>readit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memorise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cleartmem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0989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4499"/>
            <a:ext cx="8596668" cy="594511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/>
              <a:t>Readit</a:t>
            </a:r>
            <a:r>
              <a:rPr lang="en-US" sz="2800" dirty="0" smtClean="0"/>
              <a:t>() &amp; </a:t>
            </a:r>
            <a:r>
              <a:rPr lang="en-US" sz="2800" dirty="0" err="1" smtClean="0"/>
              <a:t>Memoriesit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769545"/>
            <a:ext cx="4347339" cy="52718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readit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ii, cc, </a:t>
            </a:r>
            <a:r>
              <a:rPr lang="en-US" dirty="0" err="1"/>
              <a:t>ll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ll</a:t>
            </a:r>
            <a:r>
              <a:rPr lang="en-US" dirty="0"/>
              <a:t>=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//Taking tags inside </a:t>
            </a:r>
            <a:r>
              <a:rPr lang="en-US" dirty="0" err="1"/>
              <a:t>msga</a:t>
            </a:r>
            <a:r>
              <a:rPr lang="en-US" dirty="0"/>
              <a:t>!</a:t>
            </a:r>
          </a:p>
          <a:p>
            <a:r>
              <a:rPr lang="en-US" dirty="0"/>
              <a:t>    for(ii=0; ii&lt;=</a:t>
            </a:r>
            <a:r>
              <a:rPr lang="en-US" dirty="0" err="1"/>
              <a:t>ll</a:t>
            </a:r>
            <a:r>
              <a:rPr lang="en-US" dirty="0"/>
              <a:t>; ii++)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if(</a:t>
            </a:r>
            <a:r>
              <a:rPr lang="en-US" dirty="0" err="1"/>
              <a:t>msg</a:t>
            </a:r>
            <a:r>
              <a:rPr lang="en-US" dirty="0"/>
              <a:t>[ii]==';')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cc=ii+1;</a:t>
            </a:r>
          </a:p>
          <a:p>
            <a:r>
              <a:rPr lang="en-US" dirty="0"/>
              <a:t>            ii=ll+1;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else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22202" y="679010"/>
            <a:ext cx="3730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msga[ii]=msg[ii];</a:t>
            </a:r>
          </a:p>
          <a:p>
            <a:r>
              <a:rPr lang="en-US"/>
              <a:t>    }</a:t>
            </a:r>
          </a:p>
          <a:p>
            <a:endParaRPr lang="en-US"/>
          </a:p>
          <a:p>
            <a:r>
              <a:rPr lang="en-US"/>
              <a:t>    //Taking reply inside msgb!</a:t>
            </a:r>
          </a:p>
          <a:p>
            <a:r>
              <a:rPr lang="en-US"/>
              <a:t>    for(ii=cc; ii&lt;=ll; ii++)</a:t>
            </a:r>
          </a:p>
          <a:p>
            <a:r>
              <a:rPr lang="en-US"/>
              <a:t>    {</a:t>
            </a:r>
          </a:p>
          <a:p>
            <a:r>
              <a:rPr lang="en-US"/>
              <a:t>        msgb[ii-cc]=msg[ii];</a:t>
            </a:r>
          </a:p>
          <a:p>
            <a:r>
              <a:rPr lang="en-US"/>
              <a:t>    }</a:t>
            </a:r>
          </a:p>
          <a:p>
            <a:endParaRPr lang="en-US"/>
          </a:p>
          <a:p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1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6705" y="470780"/>
            <a:ext cx="28156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void memorise()</a:t>
            </a:r>
          </a:p>
          <a:p>
            <a:r>
              <a:rPr lang="en-US"/>
              <a:t>{</a:t>
            </a:r>
          </a:p>
          <a:p>
            <a:r>
              <a:rPr lang="en-US"/>
              <a:t>    int ii=scount, jj, kk, cc;</a:t>
            </a:r>
          </a:p>
          <a:p>
            <a:endParaRPr lang="en-US"/>
          </a:p>
          <a:p>
            <a:r>
              <a:rPr lang="en-US"/>
              <a:t>    //Storing value in last array!</a:t>
            </a:r>
          </a:p>
          <a:p>
            <a:r>
              <a:rPr lang="en-US"/>
              <a:t>    cc=strlen(msgb);</a:t>
            </a:r>
          </a:p>
          <a:p>
            <a:r>
              <a:rPr lang="en-US"/>
              <a:t>    for(kk=0; kk&lt;=cc; kk++)</a:t>
            </a:r>
          </a:p>
          <a:p>
            <a:r>
              <a:rPr lang="en-US"/>
              <a:t>    {</a:t>
            </a:r>
          </a:p>
          <a:p>
            <a:r>
              <a:rPr lang="en-US"/>
              <a:t>       Base[scount][25][kk]=msgb[kk];</a:t>
            </a:r>
          </a:p>
          <a:p>
            <a:r>
              <a:rPr lang="en-US"/>
              <a:t>    }</a:t>
            </a:r>
          </a:p>
          <a:p>
            <a:endParaRPr lang="en-US"/>
          </a:p>
          <a:p>
            <a:r>
              <a:rPr lang="en-US"/>
              <a:t>    //Storing value in first arrays!</a:t>
            </a:r>
          </a:p>
          <a:p>
            <a:r>
              <a:rPr lang="en-US"/>
              <a:t>    cc=strlen(msga);</a:t>
            </a:r>
          </a:p>
          <a:p>
            <a:r>
              <a:rPr lang="en-US"/>
              <a:t>    int xx=0, ss=0;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0150" y="488887"/>
            <a:ext cx="289710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for(</a:t>
            </a:r>
            <a:r>
              <a:rPr lang="en-US" dirty="0" err="1"/>
              <a:t>jj</a:t>
            </a:r>
            <a:r>
              <a:rPr lang="en-US" dirty="0"/>
              <a:t>=0; </a:t>
            </a:r>
            <a:r>
              <a:rPr lang="en-US" dirty="0" err="1"/>
              <a:t>jj</a:t>
            </a:r>
            <a:r>
              <a:rPr lang="en-US" dirty="0"/>
              <a:t>&lt;=23; </a:t>
            </a:r>
            <a:r>
              <a:rPr lang="en-US" dirty="0" err="1"/>
              <a:t>jj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</a:t>
            </a:r>
            <a:r>
              <a:rPr lang="en-US" dirty="0" err="1"/>
              <a:t>kk</a:t>
            </a:r>
            <a:r>
              <a:rPr lang="en-US" dirty="0"/>
              <a:t>=xx; </a:t>
            </a:r>
            <a:r>
              <a:rPr lang="en-US" dirty="0" err="1"/>
              <a:t>kk</a:t>
            </a:r>
            <a:r>
              <a:rPr lang="en-US" dirty="0"/>
              <a:t>&lt;=cc; </a:t>
            </a:r>
            <a:r>
              <a:rPr lang="en-US" dirty="0" err="1"/>
              <a:t>kk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if(</a:t>
            </a:r>
            <a:r>
              <a:rPr lang="en-US" dirty="0" err="1"/>
              <a:t>kk</a:t>
            </a:r>
            <a:r>
              <a:rPr lang="en-US" dirty="0"/>
              <a:t>==cc)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jend</a:t>
            </a:r>
            <a:r>
              <a:rPr lang="en-US" dirty="0"/>
              <a:t>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if(</a:t>
            </a:r>
            <a:r>
              <a:rPr lang="en-US" dirty="0" err="1"/>
              <a:t>msga</a:t>
            </a:r>
            <a:r>
              <a:rPr lang="en-US" dirty="0"/>
              <a:t>[</a:t>
            </a:r>
            <a:r>
              <a:rPr lang="en-US" dirty="0" err="1"/>
              <a:t>kk</a:t>
            </a:r>
            <a:r>
              <a:rPr lang="en-US" dirty="0"/>
              <a:t>]==',')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Base[</a:t>
            </a:r>
            <a:r>
              <a:rPr lang="en-US" dirty="0" err="1"/>
              <a:t>scount</a:t>
            </a:r>
            <a:r>
              <a:rPr lang="en-US" dirty="0"/>
              <a:t>][</a:t>
            </a:r>
            <a:r>
              <a:rPr lang="en-US" dirty="0" err="1"/>
              <a:t>jj</a:t>
            </a:r>
            <a:r>
              <a:rPr lang="en-US" dirty="0"/>
              <a:t>][</a:t>
            </a:r>
            <a:r>
              <a:rPr lang="en-US" dirty="0" err="1"/>
              <a:t>kk</a:t>
            </a:r>
            <a:r>
              <a:rPr lang="en-US" dirty="0"/>
              <a:t>]='\0';</a:t>
            </a:r>
          </a:p>
          <a:p>
            <a:r>
              <a:rPr lang="en-US" dirty="0"/>
              <a:t>                xx=kk+1;</a:t>
            </a:r>
          </a:p>
          <a:p>
            <a:r>
              <a:rPr lang="en-US" dirty="0"/>
              <a:t>                </a:t>
            </a:r>
            <a:r>
              <a:rPr lang="en-US" dirty="0" err="1"/>
              <a:t>kk</a:t>
            </a:r>
            <a:r>
              <a:rPr lang="en-US" dirty="0"/>
              <a:t>=cc+1;</a:t>
            </a:r>
          </a:p>
          <a:p>
            <a:r>
              <a:rPr lang="en-US" dirty="0"/>
              <a:t>            </a:t>
            </a:r>
            <a:r>
              <a:rPr lang="en-US" dirty="0" smtClean="0"/>
              <a:t>}</a:t>
            </a:r>
          </a:p>
          <a:p>
            <a:r>
              <a:rPr lang="en-US" dirty="0"/>
              <a:t>else if (((</a:t>
            </a:r>
            <a:r>
              <a:rPr lang="en-US" dirty="0" err="1"/>
              <a:t>msga</a:t>
            </a:r>
            <a:r>
              <a:rPr lang="en-US" dirty="0"/>
              <a:t>[</a:t>
            </a:r>
            <a:r>
              <a:rPr lang="en-US" dirty="0" err="1"/>
              <a:t>kk</a:t>
            </a:r>
            <a:r>
              <a:rPr lang="en-US" dirty="0"/>
              <a:t>]&gt;='A')&amp;&amp;(</a:t>
            </a:r>
            <a:r>
              <a:rPr lang="en-US" dirty="0" err="1"/>
              <a:t>msga</a:t>
            </a:r>
            <a:r>
              <a:rPr lang="en-US" dirty="0"/>
              <a:t>[</a:t>
            </a:r>
            <a:r>
              <a:rPr lang="en-US" dirty="0" err="1"/>
              <a:t>kk</a:t>
            </a:r>
            <a:r>
              <a:rPr lang="en-US" dirty="0"/>
              <a:t>]&lt;='Z'))||((</a:t>
            </a:r>
            <a:r>
              <a:rPr lang="en-US" dirty="0" err="1"/>
              <a:t>msga</a:t>
            </a:r>
            <a:r>
              <a:rPr lang="en-US" dirty="0"/>
              <a:t>[</a:t>
            </a:r>
            <a:r>
              <a:rPr lang="en-US" dirty="0" err="1"/>
              <a:t>kk</a:t>
            </a:r>
            <a:r>
              <a:rPr lang="en-US" dirty="0"/>
              <a:t>]&gt;='a')&amp;&amp;(</a:t>
            </a:r>
            <a:r>
              <a:rPr lang="en-US" dirty="0" err="1"/>
              <a:t>msga</a:t>
            </a:r>
            <a:r>
              <a:rPr lang="en-US" dirty="0"/>
              <a:t>[</a:t>
            </a:r>
            <a:r>
              <a:rPr lang="en-US" dirty="0" err="1"/>
              <a:t>kk</a:t>
            </a:r>
            <a:r>
              <a:rPr lang="en-US" dirty="0"/>
              <a:t>]&lt;='z'))||((</a:t>
            </a:r>
            <a:r>
              <a:rPr lang="en-US" dirty="0" err="1"/>
              <a:t>msga</a:t>
            </a:r>
            <a:r>
              <a:rPr lang="en-US" dirty="0"/>
              <a:t>[</a:t>
            </a:r>
            <a:r>
              <a:rPr lang="en-US" dirty="0" err="1"/>
              <a:t>kk</a:t>
            </a:r>
            <a:r>
              <a:rPr lang="en-US" dirty="0"/>
              <a:t>]&gt;='0')&amp;&amp;(</a:t>
            </a:r>
            <a:r>
              <a:rPr lang="en-US" dirty="0" err="1"/>
              <a:t>msga</a:t>
            </a:r>
            <a:r>
              <a:rPr lang="en-US" dirty="0"/>
              <a:t>[</a:t>
            </a:r>
            <a:r>
              <a:rPr lang="en-US" dirty="0" err="1"/>
              <a:t>kk</a:t>
            </a:r>
            <a:r>
              <a:rPr lang="en-US" dirty="0"/>
              <a:t>]&lt;='9')))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9773" y="470780"/>
            <a:ext cx="31687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{      if</a:t>
            </a:r>
            <a:r>
              <a:rPr lang="en-US" dirty="0"/>
              <a:t>((</a:t>
            </a:r>
            <a:r>
              <a:rPr lang="en-US" dirty="0" err="1"/>
              <a:t>msga</a:t>
            </a:r>
            <a:r>
              <a:rPr lang="en-US" dirty="0"/>
              <a:t>[</a:t>
            </a:r>
            <a:r>
              <a:rPr lang="en-US" dirty="0" err="1"/>
              <a:t>kk</a:t>
            </a:r>
            <a:r>
              <a:rPr lang="en-US" dirty="0"/>
              <a:t>]&gt;='A')&amp;&amp;(</a:t>
            </a:r>
            <a:r>
              <a:rPr lang="en-US" dirty="0" err="1"/>
              <a:t>msga</a:t>
            </a:r>
            <a:r>
              <a:rPr lang="en-US" dirty="0"/>
              <a:t>[</a:t>
            </a:r>
            <a:r>
              <a:rPr lang="en-US" dirty="0" err="1"/>
              <a:t>kk</a:t>
            </a:r>
            <a:r>
              <a:rPr lang="en-US" dirty="0"/>
              <a:t>]&lt;='Z'))</a:t>
            </a:r>
          </a:p>
          <a:p>
            <a:r>
              <a:rPr lang="en-US" dirty="0"/>
              <a:t>              Base[</a:t>
            </a:r>
            <a:r>
              <a:rPr lang="en-US" dirty="0" err="1"/>
              <a:t>scount</a:t>
            </a:r>
            <a:r>
              <a:rPr lang="en-US" dirty="0"/>
              <a:t>][</a:t>
            </a:r>
            <a:r>
              <a:rPr lang="en-US" dirty="0" err="1"/>
              <a:t>jj</a:t>
            </a:r>
            <a:r>
              <a:rPr lang="en-US" dirty="0"/>
              <a:t>][</a:t>
            </a:r>
            <a:r>
              <a:rPr lang="en-US" dirty="0" err="1"/>
              <a:t>ss</a:t>
            </a:r>
            <a:r>
              <a:rPr lang="en-US" dirty="0"/>
              <a:t>]=</a:t>
            </a:r>
            <a:r>
              <a:rPr lang="en-US" dirty="0" err="1"/>
              <a:t>msga</a:t>
            </a:r>
            <a:r>
              <a:rPr lang="en-US" dirty="0"/>
              <a:t>[</a:t>
            </a:r>
            <a:r>
              <a:rPr lang="en-US" dirty="0" err="1"/>
              <a:t>kk</a:t>
            </a:r>
            <a:r>
              <a:rPr lang="en-US" dirty="0"/>
              <a:t>]+32;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Base[</a:t>
            </a:r>
            <a:r>
              <a:rPr lang="en-US" dirty="0" err="1"/>
              <a:t>scount</a:t>
            </a:r>
            <a:r>
              <a:rPr lang="en-US" dirty="0"/>
              <a:t>][</a:t>
            </a:r>
            <a:r>
              <a:rPr lang="en-US" dirty="0" err="1"/>
              <a:t>jj</a:t>
            </a:r>
            <a:r>
              <a:rPr lang="en-US" dirty="0"/>
              <a:t>][</a:t>
            </a:r>
            <a:r>
              <a:rPr lang="en-US" dirty="0" err="1"/>
              <a:t>ss</a:t>
            </a:r>
            <a:r>
              <a:rPr lang="en-US" dirty="0"/>
              <a:t>]=</a:t>
            </a:r>
            <a:r>
              <a:rPr lang="en-US" dirty="0" err="1"/>
              <a:t>msga</a:t>
            </a:r>
            <a:r>
              <a:rPr lang="en-US" dirty="0"/>
              <a:t>[</a:t>
            </a:r>
            <a:r>
              <a:rPr lang="en-US" dirty="0" err="1"/>
              <a:t>kk</a:t>
            </a:r>
            <a:r>
              <a:rPr lang="en-US" dirty="0"/>
              <a:t>];</a:t>
            </a:r>
          </a:p>
          <a:p>
            <a:r>
              <a:rPr lang="en-US" dirty="0"/>
              <a:t>              </a:t>
            </a:r>
            <a:r>
              <a:rPr lang="en-US" dirty="0" err="1"/>
              <a:t>ss</a:t>
            </a:r>
            <a:r>
              <a:rPr lang="en-US" dirty="0"/>
              <a:t>++;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ss</a:t>
            </a:r>
            <a:r>
              <a:rPr lang="en-US" dirty="0"/>
              <a:t>=0;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 err="1"/>
              <a:t>jend</a:t>
            </a:r>
            <a:r>
              <a:rPr lang="en-US" dirty="0"/>
              <a:t>: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jcount</a:t>
            </a:r>
            <a:r>
              <a:rPr lang="en-US" dirty="0"/>
              <a:t>[</a:t>
            </a:r>
            <a:r>
              <a:rPr lang="en-US" dirty="0" err="1"/>
              <a:t>scount</a:t>
            </a:r>
            <a:r>
              <a:rPr lang="en-US" dirty="0"/>
              <a:t>]=jj+1;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scount</a:t>
            </a:r>
            <a:r>
              <a:rPr lang="en-US" dirty="0"/>
              <a:t>++;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1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100" y="1584357"/>
            <a:ext cx="50246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decide()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//Finding valid bases</a:t>
            </a:r>
          </a:p>
          <a:p>
            <a:r>
              <a:rPr lang="en-US" dirty="0"/>
              <a:t>    for (dxx=0; dxx&lt;=scount-1; dxx++)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ooo</a:t>
            </a:r>
            <a:r>
              <a:rPr lang="en-US" dirty="0"/>
              <a:t>=0;</a:t>
            </a:r>
          </a:p>
          <a:p>
            <a:r>
              <a:rPr lang="en-US" dirty="0"/>
              <a:t>        for (</a:t>
            </a:r>
            <a:r>
              <a:rPr lang="en-US" dirty="0" err="1"/>
              <a:t>dyy</a:t>
            </a:r>
            <a:r>
              <a:rPr lang="en-US" dirty="0"/>
              <a:t>=0; </a:t>
            </a:r>
            <a:r>
              <a:rPr lang="en-US" dirty="0" err="1"/>
              <a:t>dyy</a:t>
            </a:r>
            <a:r>
              <a:rPr lang="en-US" dirty="0"/>
              <a:t>&lt;=23; </a:t>
            </a:r>
            <a:r>
              <a:rPr lang="en-US" dirty="0" err="1"/>
              <a:t>dyy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for(dii=0; dii&lt;=</a:t>
            </a:r>
            <a:r>
              <a:rPr lang="en-US" dirty="0" err="1"/>
              <a:t>djj</a:t>
            </a:r>
            <a:r>
              <a:rPr lang="en-US" dirty="0"/>
              <a:t>; dii++)</a:t>
            </a:r>
          </a:p>
          <a:p>
            <a:r>
              <a:rPr lang="en-US" dirty="0"/>
              <a:t>                if (</a:t>
            </a:r>
            <a:r>
              <a:rPr lang="en-US" dirty="0" err="1"/>
              <a:t>strcmp</a:t>
            </a:r>
            <a:r>
              <a:rPr lang="en-US" dirty="0"/>
              <a:t>(Base[dxx][</a:t>
            </a:r>
            <a:r>
              <a:rPr lang="en-US" dirty="0" err="1"/>
              <a:t>dyy</a:t>
            </a:r>
            <a:r>
              <a:rPr lang="en-US" dirty="0"/>
              <a:t>],</a:t>
            </a:r>
            <a:r>
              <a:rPr lang="en-US" dirty="0" err="1"/>
              <a:t>combase</a:t>
            </a:r>
            <a:r>
              <a:rPr lang="en-US" dirty="0"/>
              <a:t>[</a:t>
            </a:r>
            <a:r>
              <a:rPr lang="en-US" dirty="0" err="1"/>
              <a:t>cbcount</a:t>
            </a:r>
            <a:r>
              <a:rPr lang="en-US" dirty="0"/>
              <a:t>][dii]) == 0)</a:t>
            </a:r>
          </a:p>
          <a:p>
            <a:r>
              <a:rPr lang="en-US" dirty="0"/>
              <a:t>                    { </a:t>
            </a:r>
            <a:r>
              <a:rPr lang="en-US" dirty="0" err="1"/>
              <a:t>ooo</a:t>
            </a:r>
            <a:r>
              <a:rPr lang="en-US" dirty="0"/>
              <a:t>++;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dcc[dxx][0]=dxx;</a:t>
            </a:r>
          </a:p>
          <a:p>
            <a:r>
              <a:rPr lang="en-US" dirty="0"/>
              <a:t>        dcc[dxx][1]=</a:t>
            </a:r>
            <a:r>
              <a:rPr lang="en-US" dirty="0" err="1"/>
              <a:t>ooo</a:t>
            </a:r>
            <a:r>
              <a:rPr lang="en-US" dirty="0"/>
              <a:t>;</a:t>
            </a:r>
          </a:p>
          <a:p>
            <a:r>
              <a:rPr lang="en-US" dirty="0"/>
              <a:t>        dcc[dxx][2]=</a:t>
            </a:r>
            <a:r>
              <a:rPr lang="en-US" dirty="0" err="1"/>
              <a:t>ooo-jcount</a:t>
            </a:r>
            <a:r>
              <a:rPr lang="en-US" dirty="0"/>
              <a:t>[dxx]+10;</a:t>
            </a:r>
          </a:p>
          <a:p>
            <a:r>
              <a:rPr lang="en-US" dirty="0"/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9773" y="1439501"/>
            <a:ext cx="57851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dxx=0; </a:t>
            </a:r>
            <a:r>
              <a:rPr lang="en-US" dirty="0" err="1"/>
              <a:t>dyy</a:t>
            </a:r>
            <a:r>
              <a:rPr lang="en-US" dirty="0"/>
              <a:t>=0; dii=0; </a:t>
            </a:r>
            <a:r>
              <a:rPr lang="en-US" dirty="0" err="1"/>
              <a:t>djj</a:t>
            </a:r>
            <a:r>
              <a:rPr lang="en-US" dirty="0"/>
              <a:t>=0;</a:t>
            </a:r>
          </a:p>
          <a:p>
            <a:r>
              <a:rPr lang="en-US" dirty="0"/>
              <a:t>    //Sorting</a:t>
            </a:r>
          </a:p>
          <a:p>
            <a:r>
              <a:rPr lang="en-US" dirty="0"/>
              <a:t>    for(dii=0; dii&lt;=1000; dii++)</a:t>
            </a:r>
          </a:p>
          <a:p>
            <a:r>
              <a:rPr lang="en-US" dirty="0"/>
              <a:t>    {</a:t>
            </a:r>
            <a:r>
              <a:rPr lang="en-US" dirty="0" err="1"/>
              <a:t>int</a:t>
            </a:r>
            <a:r>
              <a:rPr lang="en-US" dirty="0"/>
              <a:t> a=dcc[dii][0], b=dcc[dii][1], c=dcc[dii][2];</a:t>
            </a:r>
          </a:p>
          <a:p>
            <a:r>
              <a:rPr lang="en-US" dirty="0"/>
              <a:t>            for(</a:t>
            </a:r>
            <a:r>
              <a:rPr lang="en-US" dirty="0" err="1"/>
              <a:t>djj</a:t>
            </a:r>
            <a:r>
              <a:rPr lang="en-US" dirty="0"/>
              <a:t>=dii; </a:t>
            </a:r>
            <a:r>
              <a:rPr lang="en-US" dirty="0" err="1"/>
              <a:t>djj</a:t>
            </a:r>
            <a:r>
              <a:rPr lang="en-US" dirty="0"/>
              <a:t>&lt;=1000; </a:t>
            </a:r>
            <a:r>
              <a:rPr lang="en-US" dirty="0" err="1"/>
              <a:t>djj</a:t>
            </a:r>
            <a:r>
              <a:rPr lang="en-US" dirty="0"/>
              <a:t>++)</a:t>
            </a:r>
          </a:p>
          <a:p>
            <a:r>
              <a:rPr lang="en-US" dirty="0"/>
              <a:t>                {if(dcc[</a:t>
            </a:r>
            <a:r>
              <a:rPr lang="en-US" dirty="0" err="1"/>
              <a:t>djj</a:t>
            </a:r>
            <a:r>
              <a:rPr lang="en-US" dirty="0"/>
              <a:t>][1]&gt;b)</a:t>
            </a:r>
          </a:p>
          <a:p>
            <a:r>
              <a:rPr lang="en-US" dirty="0"/>
              <a:t>                    { a=dcc[</a:t>
            </a:r>
            <a:r>
              <a:rPr lang="en-US" dirty="0" err="1"/>
              <a:t>djj</a:t>
            </a:r>
            <a:r>
              <a:rPr lang="en-US" dirty="0"/>
              <a:t>][0]; b=dcc[</a:t>
            </a:r>
            <a:r>
              <a:rPr lang="en-US" dirty="0" err="1"/>
              <a:t>djj</a:t>
            </a:r>
            <a:r>
              <a:rPr lang="en-US" dirty="0"/>
              <a:t>][1]; c=dcc[</a:t>
            </a:r>
            <a:r>
              <a:rPr lang="en-US" dirty="0" err="1"/>
              <a:t>djj</a:t>
            </a:r>
            <a:r>
              <a:rPr lang="en-US" dirty="0"/>
              <a:t>][2]; </a:t>
            </a:r>
            <a:r>
              <a:rPr lang="en-US" dirty="0" err="1"/>
              <a:t>dyy</a:t>
            </a:r>
            <a:r>
              <a:rPr lang="en-US" dirty="0"/>
              <a:t>=</a:t>
            </a:r>
            <a:r>
              <a:rPr lang="en-US" dirty="0" err="1"/>
              <a:t>djj</a:t>
            </a:r>
            <a:r>
              <a:rPr lang="en-US" dirty="0"/>
              <a:t>; }}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tempa</a:t>
            </a:r>
            <a:r>
              <a:rPr lang="en-US" dirty="0"/>
              <a:t>=dcc[dii][0], </a:t>
            </a:r>
            <a:r>
              <a:rPr lang="en-US" dirty="0" err="1"/>
              <a:t>tempb</a:t>
            </a:r>
            <a:r>
              <a:rPr lang="en-US" dirty="0"/>
              <a:t>=dcc[dii][1], </a:t>
            </a:r>
            <a:r>
              <a:rPr lang="en-US" dirty="0" err="1"/>
              <a:t>tempc</a:t>
            </a:r>
            <a:r>
              <a:rPr lang="en-US" dirty="0"/>
              <a:t>=dcc[dii][2];</a:t>
            </a:r>
          </a:p>
          <a:p>
            <a:r>
              <a:rPr lang="en-US" dirty="0"/>
              <a:t>        dcc[dii][0]=a; dcc[dii][1]=b; dcc[dii][2]=c;</a:t>
            </a:r>
          </a:p>
          <a:p>
            <a:r>
              <a:rPr lang="en-US" dirty="0"/>
              <a:t>        dcc[</a:t>
            </a:r>
            <a:r>
              <a:rPr lang="en-US" dirty="0" err="1"/>
              <a:t>dyy</a:t>
            </a:r>
            <a:r>
              <a:rPr lang="en-US" dirty="0"/>
              <a:t>][0]=</a:t>
            </a:r>
            <a:r>
              <a:rPr lang="en-US" dirty="0" err="1"/>
              <a:t>tempa</a:t>
            </a:r>
            <a:r>
              <a:rPr lang="en-US" dirty="0"/>
              <a:t>; dcc[</a:t>
            </a:r>
            <a:r>
              <a:rPr lang="en-US" dirty="0" err="1"/>
              <a:t>dyy</a:t>
            </a:r>
            <a:r>
              <a:rPr lang="en-US" dirty="0"/>
              <a:t>][1]=</a:t>
            </a:r>
            <a:r>
              <a:rPr lang="en-US" dirty="0" err="1"/>
              <a:t>tempb</a:t>
            </a:r>
            <a:r>
              <a:rPr lang="en-US" dirty="0"/>
              <a:t>; dcc[</a:t>
            </a:r>
            <a:r>
              <a:rPr lang="en-US" dirty="0" err="1"/>
              <a:t>dyy</a:t>
            </a:r>
            <a:r>
              <a:rPr lang="en-US" dirty="0"/>
              <a:t>][2]=</a:t>
            </a:r>
            <a:r>
              <a:rPr lang="en-US" dirty="0" err="1"/>
              <a:t>tempc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0238" y="334978"/>
            <a:ext cx="535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DECIDE()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9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3164" y="525101"/>
            <a:ext cx="99135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if(dcc[0][1]==0) </a:t>
            </a:r>
            <a:r>
              <a:rPr lang="en-US" b="1" dirty="0" err="1"/>
              <a:t>emptymsg</a:t>
            </a:r>
            <a:r>
              <a:rPr lang="en-US" b="1" dirty="0"/>
              <a:t>();</a:t>
            </a:r>
          </a:p>
          <a:p>
            <a:r>
              <a:rPr lang="en-US" dirty="0"/>
              <a:t>    else if(dcc[0][1]==1) </a:t>
            </a:r>
            <a:r>
              <a:rPr lang="en-US" b="1" dirty="0"/>
              <a:t>past();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for(dii=0; dii&lt;=100; dii++)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if(dcc[dii][1]&gt;dcc[dii+1][1])</a:t>
            </a:r>
          </a:p>
          <a:p>
            <a:r>
              <a:rPr lang="en-US" dirty="0"/>
              <a:t>                   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repcount</a:t>
            </a:r>
            <a:r>
              <a:rPr lang="en-US" dirty="0"/>
              <a:t>=dii;</a:t>
            </a:r>
          </a:p>
          <a:p>
            <a:r>
              <a:rPr lang="en-US" dirty="0"/>
              <a:t>                        dii=101;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dxx=55;</a:t>
            </a:r>
          </a:p>
          <a:p>
            <a:r>
              <a:rPr lang="en-US" dirty="0"/>
              <a:t>    for(dii=0; dii&lt;</a:t>
            </a:r>
            <a:r>
              <a:rPr lang="en-US" dirty="0" err="1"/>
              <a:t>repcount</a:t>
            </a:r>
            <a:r>
              <a:rPr lang="en-US" dirty="0"/>
              <a:t>; dii++)</a:t>
            </a:r>
          </a:p>
          <a:p>
            <a:r>
              <a:rPr lang="en-US" dirty="0"/>
              <a:t>        {if(dcc[dii][2]&gt;dcc[dii+1][2])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dxx=dii;</a:t>
            </a:r>
          </a:p>
          <a:p>
            <a:r>
              <a:rPr lang="en-US" dirty="0"/>
              <a:t>                </a:t>
            </a:r>
            <a:r>
              <a:rPr lang="en-US" dirty="0" err="1"/>
              <a:t>repcount</a:t>
            </a:r>
            <a:r>
              <a:rPr lang="en-US" dirty="0"/>
              <a:t>=dxx-100;</a:t>
            </a:r>
          </a:p>
          <a:p>
            <a:r>
              <a:rPr lang="en-US" dirty="0"/>
              <a:t>        }}</a:t>
            </a:r>
          </a:p>
          <a:p>
            <a:r>
              <a:rPr lang="en-US" dirty="0"/>
              <a:t>        </a:t>
            </a:r>
            <a:r>
              <a:rPr lang="en-US" b="1" dirty="0" err="1"/>
              <a:t>gotit</a:t>
            </a:r>
            <a:r>
              <a:rPr lang="en-US" b="1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93430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1456</Words>
  <Application>Microsoft Office PowerPoint</Application>
  <PresentationFormat>Widescreen</PresentationFormat>
  <Paragraphs>296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Presentation on  DS Project</vt:lpstr>
      <vt:lpstr>Friday is a pseudo intelligent chat bot that is made for entertainment purpose. This is a Data structures based project. It acts like Artificial intelligent but it is not. So it’s only goal is entertainment. </vt:lpstr>
      <vt:lpstr> </vt:lpstr>
      <vt:lpstr>PowerPoint Presentation</vt:lpstr>
      <vt:lpstr>PowerPoint Presentation</vt:lpstr>
      <vt:lpstr>Readit() &amp; Memoriesit()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ANY QUESTION?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Structured Programming</dc:title>
  <dc:creator>MD.Feeham</dc:creator>
  <cp:lastModifiedBy>MD.Feeham</cp:lastModifiedBy>
  <cp:revision>12</cp:revision>
  <dcterms:created xsi:type="dcterms:W3CDTF">2019-08-19T19:13:22Z</dcterms:created>
  <dcterms:modified xsi:type="dcterms:W3CDTF">2019-12-17T02:33:05Z</dcterms:modified>
</cp:coreProperties>
</file>