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BDA209-2E11-2085-48A0-49CC83F0977A}" name="LEONARDO VASCONCELOS PAULINO ." initials="L." userId="S::leonardo.paulino@sptech.school::28034b41-13a5-44d6-a588-617b7ad7948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Vasconcelos" initials="LV" lastIdx="26" clrIdx="0">
    <p:extLst>
      <p:ext uri="{19B8F6BF-5375-455C-9EA6-DF929625EA0E}">
        <p15:presenceInfo xmlns:p15="http://schemas.microsoft.com/office/powerpoint/2012/main" userId="Leonardo Vasconcelos" providerId="None"/>
      </p:ext>
    </p:extLst>
  </p:cmAuthor>
  <p:cmAuthor id="2" name="MIGUEL CARVALHO SCHREMPP ." initials="MCS." lastIdx="1" clrIdx="1">
    <p:extLst>
      <p:ext uri="{19B8F6BF-5375-455C-9EA6-DF929625EA0E}">
        <p15:presenceInfo xmlns:p15="http://schemas.microsoft.com/office/powerpoint/2012/main" userId="MIGUEL CARVALHO SCHREMPP 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349"/>
    <a:srgbClr val="107C41"/>
    <a:srgbClr val="B31C45"/>
    <a:srgbClr val="FF2C2C"/>
    <a:srgbClr val="FF0909"/>
    <a:srgbClr val="E54D23"/>
    <a:srgbClr val="1F2B45"/>
    <a:srgbClr val="2B6069"/>
    <a:srgbClr val="63B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EFD7-E6A8-4CC0-AD05-D89D41F85366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B2742-688C-4336-8C65-D6C041457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93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B2742-688C-4336-8C65-D6C0414572B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1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B2742-688C-4336-8C65-D6C0414572B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12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F25C3-62BD-47C2-849C-0133E665A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DC283-8B03-4117-A629-682A55232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38152F-2148-4163-9BDB-B05388E8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CA672-4DE7-42C2-8674-3781CF58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EEDC2-FEAB-4CB5-8859-81EF3F6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6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57C8-1DD3-48AD-8688-2732F91C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8B7493-407F-43C0-82F0-449E571A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41187-3420-45DC-BE85-27E11035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12A4D-DF2D-4587-85CC-E40378A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375DF6-AF4A-4CB8-B7FD-12306BE8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5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6E1814-6794-4BB7-9C42-BF0A6F7CB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81B12E-B2BE-4E50-B88C-07389738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03E3E-A040-42D8-96F9-390559DA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AA82B-5C67-4DAE-958B-FF63EEC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904B7-05AF-4449-9DA8-936742B6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9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05D5-7522-4C3B-80A1-D046FC89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54C80-38F7-4725-838F-7742AECF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47C4E-8E1A-4B73-8408-AC312ED6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5C87D-FA94-482B-A057-F246E4BD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CEA6F-4689-41E6-96F1-006C7D0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DF9D-9E53-4F14-BF76-FD4C9690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41A59B-735C-4FEB-B2E1-D7E67765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1D865-E90B-45D8-A6C4-8971DED5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46880-B472-40AA-9B0A-335CC89F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E3DF8-B15D-41AA-BF6F-CEBB23C4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3DF8-F4FE-46D5-BA5D-D88BB968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10F54-E76E-4FD9-A2FE-E25EED5E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173BC-6821-4732-B173-C5B1BB17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28BE85-FF6D-4472-B237-63977B91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9A25AF-2336-45FD-A1DC-FCAC1B9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BA931-5AFA-43F4-9CAE-CEB5345E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43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52AC-38EE-495C-8C01-C057DE94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699D37-7F0F-4B3B-A65D-0FD6F135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B943EC-FCFE-44BF-9ADC-84BB0435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3BFF8A-63A9-4EDD-A0E2-E5240199E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6412E2-185C-407C-99EE-95320575A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1EDFF8-8538-4D90-BAE8-64759E54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E6DD5A-BA03-458C-BCC6-559171BA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B47C75-F61A-47D6-8CA3-61F04695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0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DF14-FED1-473D-8581-017C9BB1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683464-1680-4726-880F-A6AFAB6F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D7B9B6-7458-453F-A658-6714178B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114BB6-BBBB-4C8A-9877-B542523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A0918C-64D8-47AC-9B26-2CAD78F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6E9617-4F5D-4265-A92E-CDC65E1E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51DFB-7CFE-4E67-915B-DF193C4A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C85E4-68FA-43A6-989F-953F16DE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EE3B8-E575-474F-B808-BA651245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FB7636-2A40-4CED-9399-EF954E6B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C0E28-F7E3-412A-A1B7-1CFFE9E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C0F012-0AEE-478F-8797-457B990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B5435-B48E-4A03-A621-7362B9E6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3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3B93-E017-4056-AAEE-D8E64FA1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F1C873-E151-4B6F-8D18-50DB9FBD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F22EF-5E40-49DD-B99F-7D08303A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3A58ED-8040-4F3A-8633-F7CB92BB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BEA795-9068-4DE8-A92D-AC46EED3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DFD3B0-C0DA-4853-A283-B9DB6F73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A9741D-84C1-47D7-A38A-EA48AA63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F3687-3D8E-474B-AF2D-B7BDA059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59562-4903-4EDD-A845-7F23968AF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C8E8-94FF-4592-A184-23237DE5818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A73D5-6FDD-42CC-A4F5-7C0C584A5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BB112-1ED6-48DB-9A80-E40BE08A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73151-D4A3-49BC-8B65-7BF3902AD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BFE9D746-7AA9-270E-C0ED-CE1CCD76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69B758-ABEA-D99A-600A-F19BBAB22A18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1" name="Imagem 1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7329B7E2-617D-B4B7-5994-480CCE6A6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D4F8C1-A92C-EEA8-2A97-E62664C9B8B9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C0543D-7BD0-1BFE-6575-9AB7956CFE90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80A4AE84-4195-E169-D0D2-8E9A9F5D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65B7-2072-1271-A54D-AA4CE07460CD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4005E9-1788-A94B-4776-1CD594901590}"/>
              </a:ext>
            </a:extLst>
          </p:cNvPr>
          <p:cNvSpPr txBox="1"/>
          <p:nvPr/>
        </p:nvSpPr>
        <p:spPr>
          <a:xfrm>
            <a:off x="1661976" y="3429000"/>
            <a:ext cx="3768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ícone de linha para agradecimento 3099619 Vetor no Vecteezy">
            <a:extLst>
              <a:ext uri="{FF2B5EF4-FFF2-40B4-BE49-F238E27FC236}">
                <a16:creationId xmlns:a16="http://schemas.microsoft.com/office/drawing/2014/main" id="{CA26BBA5-38A5-FC59-0ACE-9C5079204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72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1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BFE9D746-7AA9-270E-C0ED-CE1CCD76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569B758-ABEA-D99A-600A-F19BBAB22A18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1" name="Imagem 1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7329B7E2-617D-B4B7-5994-480CCE6A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D4F8C1-A92C-EEA8-2A97-E62664C9B8B9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ADAF6E-A94F-4009-9FEA-3895971E737A}"/>
              </a:ext>
            </a:extLst>
          </p:cNvPr>
          <p:cNvSpPr txBox="1"/>
          <p:nvPr/>
        </p:nvSpPr>
        <p:spPr>
          <a:xfrm>
            <a:off x="2148839" y="2823633"/>
            <a:ext cx="26196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Felipe Grossi 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RA: 02221060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DBA-79F8-C276-F7FA-228BF0B86782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1" name="Imagem 1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15EC67B3-3602-3827-D7D3-E9D47963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83B12A-7FF8-A6C0-3932-9609E7EAF9E7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1E062C-7A20-ABA3-36F4-AC8BAD4B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7467"/>
            <a:ext cx="3345327" cy="44604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08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616C481-AAAB-B125-5610-9420BE46F9BB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6AE73557-A869-5ED0-AAD6-CC6A27368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B43EF1-65F1-E8E7-3C81-149B80BFF34F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2052" name="Picture 4" descr="Nenhuma descrição de foto disponível.">
            <a:extLst>
              <a:ext uri="{FF2B5EF4-FFF2-40B4-BE49-F238E27FC236}">
                <a16:creationId xmlns:a16="http://schemas.microsoft.com/office/drawing/2014/main" id="{F9D24F91-E1C1-B4CC-F4E8-D11D0F82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74" y="2111093"/>
            <a:ext cx="4581376" cy="34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62747F3-E9FF-2F84-53A0-5125421DBD1F}"/>
              </a:ext>
            </a:extLst>
          </p:cNvPr>
          <p:cNvSpPr txBox="1"/>
          <p:nvPr/>
        </p:nvSpPr>
        <p:spPr>
          <a:xfrm>
            <a:off x="1661976" y="3429000"/>
            <a:ext cx="376815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Relação com o tema</a:t>
            </a:r>
          </a:p>
        </p:txBody>
      </p:sp>
    </p:spTree>
    <p:extLst>
      <p:ext uri="{BB962C8B-B14F-4D97-AF65-F5344CB8AC3E}">
        <p14:creationId xmlns:p14="http://schemas.microsoft.com/office/powerpoint/2010/main" val="138267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Planner – Apps no Google Play">
            <a:extLst>
              <a:ext uri="{FF2B5EF4-FFF2-40B4-BE49-F238E27FC236}">
                <a16:creationId xmlns:a16="http://schemas.microsoft.com/office/drawing/2014/main" id="{2CE59533-3334-D92C-EAF5-3588CDFC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698" y="1426698"/>
            <a:ext cx="4004603" cy="40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F07C93E-448D-9BAF-3A4A-1B7235F97069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6C124E8C-7469-3408-76F6-701CF619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4D35EF-1484-2208-1CDC-EB5E02A1E21C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0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F07C93E-448D-9BAF-3A4A-1B7235F97069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6C124E8C-7469-3408-76F6-701CF6194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94D35EF-1484-2208-1CDC-EB5E02A1E21C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5122" name="Picture 2" descr="Logotipo do github - ícones de mídia social grátis">
            <a:extLst>
              <a:ext uri="{FF2B5EF4-FFF2-40B4-BE49-F238E27FC236}">
                <a16:creationId xmlns:a16="http://schemas.microsoft.com/office/drawing/2014/main" id="{FE2824CB-7402-FAC8-0941-11930D41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5" y="1938564"/>
            <a:ext cx="3723249" cy="372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2C16A0-9F95-D1BD-7988-8963089D4F7A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8BDC2505-75FA-CFAF-F073-9F7EEA9DF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64F9E07-A6C3-0229-649A-E9D092743120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pic>
        <p:nvPicPr>
          <p:cNvPr id="5" name="Imagem 4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A9B84899-2C54-4C8E-DBC1-8F776916B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67" y="2502076"/>
            <a:ext cx="2527865" cy="25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C0543D-7BD0-1BFE-6575-9AB7956CFE90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80A4AE84-4195-E169-D0D2-8E9A9F5D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65B7-2072-1271-A54D-AA4CE07460CD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4005E9-1788-A94B-4776-1CD594901590}"/>
              </a:ext>
            </a:extLst>
          </p:cNvPr>
          <p:cNvSpPr txBox="1"/>
          <p:nvPr/>
        </p:nvSpPr>
        <p:spPr>
          <a:xfrm>
            <a:off x="1661976" y="3429000"/>
            <a:ext cx="376815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</p:txBody>
      </p:sp>
      <p:pic>
        <p:nvPicPr>
          <p:cNvPr id="10" name="Imagem 9" descr="Forma, Quadrado&#10;&#10;Descrição gerada automaticamente">
            <a:extLst>
              <a:ext uri="{FF2B5EF4-FFF2-40B4-BE49-F238E27FC236}">
                <a16:creationId xmlns:a16="http://schemas.microsoft.com/office/drawing/2014/main" id="{F713B640-9090-A248-1D66-87FFACAF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2225545"/>
            <a:ext cx="6508651" cy="3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C0543D-7BD0-1BFE-6575-9AB7956CFE90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80A4AE84-4195-E169-D0D2-8E9A9F5D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65B7-2072-1271-A54D-AA4CE07460CD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4005E9-1788-A94B-4776-1CD594901590}"/>
              </a:ext>
            </a:extLst>
          </p:cNvPr>
          <p:cNvSpPr txBox="1"/>
          <p:nvPr/>
        </p:nvSpPr>
        <p:spPr>
          <a:xfrm>
            <a:off x="1661976" y="3429000"/>
            <a:ext cx="376815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</p:txBody>
      </p:sp>
      <p:pic>
        <p:nvPicPr>
          <p:cNvPr id="8194" name="Picture 2" descr="ícone de linha para dificuldades 3220049 Vetor no Vecteezy">
            <a:extLst>
              <a:ext uri="{FF2B5EF4-FFF2-40B4-BE49-F238E27FC236}">
                <a16:creationId xmlns:a16="http://schemas.microsoft.com/office/drawing/2014/main" id="{C4D2CA92-2E2D-8E46-B6F8-D32DC91A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0035"/>
            <a:ext cx="3650566" cy="365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FC0543D-7BD0-1BFE-6575-9AB7956CFE90}"/>
              </a:ext>
            </a:extLst>
          </p:cNvPr>
          <p:cNvSpPr txBox="1"/>
          <p:nvPr/>
        </p:nvSpPr>
        <p:spPr>
          <a:xfrm>
            <a:off x="0" y="0"/>
            <a:ext cx="12192000" cy="1107399"/>
          </a:xfrm>
          <a:prstGeom prst="rect">
            <a:avLst/>
          </a:prstGeom>
          <a:solidFill>
            <a:srgbClr val="6BC349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3" name="Imagem 2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80A4AE84-4195-E169-D0D2-8E9A9F5D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" y="0"/>
            <a:ext cx="1107399" cy="110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65B7-2072-1271-A54D-AA4CE07460CD}"/>
              </a:ext>
            </a:extLst>
          </p:cNvPr>
          <p:cNvSpPr txBox="1"/>
          <p:nvPr/>
        </p:nvSpPr>
        <p:spPr>
          <a:xfrm>
            <a:off x="1255541" y="322866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Minequiz</a:t>
            </a:r>
            <a:endParaRPr lang="pt-BR" sz="32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4005E9-1788-A94B-4776-1CD594901590}"/>
              </a:ext>
            </a:extLst>
          </p:cNvPr>
          <p:cNvSpPr txBox="1"/>
          <p:nvPr/>
        </p:nvSpPr>
        <p:spPr>
          <a:xfrm>
            <a:off x="1661976" y="3429000"/>
            <a:ext cx="3768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Superações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Porta quebrada do homem. caminho para a metáfora do sucesso, progresso do  trabalho ou superação de obstáculos. conceito de vetor de empresário e  problemas. grande avanço do empresário, quebrando a dificuldade de">
            <a:extLst>
              <a:ext uri="{FF2B5EF4-FFF2-40B4-BE49-F238E27FC236}">
                <a16:creationId xmlns:a16="http://schemas.microsoft.com/office/drawing/2014/main" id="{73603597-0105-3D39-2C9F-62269FE6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74" y="2024062"/>
            <a:ext cx="59626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53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12" ma:contentTypeDescription="Create a new document." ma:contentTypeScope="" ma:versionID="5c88eaa12aa263ab5b9d097078fa5284">
  <xsd:schema xmlns:xsd="http://www.w3.org/2001/XMLSchema" xmlns:xs="http://www.w3.org/2001/XMLSchema" xmlns:p="http://schemas.microsoft.com/office/2006/metadata/properties" xmlns:ns3="4bc5c97c-1d73-4ddd-b761-3e2b250dfd29" xmlns:ns4="8531b0eb-b9ec-4304-8fd5-4ef867e31f75" targetNamespace="http://schemas.microsoft.com/office/2006/metadata/properties" ma:root="true" ma:fieldsID="1d033126748e99bc68bbe6748b1eb07b" ns3:_="" ns4:_="">
    <xsd:import namespace="4bc5c97c-1d73-4ddd-b761-3e2b250dfd29"/>
    <xsd:import namespace="8531b0eb-b9ec-4304-8fd5-4ef867e31f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1b0eb-b9ec-4304-8fd5-4ef867e31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036E0A-E140-4F74-BF39-60093AB0B908}">
  <ds:schemaRefs>
    <ds:schemaRef ds:uri="4bc5c97c-1d73-4ddd-b761-3e2b250dfd29"/>
    <ds:schemaRef ds:uri="8531b0eb-b9ec-4304-8fd5-4ef867e31f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627F7-93F9-4B83-85D5-90178830477C}">
  <ds:schemaRefs>
    <ds:schemaRef ds:uri="4bc5c97c-1d73-4ddd-b761-3e2b250dfd29"/>
    <ds:schemaRef ds:uri="8531b0eb-b9ec-4304-8fd5-4ef867e31f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83DBDC-0C56-4D50-A29C-946FA319E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</Words>
  <Application>Microsoft Office PowerPoint</Application>
  <PresentationFormat>Widescreen</PresentationFormat>
  <Paragraphs>24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Minecraft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TechBerry</dc:title>
  <dc:creator>LEONARDO VASCONCELOS PAULINO .</dc:creator>
  <cp:lastModifiedBy>FELIPE GROSSI TEIXEIRA LEITE .</cp:lastModifiedBy>
  <cp:revision>13</cp:revision>
  <dcterms:created xsi:type="dcterms:W3CDTF">2022-02-14T21:59:00Z</dcterms:created>
  <dcterms:modified xsi:type="dcterms:W3CDTF">2022-06-07T19:50:53Z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