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28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0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0BD0BF4-B9AF-4E58-A843-8EC06E19A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B22C47-627B-443C-A296-85096B24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8168" y="234900"/>
            <a:ext cx="5037616" cy="2982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HY엽서L" panose="02030600000101010101" pitchFamily="18" charset="-127"/>
                <a:ea typeface="HY엽서L" panose="02030600000101010101" pitchFamily="18" charset="-127"/>
              </a:rPr>
              <a:t>자바 </a:t>
            </a:r>
            <a:br>
              <a:rPr lang="en-US" altLang="ko-KR" sz="72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7200" dirty="0">
                <a:latin typeface="HY엽서L" panose="02030600000101010101" pitchFamily="18" charset="-127"/>
                <a:ea typeface="HY엽서L" panose="02030600000101010101" pitchFamily="18" charset="-127"/>
              </a:rPr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33F86B-115D-45E9-A626-25B702CE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6976" y="3640741"/>
            <a:ext cx="2903995" cy="8770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dirty="0"/>
              <a:t>202025132 </a:t>
            </a:r>
            <a:r>
              <a:rPr lang="ko-KR" altLang="en-US" dirty="0" err="1"/>
              <a:t>이하민</a:t>
            </a:r>
            <a:endParaRPr lang="en-US" altLang="ko-KR" dirty="0"/>
          </a:p>
          <a:p>
            <a:pPr algn="ctr"/>
            <a:r>
              <a:rPr lang="en-US" altLang="ko-KR" sz="2400" b="1" i="1" dirty="0"/>
              <a:t>- </a:t>
            </a:r>
            <a:r>
              <a:rPr lang="ko-KR" altLang="en-US" sz="2400" b="1" i="1" dirty="0"/>
              <a:t>영화 예매 프로그램 </a:t>
            </a:r>
            <a:r>
              <a:rPr lang="en-US" altLang="ko-KR" sz="2400" b="1" i="1" dirty="0"/>
              <a:t>-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264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8DAE9-FB1B-4255-9E18-F0DC36CD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645" y="338337"/>
            <a:ext cx="1585023" cy="3677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중요 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80EC43-6356-435D-A6AA-C1F2C6F3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3" y="805170"/>
            <a:ext cx="4515322" cy="43886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F572106-4F37-4B85-8757-241C9FEC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0" y="942062"/>
            <a:ext cx="3209925" cy="21526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898935-9F47-44CE-B439-BA15ABC50ED2}"/>
              </a:ext>
            </a:extLst>
          </p:cNvPr>
          <p:cNvGrpSpPr/>
          <p:nvPr/>
        </p:nvGrpSpPr>
        <p:grpSpPr>
          <a:xfrm>
            <a:off x="386844" y="2723460"/>
            <a:ext cx="5709156" cy="3876014"/>
            <a:chOff x="386844" y="2723460"/>
            <a:chExt cx="5709156" cy="387601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CCF14CC-5AE3-41DA-83C5-97E616E6E6B9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844" y="3265713"/>
              <a:ext cx="3240000" cy="3333761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C55713-4632-464A-BF89-FB6325557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589" y="2723460"/>
              <a:ext cx="3895411" cy="34297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C8539BA-A1C8-4495-85B2-06B2C500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190" y="4134540"/>
            <a:ext cx="6223542" cy="2646414"/>
          </a:xfrm>
          <a:prstGeom prst="rect">
            <a:avLst/>
          </a:prstGeom>
        </p:spPr>
      </p:pic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FC55E58-C2F2-4549-87A2-F8EDBEC13112}"/>
              </a:ext>
            </a:extLst>
          </p:cNvPr>
          <p:cNvSpPr txBox="1">
            <a:spLocks/>
          </p:cNvSpPr>
          <p:nvPr/>
        </p:nvSpPr>
        <p:spPr>
          <a:xfrm>
            <a:off x="1214332" y="403294"/>
            <a:ext cx="1585023" cy="367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221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736C52-0CFB-4E79-B827-D8D2EA1ABA4E}"/>
              </a:ext>
            </a:extLst>
          </p:cNvPr>
          <p:cNvSpPr txBox="1">
            <a:spLocks/>
          </p:cNvSpPr>
          <p:nvPr/>
        </p:nvSpPr>
        <p:spPr>
          <a:xfrm>
            <a:off x="900269" y="584457"/>
            <a:ext cx="1585023" cy="367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4CB201-5C80-463F-B5BC-FA9047A7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7" y="1136109"/>
            <a:ext cx="3257550" cy="214312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10DA6F3-A803-4323-8FC7-58759ECE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6" y="336976"/>
            <a:ext cx="1585023" cy="3677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중요 코드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AB1CF6-7832-4E24-9EF1-D8D10616EC0C}"/>
              </a:ext>
            </a:extLst>
          </p:cNvPr>
          <p:cNvGrpSpPr/>
          <p:nvPr/>
        </p:nvGrpSpPr>
        <p:grpSpPr>
          <a:xfrm>
            <a:off x="4194474" y="852445"/>
            <a:ext cx="3542757" cy="5815260"/>
            <a:chOff x="4194474" y="852445"/>
            <a:chExt cx="3542757" cy="581526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FF249F-6017-49EA-9162-CD00D67D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4474" y="1437971"/>
              <a:ext cx="3542757" cy="5229734"/>
            </a:xfrm>
            <a:prstGeom prst="rect">
              <a:avLst/>
            </a:prstGeom>
          </p:spPr>
        </p:pic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0203A403-52C8-4F6E-B429-D2495129172A}"/>
                </a:ext>
              </a:extLst>
            </p:cNvPr>
            <p:cNvSpPr txBox="1">
              <a:spLocks/>
            </p:cNvSpPr>
            <p:nvPr/>
          </p:nvSpPr>
          <p:spPr>
            <a:xfrm>
              <a:off x="5173340" y="852445"/>
              <a:ext cx="1585023" cy="367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dirty="0"/>
                <a:t>회원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CE360F-4875-43C2-8B82-0E25E6BF4BA9}"/>
              </a:ext>
            </a:extLst>
          </p:cNvPr>
          <p:cNvGrpSpPr/>
          <p:nvPr/>
        </p:nvGrpSpPr>
        <p:grpSpPr>
          <a:xfrm>
            <a:off x="8161037" y="838205"/>
            <a:ext cx="3542757" cy="5829500"/>
            <a:chOff x="8161037" y="838205"/>
            <a:chExt cx="3542757" cy="5829500"/>
          </a:xfrm>
        </p:grpSpPr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CCB96EAB-AE58-41A0-9355-849716EAD2A0}"/>
                </a:ext>
              </a:extLst>
            </p:cNvPr>
            <p:cNvSpPr txBox="1">
              <a:spLocks/>
            </p:cNvSpPr>
            <p:nvPr/>
          </p:nvSpPr>
          <p:spPr>
            <a:xfrm>
              <a:off x="9445084" y="838205"/>
              <a:ext cx="1585023" cy="367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dirty="0"/>
                <a:t>관리자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B2DADD4-DBE3-4037-AD82-D38A58E1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1037" y="1404980"/>
              <a:ext cx="3542757" cy="5262725"/>
            </a:xfrm>
            <a:prstGeom prst="rect">
              <a:avLst/>
            </a:prstGeom>
          </p:spPr>
        </p:pic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3CBCE3A-F7DC-4041-97EB-2542DBA76CC2}"/>
              </a:ext>
            </a:extLst>
          </p:cNvPr>
          <p:cNvSpPr txBox="1">
            <a:spLocks/>
          </p:cNvSpPr>
          <p:nvPr/>
        </p:nvSpPr>
        <p:spPr>
          <a:xfrm>
            <a:off x="6350539" y="4672126"/>
            <a:ext cx="3094545" cy="199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회원과 관리자 로그인 코드는 같으며 테이블 정보만 다름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F884D7-AF02-4174-8B10-CDB693C8EFCE}"/>
              </a:ext>
            </a:extLst>
          </p:cNvPr>
          <p:cNvGrpSpPr/>
          <p:nvPr/>
        </p:nvGrpSpPr>
        <p:grpSpPr>
          <a:xfrm>
            <a:off x="206192" y="3195376"/>
            <a:ext cx="4184938" cy="2599019"/>
            <a:chOff x="206192" y="3195376"/>
            <a:chExt cx="4184938" cy="25990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1BC827-7587-46A1-AF73-57580AC16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192" y="3463118"/>
              <a:ext cx="3236675" cy="2331277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43536DF-E88F-46A7-A1B5-E5B9B446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009" y="3195376"/>
              <a:ext cx="2311121" cy="2224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3AA8E15-E069-4918-AA4B-FC495BD02F75}"/>
              </a:ext>
            </a:extLst>
          </p:cNvPr>
          <p:cNvGrpSpPr/>
          <p:nvPr/>
        </p:nvGrpSpPr>
        <p:grpSpPr>
          <a:xfrm>
            <a:off x="206192" y="3578767"/>
            <a:ext cx="8133940" cy="3088938"/>
            <a:chOff x="206192" y="3578767"/>
            <a:chExt cx="8133940" cy="30889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F35491-1D98-4913-A500-7F066A48C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192" y="4334905"/>
              <a:ext cx="3376559" cy="2332800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3ADEB9C-024E-4892-9CDD-4947EC5EC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589" y="3578767"/>
              <a:ext cx="6139543" cy="25744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C2F30C-690B-4609-B27F-727D95FB06FE}"/>
              </a:ext>
            </a:extLst>
          </p:cNvPr>
          <p:cNvSpPr txBox="1">
            <a:spLocks/>
          </p:cNvSpPr>
          <p:nvPr/>
        </p:nvSpPr>
        <p:spPr>
          <a:xfrm>
            <a:off x="601912" y="634435"/>
            <a:ext cx="1585023" cy="367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예매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492BF0-1296-4B31-B18A-9E52437B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" y="1291894"/>
            <a:ext cx="1706774" cy="122384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CF50659-F9D0-4AC0-AA3F-0F93BFF5B456}"/>
              </a:ext>
            </a:extLst>
          </p:cNvPr>
          <p:cNvSpPr/>
          <p:nvPr/>
        </p:nvSpPr>
        <p:spPr>
          <a:xfrm>
            <a:off x="2456511" y="1654518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6A472E-3CB7-4113-8A96-0DBA9B8F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57" y="590581"/>
            <a:ext cx="1459465" cy="204016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1906F65-DB81-4BC4-B75B-E9E1FE0145AF}"/>
              </a:ext>
            </a:extLst>
          </p:cNvPr>
          <p:cNvSpPr/>
          <p:nvPr/>
        </p:nvSpPr>
        <p:spPr>
          <a:xfrm>
            <a:off x="5540519" y="1654518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C7499B8-298C-4C84-B345-C5CD63B53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9" y="2992355"/>
            <a:ext cx="1706775" cy="1349903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315FEF5-6609-4B57-8DE6-C4D9B3F2BF30}"/>
              </a:ext>
            </a:extLst>
          </p:cNvPr>
          <p:cNvSpPr/>
          <p:nvPr/>
        </p:nvSpPr>
        <p:spPr>
          <a:xfrm>
            <a:off x="2456510" y="3372682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C5A634E-B7E9-4B67-A221-273FE619112D}"/>
              </a:ext>
            </a:extLst>
          </p:cNvPr>
          <p:cNvSpPr/>
          <p:nvPr/>
        </p:nvSpPr>
        <p:spPr>
          <a:xfrm>
            <a:off x="5540518" y="3372682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BCC498B-F81A-4C04-ADA8-956AFE4A51D4}"/>
              </a:ext>
            </a:extLst>
          </p:cNvPr>
          <p:cNvSpPr txBox="1">
            <a:spLocks/>
          </p:cNvSpPr>
          <p:nvPr/>
        </p:nvSpPr>
        <p:spPr>
          <a:xfrm>
            <a:off x="7388055" y="246147"/>
            <a:ext cx="2899518" cy="680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ko-KR" altLang="en-US" sz="1600" b="1" dirty="0">
                <a:solidFill>
                  <a:schemeClr val="bg1"/>
                </a:solidFill>
              </a:rPr>
              <a:t>앞의 회원 가입과 같은 원리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34ECE61-DA4D-4C16-8D0A-DD7646613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86" y="5013468"/>
            <a:ext cx="1932750" cy="139973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053F033-7B08-442C-83EC-59EF15D351DF}"/>
              </a:ext>
            </a:extLst>
          </p:cNvPr>
          <p:cNvSpPr/>
          <p:nvPr/>
        </p:nvSpPr>
        <p:spPr>
          <a:xfrm>
            <a:off x="2456510" y="5489439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710683B-D22A-47DA-948F-66E928405499}"/>
              </a:ext>
            </a:extLst>
          </p:cNvPr>
          <p:cNvSpPr/>
          <p:nvPr/>
        </p:nvSpPr>
        <p:spPr>
          <a:xfrm>
            <a:off x="5540518" y="5489439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22C556-748A-4000-BCB2-29C7FA3E8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864" y="1291894"/>
            <a:ext cx="4533900" cy="1123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B4DA4C0-1FED-47FC-9E3E-8B098F4A4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864" y="5302917"/>
            <a:ext cx="4876800" cy="6286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7B306C-F223-47B8-8543-1D2E5964B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73" y="4754908"/>
            <a:ext cx="1861831" cy="201394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DBBF572-582B-4E0B-B78A-9A6169D7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3789" y="3174646"/>
            <a:ext cx="3448050" cy="8382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A0DC9D0-CE2D-4223-B90D-432FCF9162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401" y="2790219"/>
            <a:ext cx="1819719" cy="17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5D59C3-CC3F-416B-95E9-07A647B68F63}"/>
              </a:ext>
            </a:extLst>
          </p:cNvPr>
          <p:cNvSpPr txBox="1">
            <a:spLocks/>
          </p:cNvSpPr>
          <p:nvPr/>
        </p:nvSpPr>
        <p:spPr>
          <a:xfrm>
            <a:off x="493651" y="395485"/>
            <a:ext cx="1585023" cy="367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70E50-4301-4021-B873-887BFAF8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5" y="1040085"/>
            <a:ext cx="3114298" cy="2506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95926-1D49-49D6-8A98-BF09E613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38" y="1040085"/>
            <a:ext cx="3007416" cy="25067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1D9F09-156B-4D8A-AABB-D6BFDE42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5" y="3653021"/>
            <a:ext cx="3114298" cy="28094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C89A64-0118-4423-85EA-C5F8BDEA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838" y="3704449"/>
            <a:ext cx="3305061" cy="270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25FD7F3-02FE-4BE0-88DA-C4FB9EDCA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016" y="1251540"/>
            <a:ext cx="4525168" cy="515954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1795D0-721A-4588-A707-3EAE1E54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088" y="579369"/>
            <a:ext cx="1585023" cy="3677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중요 코드</a:t>
            </a:r>
          </a:p>
        </p:txBody>
      </p:sp>
    </p:spTree>
    <p:extLst>
      <p:ext uri="{BB962C8B-B14F-4D97-AF65-F5344CB8AC3E}">
        <p14:creationId xmlns:p14="http://schemas.microsoft.com/office/powerpoint/2010/main" val="14562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A501D-DF40-4726-8396-D935D9CA08FD}"/>
              </a:ext>
            </a:extLst>
          </p:cNvPr>
          <p:cNvSpPr txBox="1">
            <a:spLocks/>
          </p:cNvSpPr>
          <p:nvPr/>
        </p:nvSpPr>
        <p:spPr>
          <a:xfrm>
            <a:off x="493651" y="395485"/>
            <a:ext cx="1585023" cy="367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회원 탈퇴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BAE3FC-47B3-45EF-9D5A-FAF61816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73520"/>
            <a:ext cx="2192523" cy="203644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D5BB91C-9FD3-4130-9D0A-6267F26714CF}"/>
              </a:ext>
            </a:extLst>
          </p:cNvPr>
          <p:cNvSpPr/>
          <p:nvPr/>
        </p:nvSpPr>
        <p:spPr>
          <a:xfrm>
            <a:off x="3369144" y="1870679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B354DA-77AC-45E4-94AB-1860EB8C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67" y="891647"/>
            <a:ext cx="5910472" cy="240019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D7A51A8-D7CB-4838-96F8-05EDEA8E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263" y="303041"/>
            <a:ext cx="1585023" cy="3677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중요 코드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71F3F2-FD59-4266-A9A7-C582ED41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151" y="4724240"/>
            <a:ext cx="5585417" cy="646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305D63-3964-48C5-9628-4DA18D5C0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92" y="3648604"/>
            <a:ext cx="4041524" cy="290635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3F4968-1741-406C-B56D-53E47CDFF93B}"/>
              </a:ext>
            </a:extLst>
          </p:cNvPr>
          <p:cNvCxnSpPr>
            <a:cxnSpLocks/>
          </p:cNvCxnSpPr>
          <p:nvPr/>
        </p:nvCxnSpPr>
        <p:spPr>
          <a:xfrm flipH="1">
            <a:off x="859536" y="2894556"/>
            <a:ext cx="990538" cy="17984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25069EF-EF43-45E3-B977-2202EEFC0E97}"/>
              </a:ext>
            </a:extLst>
          </p:cNvPr>
          <p:cNvSpPr/>
          <p:nvPr/>
        </p:nvSpPr>
        <p:spPr>
          <a:xfrm>
            <a:off x="5136892" y="4891810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04009F-34DD-4325-B4E1-C84BBE3CE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60" y="3659723"/>
            <a:ext cx="1133475" cy="4191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7D5CDF2-720D-468E-B213-687645100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357" y="4698537"/>
            <a:ext cx="4587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A6C4B7-01AF-4673-B9F1-4F28B348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1" y="1343453"/>
            <a:ext cx="4050917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5B1589-BAD9-4F19-B301-59A1614A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1" y="2090261"/>
            <a:ext cx="2861130" cy="2948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35FB0-59C6-4446-876A-93D788DF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746" y="5702814"/>
            <a:ext cx="1209675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857A24-36AF-4110-81B7-DA0B0CCCF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49" y="5866828"/>
            <a:ext cx="5676900" cy="40957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900A701-0198-44D9-91B4-DD3395B72824}"/>
              </a:ext>
            </a:extLst>
          </p:cNvPr>
          <p:cNvSpPr txBox="1">
            <a:spLocks/>
          </p:cNvSpPr>
          <p:nvPr/>
        </p:nvSpPr>
        <p:spPr>
          <a:xfrm>
            <a:off x="493651" y="550932"/>
            <a:ext cx="1892933" cy="44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회원 정보 수정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12AB0A3-8235-46D9-BDDC-F769E35CA974}"/>
              </a:ext>
            </a:extLst>
          </p:cNvPr>
          <p:cNvSpPr/>
          <p:nvPr/>
        </p:nvSpPr>
        <p:spPr>
          <a:xfrm>
            <a:off x="3931619" y="3207936"/>
            <a:ext cx="612949" cy="44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353281-5554-46F0-84C8-9DAD225D689C}"/>
              </a:ext>
            </a:extLst>
          </p:cNvPr>
          <p:cNvCxnSpPr>
            <a:cxnSpLocks/>
          </p:cNvCxnSpPr>
          <p:nvPr/>
        </p:nvCxnSpPr>
        <p:spPr>
          <a:xfrm>
            <a:off x="2091817" y="4808089"/>
            <a:ext cx="2452751" cy="1263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1567741-9022-49C9-9F57-9D679ADED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406" y="1204323"/>
            <a:ext cx="4050917" cy="400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5A844-CB95-4DE9-B325-89B223BFF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833" y="2285756"/>
            <a:ext cx="6719898" cy="2286488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EA60CB3-5ED0-4E2F-A875-4724B905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271" y="286762"/>
            <a:ext cx="1585023" cy="3677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중요 코드</a:t>
            </a:r>
          </a:p>
        </p:txBody>
      </p:sp>
    </p:spTree>
    <p:extLst>
      <p:ext uri="{BB962C8B-B14F-4D97-AF65-F5344CB8AC3E}">
        <p14:creationId xmlns:p14="http://schemas.microsoft.com/office/powerpoint/2010/main" val="40348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A925E0B-ED94-444B-A30B-0FDD4389DDAB}"/>
              </a:ext>
            </a:extLst>
          </p:cNvPr>
          <p:cNvSpPr txBox="1">
            <a:spLocks/>
          </p:cNvSpPr>
          <p:nvPr/>
        </p:nvSpPr>
        <p:spPr>
          <a:xfrm>
            <a:off x="566803" y="706380"/>
            <a:ext cx="1892933" cy="44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사용한 </a:t>
            </a:r>
            <a:r>
              <a:rPr lang="en-US" altLang="ko-KR" dirty="0"/>
              <a:t>DB 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5E0CE6-DB6A-4C8C-B0FF-4E4281C71B65}"/>
              </a:ext>
            </a:extLst>
          </p:cNvPr>
          <p:cNvGrpSpPr/>
          <p:nvPr/>
        </p:nvGrpSpPr>
        <p:grpSpPr>
          <a:xfrm>
            <a:off x="436626" y="3138218"/>
            <a:ext cx="5269801" cy="1544350"/>
            <a:chOff x="436626" y="3138218"/>
            <a:chExt cx="5269801" cy="1544350"/>
          </a:xfrm>
        </p:grpSpPr>
        <p:sp>
          <p:nvSpPr>
            <p:cNvPr id="7" name="내용 개체 틀 2">
              <a:extLst>
                <a:ext uri="{FF2B5EF4-FFF2-40B4-BE49-F238E27FC236}">
                  <a16:creationId xmlns:a16="http://schemas.microsoft.com/office/drawing/2014/main" id="{8B8D5FCA-1903-4133-91C0-9CB25483A3B6}"/>
                </a:ext>
              </a:extLst>
            </p:cNvPr>
            <p:cNvSpPr txBox="1">
              <a:spLocks/>
            </p:cNvSpPr>
            <p:nvPr/>
          </p:nvSpPr>
          <p:spPr>
            <a:xfrm>
              <a:off x="436626" y="3138218"/>
              <a:ext cx="1129472" cy="4560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700" dirty="0"/>
                <a:t>회원가입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689AE8-2732-4787-8B40-49C6DB91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626" y="3594272"/>
              <a:ext cx="5269801" cy="108829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3E09E1-7843-4827-8E67-F34D613A2EF5}"/>
              </a:ext>
            </a:extLst>
          </p:cNvPr>
          <p:cNvGrpSpPr/>
          <p:nvPr/>
        </p:nvGrpSpPr>
        <p:grpSpPr>
          <a:xfrm>
            <a:off x="436626" y="1576675"/>
            <a:ext cx="5058918" cy="1210809"/>
            <a:chOff x="436626" y="1576675"/>
            <a:chExt cx="5058918" cy="12108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D97CFB-1804-4213-9E49-7A626CC5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26" y="2023657"/>
              <a:ext cx="5058918" cy="763827"/>
            </a:xfrm>
            <a:prstGeom prst="rect">
              <a:avLst/>
            </a:prstGeom>
          </p:spPr>
        </p:pic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3A86EF31-1D75-4230-BBC0-F06CCB24D864}"/>
                </a:ext>
              </a:extLst>
            </p:cNvPr>
            <p:cNvSpPr txBox="1">
              <a:spLocks/>
            </p:cNvSpPr>
            <p:nvPr/>
          </p:nvSpPr>
          <p:spPr>
            <a:xfrm>
              <a:off x="436626" y="1576675"/>
              <a:ext cx="1042541" cy="308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/>
                <a:t>관리자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BAE818A-1F2C-4389-922F-4A2F91FE5396}"/>
              </a:ext>
            </a:extLst>
          </p:cNvPr>
          <p:cNvGrpSpPr/>
          <p:nvPr/>
        </p:nvGrpSpPr>
        <p:grpSpPr>
          <a:xfrm>
            <a:off x="436500" y="4944610"/>
            <a:ext cx="6215385" cy="1561103"/>
            <a:chOff x="436500" y="4944610"/>
            <a:chExt cx="6215385" cy="156110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4D5259D-6E78-4A2F-B9DF-BD1CDAB66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500" y="5417416"/>
              <a:ext cx="6215385" cy="1088297"/>
            </a:xfrm>
            <a:prstGeom prst="rect">
              <a:avLst/>
            </a:prstGeom>
          </p:spPr>
        </p:pic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6C090396-3F25-46BD-962F-6153E261700C}"/>
                </a:ext>
              </a:extLst>
            </p:cNvPr>
            <p:cNvSpPr txBox="1">
              <a:spLocks/>
            </p:cNvSpPr>
            <p:nvPr/>
          </p:nvSpPr>
          <p:spPr>
            <a:xfrm>
              <a:off x="436500" y="4944610"/>
              <a:ext cx="1129472" cy="4560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700" dirty="0"/>
                <a:t>영화등록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3A16C5-DECF-43E6-BB2D-30B646AC1B09}"/>
              </a:ext>
            </a:extLst>
          </p:cNvPr>
          <p:cNvGrpSpPr/>
          <p:nvPr/>
        </p:nvGrpSpPr>
        <p:grpSpPr>
          <a:xfrm>
            <a:off x="6313195" y="1576675"/>
            <a:ext cx="5442179" cy="1259498"/>
            <a:chOff x="6313195" y="1576675"/>
            <a:chExt cx="5442179" cy="125949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D66196B-54EA-4C71-A544-0676CC46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195" y="2023657"/>
              <a:ext cx="5442179" cy="812516"/>
            </a:xfrm>
            <a:prstGeom prst="rect">
              <a:avLst/>
            </a:prstGeom>
          </p:spPr>
        </p:pic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0B02AECF-C04F-4A57-AD74-833DF4823DB4}"/>
                </a:ext>
              </a:extLst>
            </p:cNvPr>
            <p:cNvSpPr txBox="1">
              <a:spLocks/>
            </p:cNvSpPr>
            <p:nvPr/>
          </p:nvSpPr>
          <p:spPr>
            <a:xfrm>
              <a:off x="6313195" y="1576675"/>
              <a:ext cx="1042541" cy="308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/>
                <a:t>문의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E32D72-15F1-474C-B657-84EA45D0A4AA}"/>
              </a:ext>
            </a:extLst>
          </p:cNvPr>
          <p:cNvGrpSpPr/>
          <p:nvPr/>
        </p:nvGrpSpPr>
        <p:grpSpPr>
          <a:xfrm>
            <a:off x="6313195" y="3347645"/>
            <a:ext cx="5269801" cy="1334923"/>
            <a:chOff x="6313195" y="3347645"/>
            <a:chExt cx="5269801" cy="133492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CAEFA13-92F8-407B-AA9F-338F010E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3195" y="3808530"/>
              <a:ext cx="5269801" cy="874038"/>
            </a:xfrm>
            <a:prstGeom prst="rect">
              <a:avLst/>
            </a:prstGeom>
          </p:spPr>
        </p:pic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45E4CF8E-A8C2-42FB-B6D4-3780E7F29A01}"/>
                </a:ext>
              </a:extLst>
            </p:cNvPr>
            <p:cNvSpPr txBox="1">
              <a:spLocks/>
            </p:cNvSpPr>
            <p:nvPr/>
          </p:nvSpPr>
          <p:spPr>
            <a:xfrm>
              <a:off x="6313195" y="3347645"/>
              <a:ext cx="1042541" cy="308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/>
                <a:t>예매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90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165C2-3AC2-48A7-921C-B5497701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000" dirty="0">
                <a:latin typeface="Monotype Corsiva" panose="03010101010201010101" pitchFamily="66" charset="0"/>
              </a:rPr>
              <a:t>감사합니다</a:t>
            </a:r>
            <a:r>
              <a:rPr lang="en-US" altLang="ko-KR" sz="8000" dirty="0">
                <a:latin typeface="Monotype Corsiva" panose="03010101010201010101" pitchFamily="66" charset="0"/>
              </a:rPr>
              <a:t> !</a:t>
            </a:r>
            <a:endParaRPr lang="ko-KR" altLang="en-US" sz="80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9109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226</TotalTime>
  <Words>55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HY엽서L</vt:lpstr>
      <vt:lpstr>Arial</vt:lpstr>
      <vt:lpstr>Century Gothic</vt:lpstr>
      <vt:lpstr>Monotype Corsiva</vt:lpstr>
      <vt:lpstr>비행기 구름</vt:lpstr>
      <vt:lpstr>자바 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 프로젝트</dc:title>
  <dc:creator>user</dc:creator>
  <cp:lastModifiedBy>user</cp:lastModifiedBy>
  <cp:revision>25</cp:revision>
  <dcterms:created xsi:type="dcterms:W3CDTF">2020-12-01T09:55:35Z</dcterms:created>
  <dcterms:modified xsi:type="dcterms:W3CDTF">2020-12-02T09:13:14Z</dcterms:modified>
</cp:coreProperties>
</file>