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7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508" y="262117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5836" y="357301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870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</a:t>
            </a:r>
            <a:r>
              <a:rPr lang="ko-KR" altLang="en-US" sz="1000" dirty="0"/>
              <a:t>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3878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8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.(</a:t>
            </a:r>
            <a:r>
              <a:rPr lang="ko-KR" altLang="en-US" b="1" u="sng" dirty="0" smtClean="0">
                <a:solidFill>
                  <a:schemeClr val="bg1"/>
                </a:solidFill>
              </a:rPr>
              <a:t>수정하기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61653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556" y="2348880"/>
            <a:ext cx="7992888" cy="357788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5556" y="306896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3115" y="3799384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115" y="4581128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0005" y="527991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03648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568" y="25242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 dirty="0"/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3808" y="2510581"/>
            <a:ext cx="7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292080" y="2348879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596336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6336" y="2510581"/>
            <a:ext cx="10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1884" y="2510581"/>
            <a:ext cx="191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7824" y="2153597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92131" y="3881789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7605" y="5630722"/>
            <a:ext cx="504056" cy="1919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36096" y="563072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87824" y="4745885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2131" y="3017693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88388" y="2276872"/>
            <a:ext cx="6567224" cy="32224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36296" y="5622644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</a:t>
            </a:r>
            <a:r>
              <a:rPr lang="ko-KR" altLang="en-US" sz="1000" dirty="0"/>
              <a:t>로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17539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2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88388" y="2276872"/>
            <a:ext cx="6567224" cy="32224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36296" y="5622644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</a:t>
            </a:r>
            <a:r>
              <a:rPr lang="ko-KR" altLang="en-US" sz="1000" dirty="0"/>
              <a:t>로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6118" y="1772815"/>
            <a:ext cx="5609494" cy="38078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9464" y="17728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</p:spTree>
    <p:extLst>
      <p:ext uri="{BB962C8B-B14F-4D97-AF65-F5344CB8AC3E}">
        <p14:creationId xmlns:p14="http://schemas.microsoft.com/office/powerpoint/2010/main" val="3688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유한솔</dc:creator>
  <cp:lastModifiedBy>유한솔</cp:lastModifiedBy>
  <cp:revision>3</cp:revision>
  <dcterms:created xsi:type="dcterms:W3CDTF">2020-08-19T01:43:42Z</dcterms:created>
  <dcterms:modified xsi:type="dcterms:W3CDTF">2020-08-19T02:16:02Z</dcterms:modified>
</cp:coreProperties>
</file>