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9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7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3083-83CA-41AE-BEF8-3883C6E148FB}" type="datetimeFigureOut">
              <a:rPr lang="ko-KR" altLang="en-US" smtClean="0"/>
              <a:t>2020-08-19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508" y="262117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5836" y="357301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870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</a:t>
            </a:r>
            <a:r>
              <a:rPr lang="ko-KR" altLang="en-US" sz="1000" dirty="0"/>
              <a:t>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3878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8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61653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556" y="2348880"/>
            <a:ext cx="7992888" cy="357788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5556" y="306896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3115" y="3799384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115" y="4581128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0005" y="527991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03648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568" y="25242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번</a:t>
            </a:r>
            <a:r>
              <a:rPr lang="ko-KR" altLang="en-US" dirty="0"/>
              <a:t>호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510581"/>
            <a:ext cx="7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5292080" y="2348879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596336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6336" y="2510581"/>
            <a:ext cx="10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78388" y="2510581"/>
            <a:ext cx="191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7824" y="2153597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92131" y="3881789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7605" y="5630722"/>
            <a:ext cx="504056" cy="1919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36096" y="563072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87824" y="4745885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2131" y="3017693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3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유한솔</dc:creator>
  <cp:lastModifiedBy>유한솔</cp:lastModifiedBy>
  <cp:revision>2</cp:revision>
  <dcterms:created xsi:type="dcterms:W3CDTF">2020-08-19T01:43:42Z</dcterms:created>
  <dcterms:modified xsi:type="dcterms:W3CDTF">2020-08-19T02:01:03Z</dcterms:modified>
</cp:coreProperties>
</file>