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7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5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7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62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8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5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7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A3083-83CA-41AE-BEF8-3883C6E148FB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16C7-97CD-4D65-B4F7-79A440C682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7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90508" y="2621176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95836" y="3573016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18700" y="4402242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가</a:t>
            </a:r>
            <a:r>
              <a:rPr lang="ko-KR" altLang="en-US" sz="1000" dirty="0"/>
              <a:t>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38780" y="4402242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login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0288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866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김국민님</a:t>
            </a:r>
            <a:r>
              <a:rPr lang="ko-KR" altLang="en-US" b="1" dirty="0" smtClean="0">
                <a:solidFill>
                  <a:schemeClr val="bg1"/>
                </a:solidFill>
              </a:rPr>
              <a:t> 환영합니다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87824" y="2153597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992131" y="3881789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97605" y="5630722"/>
            <a:ext cx="504056" cy="19198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</a:t>
            </a:r>
            <a:r>
              <a:rPr lang="ko-KR" altLang="en-US" sz="1000" dirty="0"/>
              <a:t>정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436096" y="5630722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취</a:t>
            </a:r>
            <a:r>
              <a:rPr lang="ko-KR" altLang="en-US" sz="1000" dirty="0"/>
              <a:t>소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987824" y="4745885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92131" y="3017693"/>
            <a:ext cx="29523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3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866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김국민님</a:t>
            </a:r>
            <a:r>
              <a:rPr lang="ko-KR" altLang="en-US" b="1" dirty="0" smtClean="0">
                <a:solidFill>
                  <a:schemeClr val="bg1"/>
                </a:solidFill>
              </a:rPr>
              <a:t> 환영합니다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.(</a:t>
            </a:r>
            <a:r>
              <a:rPr lang="ko-KR" altLang="en-US" b="1" u="sng" dirty="0" smtClean="0">
                <a:solidFill>
                  <a:schemeClr val="bg1"/>
                </a:solidFill>
              </a:rPr>
              <a:t>수정하기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5916" y="61653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1 2 3 4 5 &gt;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5556" y="2348880"/>
            <a:ext cx="7992888" cy="357788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75556" y="3068960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63115" y="3799384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3115" y="4581128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0005" y="5279910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403648" y="2348880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3568" y="252425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번</a:t>
            </a:r>
            <a:r>
              <a:rPr lang="ko-KR" altLang="en-US" dirty="0"/>
              <a:t>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43808" y="2510581"/>
            <a:ext cx="79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292080" y="2348879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596336" y="2348880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6336" y="2510581"/>
            <a:ext cx="10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</a:t>
            </a:r>
            <a:r>
              <a:rPr lang="ko-KR" altLang="en-US" dirty="0"/>
              <a:t>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31884" y="2510581"/>
            <a:ext cx="191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46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8669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김국민님</a:t>
            </a:r>
            <a:r>
              <a:rPr lang="ko-KR" altLang="en-US" b="1" dirty="0" smtClean="0">
                <a:solidFill>
                  <a:schemeClr val="bg1"/>
                </a:solidFill>
              </a:rPr>
              <a:t> 환영합니다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.(</a:t>
            </a:r>
            <a:r>
              <a:rPr lang="ko-KR" altLang="en-US" b="1" u="sng" dirty="0" smtClean="0">
                <a:solidFill>
                  <a:schemeClr val="bg1"/>
                </a:solidFill>
              </a:rPr>
              <a:t>수정하기</a:t>
            </a:r>
            <a:r>
              <a:rPr lang="en-US" altLang="ko-KR" b="1" dirty="0" smtClean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5916" y="616530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1 2 3 4 5 &gt;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75556" y="2348880"/>
            <a:ext cx="7992888" cy="357788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75556" y="3068960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63115" y="3799384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63115" y="4581128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0005" y="5279910"/>
            <a:ext cx="7992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051720" y="2348878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5576" y="251058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15815" y="2525591"/>
            <a:ext cx="79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그룹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4650600" y="2348880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596336" y="2348880"/>
            <a:ext cx="0" cy="3577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96336" y="2510581"/>
            <a:ext cx="10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</a:t>
            </a:r>
            <a:r>
              <a:rPr lang="ko-KR" altLang="en-US" dirty="0"/>
              <a:t>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6038" y="2510581"/>
            <a:ext cx="76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권한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90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866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김국민님</a:t>
            </a:r>
            <a:r>
              <a:rPr lang="ko-KR" altLang="en-US" b="1" dirty="0" smtClean="0">
                <a:solidFill>
                  <a:schemeClr val="bg1"/>
                </a:solidFill>
              </a:rPr>
              <a:t> 환영합니다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88388" y="2276872"/>
            <a:ext cx="6567224" cy="322242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36296" y="5622644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</a:t>
            </a:r>
            <a:r>
              <a:rPr lang="ko-KR" altLang="en-US" sz="1000" dirty="0"/>
              <a:t>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47664" y="175393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글제목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2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20272" y="197686"/>
            <a:ext cx="23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chemeClr val="bg1"/>
                </a:solidFill>
              </a:rPr>
              <a:t>OpenAPI</a:t>
            </a:r>
            <a:r>
              <a:rPr lang="en-US" altLang="ko-KR" b="1" dirty="0" smtClean="0">
                <a:solidFill>
                  <a:schemeClr val="bg1"/>
                </a:solidFill>
              </a:rPr>
              <a:t> OJT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18669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</a:rPr>
              <a:t>김국민님</a:t>
            </a:r>
            <a:r>
              <a:rPr lang="ko-KR" altLang="en-US" b="1" dirty="0" smtClean="0">
                <a:solidFill>
                  <a:schemeClr val="bg1"/>
                </a:solidFill>
              </a:rPr>
              <a:t> 환영합니다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88388" y="2276872"/>
            <a:ext cx="6567224" cy="322242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36296" y="5622644"/>
            <a:ext cx="504056" cy="18002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</a:t>
            </a:r>
            <a:r>
              <a:rPr lang="ko-KR" altLang="en-US" sz="1000" dirty="0"/>
              <a:t>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75856" y="105273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글등록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46118" y="1772815"/>
            <a:ext cx="5609494" cy="38078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79464" y="177281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</a:t>
            </a:r>
            <a:r>
              <a:rPr lang="ko-KR" altLang="en-US" dirty="0"/>
              <a:t>목</a:t>
            </a:r>
          </a:p>
        </p:txBody>
      </p:sp>
    </p:spTree>
    <p:extLst>
      <p:ext uri="{BB962C8B-B14F-4D97-AF65-F5344CB8AC3E}">
        <p14:creationId xmlns:p14="http://schemas.microsoft.com/office/powerpoint/2010/main" val="368839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65</Words>
  <Application>Microsoft Office PowerPoint</Application>
  <PresentationFormat>화면 슬라이드 쇼(4:3)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유한솔</dc:creator>
  <cp:lastModifiedBy>유한솔</cp:lastModifiedBy>
  <cp:revision>7</cp:revision>
  <dcterms:created xsi:type="dcterms:W3CDTF">2020-08-19T01:43:42Z</dcterms:created>
  <dcterms:modified xsi:type="dcterms:W3CDTF">2020-08-26T08:54:21Z</dcterms:modified>
</cp:coreProperties>
</file>