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Lst>
  <p:notesMasterIdLst>
    <p:notesMasterId r:id="rId33"/>
  </p:notesMasterIdLst>
  <p:handoutMasterIdLst>
    <p:handoutMasterId r:id="rId34"/>
  </p:handoutMasterIdLst>
  <p:sldIdLst>
    <p:sldId id="259" r:id="rId14"/>
    <p:sldId id="258" r:id="rId15"/>
    <p:sldId id="260" r:id="rId16"/>
    <p:sldId id="263" r:id="rId17"/>
    <p:sldId id="266" r:id="rId18"/>
    <p:sldId id="265" r:id="rId19"/>
    <p:sldId id="267" r:id="rId20"/>
    <p:sldId id="280" r:id="rId21"/>
    <p:sldId id="269" r:id="rId22"/>
    <p:sldId id="268" r:id="rId23"/>
    <p:sldId id="270" r:id="rId24"/>
    <p:sldId id="274" r:id="rId25"/>
    <p:sldId id="272" r:id="rId26"/>
    <p:sldId id="283" r:id="rId27"/>
    <p:sldId id="275" r:id="rId28"/>
    <p:sldId id="277" r:id="rId29"/>
    <p:sldId id="279" r:id="rId30"/>
    <p:sldId id="281" r:id="rId31"/>
    <p:sldId id="282" r:id="rId3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orient="horz" pos="3158">
          <p15:clr>
            <a:srgbClr val="A4A3A4"/>
          </p15:clr>
        </p15:guide>
        <p15:guide id="3" pos="3931">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697"/>
    <a:srgbClr val="003A6C"/>
    <a:srgbClr val="003F78"/>
    <a:srgbClr val="595959"/>
    <a:srgbClr val="BFBFBF"/>
    <a:srgbClr val="1F4E79"/>
    <a:srgbClr val="003567"/>
    <a:srgbClr val="003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98" d="100"/>
          <a:sy n="98" d="100"/>
        </p:scale>
        <p:origin x="82" y="86"/>
      </p:cViewPr>
      <p:guideLst>
        <p:guide orient="horz" pos="2183"/>
        <p:guide orient="horz" pos="3158"/>
        <p:guide pos="3931"/>
        <p:guide pos="53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2021/7/2</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2021/7/2</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3AE73963-233A-439C-B3BA-20DDE0A4AF78}"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05565F3-77D0-43C9-9EB6-9259C1ADD3E7}" type="slidenum">
              <a:rPr lang="zh-CN" altLang="en-US"/>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DA39412A-8C66-4ED6-AB2D-F3BBD3DCA177}"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D2539D0-0AB3-484F-85AE-6E9A1A65FC2F}" type="slidenum">
              <a:rPr lang="zh-CN" altLang="en-US"/>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A1749AA9-85F0-447E-9DFD-B66F61CFEBD4}"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8C3638F4-1573-4D81-AAA3-7BD348A7458D}" type="slidenum">
              <a:rPr lang="zh-CN" altLang="en-US"/>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noChangeArrowheads="1"/>
          </p:cNvSpPr>
          <p:nvPr>
            <p:ph type="dt" sz="half" idx="10"/>
          </p:nvPr>
        </p:nvSpPr>
        <p:spPr/>
        <p:txBody>
          <a:bodyPr/>
          <a:lstStyle>
            <a:lvl1pPr>
              <a:defRPr/>
            </a:lvl1pPr>
          </a:lstStyle>
          <a:p>
            <a:pPr>
              <a:defRPr/>
            </a:pPr>
            <a:fld id="{514F280B-A623-4A0B-93CF-01107467CBE4}"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48FE2AE6-165D-440C-AECF-7C1C4F3F64D4}" type="slidenum">
              <a:rPr lang="zh-CN" altLang="en-US"/>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p:cNvSpPr>
            <a:spLocks noGrp="1" noChangeArrowheads="1"/>
          </p:cNvSpPr>
          <p:nvPr>
            <p:ph type="dt" sz="half" idx="10"/>
          </p:nvPr>
        </p:nvSpPr>
        <p:spPr/>
        <p:txBody>
          <a:bodyPr/>
          <a:lstStyle>
            <a:lvl1pPr>
              <a:defRPr/>
            </a:lvl1pPr>
          </a:lstStyle>
          <a:p>
            <a:pPr>
              <a:defRPr/>
            </a:pPr>
            <a:fld id="{13FC2029-1400-4E44-BB1C-36BB06325295}" type="datetimeFigureOut">
              <a:rPr lang="zh-CN" altLang="en-US"/>
              <a:t>2021/7/2</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E9E07368-8ACA-449B-8238-942448751092}" type="slidenum">
              <a:rPr lang="zh-CN" altLang="en-US"/>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3A585B58-0A79-4F06-B25D-4B8B111855DA}" type="datetimeFigureOut">
              <a:rPr lang="zh-CN" altLang="en-US"/>
              <a:t>2021/7/2</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286CE0DA-4B88-4272-86FD-3563B68C94D5}" type="slidenum">
              <a:rPr lang="zh-CN" altLang="en-US"/>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D5609701-03C3-4AAB-967E-117653B9538E}" type="datetimeFigureOut">
              <a:rPr lang="zh-CN" altLang="en-US"/>
              <a:t>2021/7/2</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8874B570-F61A-401E-9539-7C778A2860DF}" type="slidenum">
              <a:rPr lang="zh-CN" altLang="en-US"/>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B218CBF8-5D09-475B-B90D-16D4EFF33A07}"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BC1FAAF8-6279-4991-9E5A-094D51C7027E}" type="slidenum">
              <a:rPr lang="zh-CN" altLang="en-US"/>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057C8DE2-E031-4510-9579-BA39E554110A}"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D9F7DD3-85AA-45C1-8764-D8E0A489CB78}" type="slidenum">
              <a:rPr lang="zh-CN" altLang="en-US"/>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AEE55287-DA21-4A84-8C84-008C5E2C17A8}"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5E94E85-B2C3-4A55-89CF-30F62CBC341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2CA2F32A-F29B-48D6-8E59-5C9D01389646}"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144C9BAD-A083-4FD4-9E72-DCDA69180800}" type="slidenum">
              <a:rPr lang="zh-CN" altLang="en-US"/>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E32DDA20-3B43-4D80-B0DB-A01EB509B432}"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47ACC42-2718-4125-A909-6E9BF7B9E24A}" type="slidenum">
              <a:rPr lang="zh-CN" altLang="en-US"/>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6DEC8819-474A-4547-8578-3FFFA4A10ACB}"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1DE007F-0E7A-4D30-B92D-80210FA56895}" type="slidenum">
              <a:rPr lang="zh-CN" altLang="en-US"/>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A495513D-F42D-4F9E-999C-A274E075B006}"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066035F-D0A8-4199-B1E8-81031929324B}" type="slidenum">
              <a:rPr lang="zh-CN" altLang="en-US"/>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noChangeArrowheads="1"/>
          </p:cNvSpPr>
          <p:nvPr>
            <p:ph type="dt" sz="half" idx="10"/>
          </p:nvPr>
        </p:nvSpPr>
        <p:spPr/>
        <p:txBody>
          <a:bodyPr/>
          <a:lstStyle>
            <a:lvl1pPr>
              <a:defRPr/>
            </a:lvl1pPr>
          </a:lstStyle>
          <a:p>
            <a:pPr>
              <a:defRPr/>
            </a:pPr>
            <a:fld id="{82927979-D852-4237-80D1-C4B1631A50C2}"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F80F6AA-F67D-47A9-94E0-67D864CAF5EA}" type="slidenum">
              <a:rPr lang="zh-CN" altLang="en-US"/>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p:cNvSpPr>
            <a:spLocks noGrp="1" noChangeArrowheads="1"/>
          </p:cNvSpPr>
          <p:nvPr>
            <p:ph type="dt" sz="half" idx="10"/>
          </p:nvPr>
        </p:nvSpPr>
        <p:spPr/>
        <p:txBody>
          <a:bodyPr/>
          <a:lstStyle>
            <a:lvl1pPr>
              <a:defRPr/>
            </a:lvl1pPr>
          </a:lstStyle>
          <a:p>
            <a:pPr>
              <a:defRPr/>
            </a:pPr>
            <a:fld id="{C85C4742-56ED-4054-8536-12137966CA7A}" type="datetimeFigureOut">
              <a:rPr lang="zh-CN" altLang="en-US"/>
              <a:t>2021/7/2</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CFD6D547-BA99-44C0-A436-B53E1ED22007}" type="slidenum">
              <a:rPr lang="zh-CN" altLang="en-US"/>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A3202953-DF7C-47ED-98F0-BA136B6D15DC}" type="datetimeFigureOut">
              <a:rPr lang="zh-CN" altLang="en-US"/>
              <a:t>2021/7/2</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ABE2C3B0-92D2-45AF-8609-7C3FC233CDE8}" type="slidenum">
              <a:rPr lang="zh-CN" altLang="en-US"/>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F14D5553-9949-431E-8E6E-8D5DC35B5199}" type="datetimeFigureOut">
              <a:rPr lang="zh-CN" altLang="en-US"/>
              <a:t>2021/7/2</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DED71D29-A3C5-460E-9259-1CC9F028A202}" type="slidenum">
              <a:rPr lang="zh-CN" altLang="en-US"/>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0E9D22E0-1F8F-4D79-8D75-AFB356ED05EF}"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A418F32-27CB-42AD-B85A-EF1F41EB50B4}" type="slidenum">
              <a:rPr lang="zh-CN" altLang="en-US"/>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C2DADA51-085E-4336-B786-5CBA9F33056F}"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1D49848-B68B-4EE1-A087-92402FD321BB}"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A2931CB5-37A2-4095-931A-B2C869EA5FEF}"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AE4673-1525-41EB-BAB5-82858901C6F0}" type="slidenum">
              <a:rPr lang="zh-CN" altLang="en-US"/>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CBDDB62B-6AD7-4443-A393-8A4419C0B790}"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D3FF301-3076-4363-9304-D8ED252A267E}" type="slidenum">
              <a:rPr lang="zh-CN" altLang="en-US"/>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A000ABA1-407D-4F01-9DB1-FF898343536A}"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1ED2ED5-5F36-4A7E-A392-AE9DA12811E0}" type="slidenum">
              <a:rPr lang="zh-CN" altLang="en-US"/>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840A56E-96D1-4FE2-8465-A9288833426D}"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C6F25F2-2649-4EC3-AF93-4FDFA28EECE1}" type="slidenum">
              <a:rPr lang="zh-CN" altLang="en-US"/>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4BFB93BB-FA03-4497-A42B-B9D6F53036E3}"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31C505D-5BB3-464A-B967-117C64BAD422}" type="slidenum">
              <a:rPr lang="zh-CN" altLang="en-US"/>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BEF1EFF7-B9CC-48AF-A29A-96052532C0F2}"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18C21D3-643C-4683-BE30-16A29D69CC0D}" type="slidenum">
              <a:rPr lang="zh-CN" altLang="en-US"/>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91DC7C4A-60A0-42D4-B966-B7BB8F101774}"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CAD7BD-04DB-494D-8947-A8DAECD4E41B}" type="slidenum">
              <a:rPr lang="zh-CN" altLang="en-US"/>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C130855A-9CB1-4EC2-8B16-C85D932B1848}"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2308823-D562-4F72-8FDF-C7A0D00C95E6}" type="slidenum">
              <a:rPr lang="zh-CN" altLang="en-US"/>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4EA0490-6FF3-425B-8C1F-86D766A1F60A}"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14F23096-8C33-4908-BE26-9BFEEF4EA61B}" type="slidenum">
              <a:rPr lang="zh-CN" altLang="en-US"/>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1096610-D106-4F97-9178-678C6AE79AEE}"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DA6631C-DCFB-43C7-9195-EC24AB381A18}" type="slidenum">
              <a:rPr lang="zh-CN" altLang="en-US"/>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C9DD6D6-B7A7-4BB4-821F-6C4BECFBBDBB}"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B817C5B-8CDE-44C6-A87B-5B883A028104}"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B66D170B-D7C8-444B-9C25-6E02F5FD5647}"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C8FCB45-D3C3-48C6-8663-6DF6F6EE6BD1}" type="slidenum">
              <a:rPr lang="zh-CN" altLang="en-US"/>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793F0CF-ED83-4F28-AEB2-04F765EC68F6}"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6F635F4-1804-4164-A0E8-DC1C690D2F39}" type="slidenum">
              <a:rPr lang="zh-CN" altLang="en-US"/>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84B392D4-2068-430C-9454-0C3BC18490C1}"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C49D802-1D1B-4D3F-AC76-37EBDCFB6EA0}" type="slidenum">
              <a:rPr lang="zh-CN" altLang="en-US"/>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757C73CF-E4BF-4326-9E09-59D19F1688F0}"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F6319BD-3A11-4C70-A941-DD55C05500B5}" type="slidenum">
              <a:rPr lang="zh-CN" altLang="en-US"/>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817507F-7D45-4FF3-B01A-66609854BA23}"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1A06EA9-95C7-4880-A4EB-BC1EC234C032}" type="slidenum">
              <a:rPr lang="zh-CN" altLang="en-US"/>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DE880771-AC88-4BE7-B882-0E708346D828}"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2F04856-B442-4A2D-9556-CC5FFFFC3D23}" type="slidenum">
              <a:rPr lang="zh-CN" altLang="en-US"/>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E2B0AD24-00B0-4E1A-BC5F-81A61D87326F}"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9919CC9-AE6A-4BD5-90BB-26EA362C217A}" type="slidenum">
              <a:rPr lang="zh-CN" altLang="en-US"/>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D4D88A4F-0950-492A-B79A-E2333F759189}"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85EC9FE-0366-44F2-8054-0C154F31608F}" type="slidenum">
              <a:rPr lang="zh-CN" altLang="en-US"/>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719E79D7-9299-4FEF-8A73-3019130A5B11}"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AA0518D-FD8C-48FF-917E-8774CE8E9399}" type="slidenum">
              <a:rPr lang="zh-CN" altLang="en-US"/>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5B478F32-1E88-4AE0-9E44-5F1DCDF83E2E}"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826DC7E0-ACD8-4587-9D29-17B82A7BA16B}" type="slidenum">
              <a:rPr lang="zh-CN" altLang="en-US"/>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059E576-F999-4BCE-9FB5-D33B0F9B565D}"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DCA1B6F1-E19D-4B48-ACD7-953A0FCC5EC0}"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1348F60-84CB-4241-8107-27F8D342930E}"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990565B-EF63-4AE3-AAB8-9ED980CD4655}" type="slidenum">
              <a:rPr lang="zh-CN" altLang="en-US"/>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5AF93D1-7E37-456B-8B9E-F7EE5BA23053}"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FB30BC4-EADA-4879-AA78-DBD5496B8D9A}" type="slidenum">
              <a:rPr lang="zh-CN" altLang="en-US"/>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3D983CB-8EC9-49CD-A655-D6F2C9941F3A}"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0FABB3D-4B46-4883-9937-FA44C28418F3}" type="slidenum">
              <a:rPr lang="zh-CN" altLang="en-US"/>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12B67078-78CC-4FBD-B94D-5C71D77D42F8}"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47E62C2-2619-404A-9DF9-538E528B1D81}" type="slidenum">
              <a:rPr lang="zh-CN" altLang="en-US"/>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9919EB89-E5EC-4093-AC00-CD00C2C6AFCA}"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DDA286B-2103-49AA-BC69-68DA77D35E11}"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A446B318-98F5-4CBA-83E5-B63B4ACCEA32}"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A41F4B2-9DD0-475A-9A5C-6AA4D1A98332}"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6E767A29-5F51-4BBA-A0BE-91EAAB9D852B}"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DBAD98E-C49A-439F-AB07-F6F13EC2C0C7}"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CF52C0BE-B8EE-482B-9B0D-0D9214AD3A06}"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6C03F254-0429-4ED3-882A-9593D763C66A}"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BB0BF1D-FF5D-41BE-BAD5-E65004DF1ABA}"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B32944D-70DF-4CF1-8D44-8E752A34C07E}"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43CF7D5E-6E95-443E-9FB3-EE1A968FCF40}"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FBB5F55-1F14-448A-9590-3ECFC7B408FD}"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6223DF0F-0364-4FA8-BD86-E4B893F17430}"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03BEDCA-FBE3-46D7-AAE5-5B06AE916C2F}"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6F408EAA-707C-404E-856C-059E847C27CD}"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99FA7CB-C50A-4547-AC05-635E12160B3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EE9DCCAD-89C7-48F5-B12A-4DCE2B0EF227}"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C73936C-41AA-462A-977B-DA48E07ECEB2}"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5845ED1C-E768-4EB9-BC5E-C073E3C47BFA}"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251A63B-F6D9-4F85-B7A8-64447CEF2A06}" type="slidenum">
              <a:rPr lang="zh-CN" altLang="en-US"/>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057CADC7-CB19-4251-BA19-83E2AD9DF8B9}"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DB0A35A-06F0-43C2-BF3D-219B5902BDB6}"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61C3EAAC-8AE9-4E91-B1CC-C440C2ECFD68}"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2D48563-E526-4341-9124-9238EBDFC2AE}"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E21CF6C9-9FC1-4438-8F25-54E111E93855}"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353A279-CF7E-41AF-94A8-41EF4EF9ACC4}"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B5D25F62-73C2-4566-9EB0-D5CCE9AECEA5}"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E9E958B-9668-4236-8FC9-9FAE6230D68F}"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B868B405-3346-47D4-9364-2A4847D79265}"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C86F87D1-17D9-478C-B3E2-88832A18B0DA}"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1B2C8EC0-9AA4-4F14-A5B9-77C34B27D2D0}"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BAB79760-817B-4959-9074-DB6C8775697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A675D50-4BD0-47B3-B6F6-CC363F17B08A}"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66257F1-2807-4059-8BFA-784B0875CFF0}"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B31D65F9-764B-4656-8433-F7A2AADA3CB1}"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0EC8FB3-1F3C-4DC0-89BE-7A5FB11CFAB9}"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E63358FD-70C0-4BF1-83D0-9D1A1D5C46D6}"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07D4825-1F59-4269-A46A-90BFFA1E1D32}"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C0DD4EDE-6607-4177-86F0-0F6794282E1B}"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8AEA990-C8A1-49E2-A6C8-4B56C2E27C64}"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D74F9DAC-104B-456C-926F-F62F8B23507E}"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099735E-A5FE-45F1-91B7-A2710528BDA8}"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47B87089-1E8B-4024-BCCB-3729C698FA1A}"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7353077-68B9-4CEE-B7F8-DDE25C3622BC}" type="slidenum">
              <a:rPr lang="zh-CN" altLang="en-US"/>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460BBEE3-C084-4600-97FE-22FC250AB7DA}"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0B6C91F-485E-4AFC-ACE1-A54A733962F8}" type="slidenum">
              <a:rPr lang="zh-CN" altLang="en-US"/>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BFC00FF0-FDB0-4A86-93C6-74E0E8D6BD23}"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DD430B6-3BEF-4AAD-A8C2-084AA874C6AE}" type="slidenum">
              <a:rPr lang="zh-CN" altLang="en-US"/>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8E34B909-DBD7-4711-A760-965C8A24D176}"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70FEE2A4-0FB3-4B74-BFAC-FEE44781E629}" type="slidenum">
              <a:rPr lang="zh-CN" altLang="en-US"/>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C0A0D3AA-39AB-433A-8378-5E06A77596AA}"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B0D13EC-3404-47F5-9DFB-060A528F80E9}"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0040FBA-DB9F-4AF3-B972-8AECA85A494E}"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34429C43-C765-4F44-818C-F94DE8F9B522}" type="slidenum">
              <a:rPr lang="zh-CN" altLang="en-US"/>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CB34A232-2462-4CDA-9054-142083F6E98B}"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C019BEF-AA09-4A93-B26D-8D145D1B4AE7}" type="slidenum">
              <a:rPr lang="zh-CN" altLang="en-US"/>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AA62EB04-EDA1-4EA1-B508-376EADF4D7FB}"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7B92956-04F3-446A-AB2E-2EA6191EF071}" type="slidenum">
              <a:rPr lang="zh-CN" altLang="en-US"/>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B0048234-D696-4B84-B07E-DB5CEDB61F2C}"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A7F3E92-B754-4111-8AFC-E864165C7B33}" type="slidenum">
              <a:rPr lang="zh-CN" altLang="en-US"/>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7804397D-08B9-43F5-B87E-B2D0BBE5CB4F}"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7888F81-73D9-478E-B846-7BB859F2534C}" type="slidenum">
              <a:rPr lang="zh-CN" altLang="en-US"/>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E9CDE58B-C7AB-45ED-A07D-0765725F4671}"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411EBD7-481A-4C2F-A1B7-96B6B7A9FFE8}" type="slidenum">
              <a:rPr lang="zh-CN" altLang="en-US"/>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593EB79E-0D2C-40F9-A656-6121F1A76F51}"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AB4EFC8-5669-4F8C-A120-A1D02F76B404}" type="slidenum">
              <a:rPr lang="zh-CN" altLang="en-US"/>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AA3B64E6-E9A8-420A-B120-97BCA9DABC2B}"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076CC2E-77DC-44AC-A255-5D7B364DCC1F}" type="slidenum">
              <a:rPr lang="zh-CN" altLang="en-US"/>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noChangeArrowheads="1"/>
          </p:cNvSpPr>
          <p:nvPr>
            <p:ph type="dt" sz="half" idx="10"/>
          </p:nvPr>
        </p:nvSpPr>
        <p:spPr/>
        <p:txBody>
          <a:bodyPr/>
          <a:lstStyle>
            <a:lvl1pPr>
              <a:defRPr/>
            </a:lvl1pPr>
          </a:lstStyle>
          <a:p>
            <a:pPr>
              <a:defRPr/>
            </a:pPr>
            <a:fld id="{0B331E31-EC7F-4AD0-A583-299154D05EE2}"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851C210-6F6A-46F9-9E36-1559A79ACABF}" type="slidenum">
              <a:rPr lang="zh-CN" altLang="en-US"/>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noChangeArrowheads="1"/>
          </p:cNvSpPr>
          <p:nvPr>
            <p:ph type="dt" sz="half" idx="10"/>
          </p:nvPr>
        </p:nvSpPr>
        <p:spPr/>
        <p:txBody>
          <a:bodyPr/>
          <a:lstStyle>
            <a:lvl1pPr>
              <a:defRPr/>
            </a:lvl1pPr>
          </a:lstStyle>
          <a:p>
            <a:pPr>
              <a:defRPr/>
            </a:pPr>
            <a:fld id="{7C6FEAFD-0FFC-48CD-A5B9-2428000C0391}" type="datetimeFigureOut">
              <a:rPr lang="zh-CN" altLang="en-US"/>
              <a:t>2021/7/2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62F0AC4-9691-4D74-9864-2CA20BE48FF6}"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AE540CD3-6EA5-4706-8F7B-7778CBE73597}" type="datetimeFigureOut">
              <a:rPr lang="zh-CN" altLang="en-US"/>
              <a:t>2021/7/2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9F199F8-3ED8-4600-B216-F56552A6F96F}" type="slidenum">
              <a:rPr lang="zh-CN" altLang="en-US"/>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66650D6-7D33-412E-9E11-41EA247AEE0F}" type="datetimeFigureOut">
              <a:rPr lang="zh-CN" altLang="en-US"/>
              <a:t>2021/7/2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77CDF4ED-DFBE-4FB5-B344-FD89662038FC}" type="slidenum">
              <a:rPr lang="zh-CN" altLang="en-US"/>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9D32057-8789-4EE1-9463-1D329CAA94AE}"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8D6FAF-EAED-4AFB-AAD6-291AEC6F897E}" type="slidenum">
              <a:rPr lang="zh-CN" altLang="en-US"/>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95429E1-2665-4DED-919E-B645410A9B83}" type="datetimeFigureOut">
              <a:rPr lang="zh-CN" altLang="en-US"/>
              <a:t>2021/7/2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F549B8E-2CD9-4FB2-A54F-BD77F5D6E954}" type="slidenum">
              <a:rPr lang="zh-CN" altLang="en-US"/>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C1716A53-14A9-4AD8-ABE9-0E4221EDA663}"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DE8F911-0FDD-40EA-9D4E-1A881841DBC5}" type="slidenum">
              <a:rPr lang="zh-CN" altLang="en-US"/>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noChangeArrowheads="1"/>
          </p:cNvSpPr>
          <p:nvPr>
            <p:ph type="dt" sz="half" idx="10"/>
          </p:nvPr>
        </p:nvSpPr>
        <p:spPr/>
        <p:txBody>
          <a:bodyPr/>
          <a:lstStyle>
            <a:lvl1pPr>
              <a:defRPr/>
            </a:lvl1pPr>
          </a:lstStyle>
          <a:p>
            <a:pPr>
              <a:defRPr/>
            </a:pPr>
            <a:fld id="{AC6CDC4E-64E1-400D-88D6-3D372B890705}" type="datetimeFigureOut">
              <a:rPr lang="zh-CN" altLang="en-US"/>
              <a:t>2021/7/2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51245E7-AC0F-47D4-BFD6-102550873DE4}" type="slidenum">
              <a:rPr lang="zh-CN" altLang="en-US"/>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p:cNvSpPr>
            <a:spLocks noGrp="1" noChangeArrowheads="1"/>
          </p:cNvSpPr>
          <p:nvPr>
            <p:ph type="dt" sz="half" idx="10"/>
          </p:nvPr>
        </p:nvSpPr>
        <p:spPr/>
        <p:txBody>
          <a:bodyPr/>
          <a:lstStyle>
            <a:lvl1pPr>
              <a:defRPr/>
            </a:lvl1pPr>
          </a:lstStyle>
          <a:p>
            <a:pPr>
              <a:defRPr/>
            </a:pPr>
            <a:fld id="{4F8B3673-6482-4D0E-9CF3-8D183D28FC34}"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954509F-1B7A-43CB-90A1-722BC2E84A70}" type="slidenum">
              <a:rPr lang="zh-CN" altLang="en-US"/>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BA31505F-0D65-476E-9522-F46BB69DBA8A}"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70B52C2-DE87-4554-BA45-CC726F776E4A}" type="slidenum">
              <a:rPr lang="zh-CN" altLang="en-US"/>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p:cNvSpPr>
            <a:spLocks noGrp="1" noChangeArrowheads="1"/>
          </p:cNvSpPr>
          <p:nvPr>
            <p:ph type="dt" sz="half" idx="10"/>
          </p:nvPr>
        </p:nvSpPr>
        <p:spPr/>
        <p:txBody>
          <a:bodyPr/>
          <a:lstStyle>
            <a:lvl1pPr>
              <a:defRPr/>
            </a:lvl1pPr>
          </a:lstStyle>
          <a:p>
            <a:pPr>
              <a:defRPr/>
            </a:pPr>
            <a:fld id="{DCDEBCBD-12C5-41D0-A235-7ADFDF334AFD}"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D85AFCE-16E7-4905-9E8E-6D257E1404C0}" type="slidenum">
              <a:rPr lang="zh-CN" altLang="en-US"/>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noChangeArrowheads="1"/>
          </p:cNvSpPr>
          <p:nvPr>
            <p:ph type="dt" sz="half" idx="10"/>
          </p:nvPr>
        </p:nvSpPr>
        <p:spPr/>
        <p:txBody>
          <a:bodyPr/>
          <a:lstStyle>
            <a:lvl1pPr>
              <a:defRPr/>
            </a:lvl1pPr>
          </a:lstStyle>
          <a:p>
            <a:pPr>
              <a:defRPr/>
            </a:pPr>
            <a:fld id="{6140CBF6-7798-48DF-AA9D-A9B3E35B14DD}"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133FBE6B-7E55-4E11-B563-87716597D127}"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p:cNvSpPr>
            <a:spLocks noGrp="1" noChangeArrowheads="1"/>
          </p:cNvSpPr>
          <p:nvPr>
            <p:ph type="dt" sz="half" idx="10"/>
          </p:nvPr>
        </p:nvSpPr>
        <p:spPr/>
        <p:txBody>
          <a:bodyPr/>
          <a:lstStyle>
            <a:lvl1pPr>
              <a:defRPr/>
            </a:lvl1pPr>
          </a:lstStyle>
          <a:p>
            <a:pPr>
              <a:defRPr/>
            </a:pPr>
            <a:fld id="{09459CF6-D285-4C56-B203-97E9E57F5927}" type="datetimeFigureOut">
              <a:rPr lang="zh-CN" altLang="en-US"/>
              <a:t>2021/7/2</a:t>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D571DAB8-8AC9-477B-B339-F181D24CC98E}" type="slidenum">
              <a:rPr lang="zh-CN" altLang="en-US"/>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p:cNvSpPr>
            <a:spLocks noGrp="1" noChangeArrowheads="1"/>
          </p:cNvSpPr>
          <p:nvPr>
            <p:ph type="dt" sz="half" idx="10"/>
          </p:nvPr>
        </p:nvSpPr>
        <p:spPr/>
        <p:txBody>
          <a:bodyPr/>
          <a:lstStyle>
            <a:lvl1pPr>
              <a:defRPr/>
            </a:lvl1pPr>
          </a:lstStyle>
          <a:p>
            <a:pPr>
              <a:defRPr/>
            </a:pPr>
            <a:fld id="{BA0533D6-9066-42B6-BE10-18F6BEE99D4C}" type="datetimeFigureOut">
              <a:rPr lang="zh-CN" altLang="en-US"/>
              <a:t>2021/7/2</a:t>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3546EB9B-8E1F-4895-8AF6-CEBA78432DAE}" type="slidenum">
              <a:rPr lang="zh-CN" altLang="en-US"/>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E8AECD5C-3B0F-4A36-A626-78CA14B7CEB6}" type="datetimeFigureOut">
              <a:rPr lang="zh-CN" altLang="en-US"/>
              <a:t>2021/7/2</a:t>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DD2FA105-DDDD-45E0-9D50-E477530BE340}" type="slidenum">
              <a:rPr lang="zh-CN" altLang="en-US"/>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42494948-5C4E-4B71-BF4E-A01579A312BA}"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49D8F45-40BF-4C61-AFE2-2A482EBF5FE1}" type="slidenum">
              <a:rPr lang="zh-CN" altLang="en-US"/>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noChangeArrowheads="1"/>
          </p:cNvSpPr>
          <p:nvPr>
            <p:ph type="dt" sz="half" idx="10"/>
          </p:nvPr>
        </p:nvSpPr>
        <p:spPr/>
        <p:txBody>
          <a:bodyPr/>
          <a:lstStyle>
            <a:lvl1pPr>
              <a:defRPr/>
            </a:lvl1pPr>
          </a:lstStyle>
          <a:p>
            <a:pPr>
              <a:defRPr/>
            </a:pPr>
            <a:fld id="{9AFF59BF-F0E6-4303-885D-02466B53E9F5}" type="datetimeFigureOut">
              <a:rPr lang="zh-CN" altLang="en-US"/>
              <a:t>2021/7/2</a:t>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37ED6D8-D442-4937-A955-F9067B324406}" type="slidenum">
              <a:rPr lang="zh-CN" altLang="en-US"/>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D3682A91-1F78-44AF-BAB7-EB9BB7AB5C06}"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99642F79-F046-4944-866E-0BDE4FBBECB3}" type="slidenum">
              <a:rPr lang="zh-CN" altLang="en-US"/>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p:cNvSpPr>
            <a:spLocks noGrp="1" noChangeArrowheads="1"/>
          </p:cNvSpPr>
          <p:nvPr>
            <p:ph type="dt" sz="half" idx="10"/>
          </p:nvPr>
        </p:nvSpPr>
        <p:spPr/>
        <p:txBody>
          <a:bodyPr/>
          <a:lstStyle>
            <a:lvl1pPr>
              <a:defRPr/>
            </a:lvl1pPr>
          </a:lstStyle>
          <a:p>
            <a:pPr>
              <a:defRPr/>
            </a:pPr>
            <a:fld id="{08FA46ED-0156-402E-A776-26BD85251AD8}" type="datetimeFigureOut">
              <a:rPr lang="zh-CN" altLang="en-US"/>
              <a:t>2021/7/2</a:t>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02D6394-4292-46F9-8292-DE835A7C5351}" type="slidenum">
              <a:rPr lang="zh-CN" altLang="en-US"/>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6"/>
          <p:cNvSpPr>
            <a:spLocks noGrp="1" noChangeArrowheads="1"/>
          </p:cNvSpPr>
          <p:nvPr>
            <p:ph type="dt" sz="half" idx="10"/>
          </p:nvPr>
        </p:nvSpPr>
        <p:spPr/>
        <p:txBody>
          <a:bodyPr/>
          <a:lstStyle>
            <a:lvl1pPr>
              <a:defRPr/>
            </a:lvl1pPr>
          </a:lstStyle>
          <a:p>
            <a:pPr>
              <a:defRPr/>
            </a:pPr>
            <a:fld id="{F5AE1B37-79DB-417B-813C-9F80BB779513}" type="datetimeFigureOut">
              <a:rPr lang="zh-CN" altLang="en-US"/>
              <a:t>2021/7/2</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469556CE-DA6F-4451-ABDF-716F60D1E677}" type="slidenum">
              <a:rPr lang="zh-CN" altLang="en-US"/>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p:cNvSpPr>
            <a:spLocks noGrp="1" noChangeArrowheads="1"/>
          </p:cNvSpPr>
          <p:nvPr>
            <p:ph type="dt" sz="half" idx="10"/>
          </p:nvPr>
        </p:nvSpPr>
        <p:spPr/>
        <p:txBody>
          <a:bodyPr/>
          <a:lstStyle>
            <a:lvl1pPr>
              <a:defRPr/>
            </a:lvl1pPr>
          </a:lstStyle>
          <a:p>
            <a:pPr>
              <a:defRPr/>
            </a:pPr>
            <a:fld id="{6EFC4D16-0C4C-4B9F-8386-A775F32E8E17}" type="datetimeFigureOut">
              <a:rPr lang="zh-CN" altLang="en-US"/>
              <a:t>2021/7/2</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FE10F9AC-D3C3-4E15-B4B0-1F968E3B5C9B}" type="slidenum">
              <a:rPr lang="zh-CN" altLang="en-US"/>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6"/>
          <p:cNvSpPr>
            <a:spLocks noGrp="1" noChangeArrowheads="1"/>
          </p:cNvSpPr>
          <p:nvPr>
            <p:ph type="dt" sz="half" idx="10"/>
          </p:nvPr>
        </p:nvSpPr>
        <p:spPr/>
        <p:txBody>
          <a:bodyPr/>
          <a:lstStyle>
            <a:lvl1pPr>
              <a:defRPr/>
            </a:lvl1pPr>
          </a:lstStyle>
          <a:p>
            <a:pPr>
              <a:defRPr/>
            </a:pPr>
            <a:fld id="{2A971D54-50DA-40C3-8457-803C496458BF}" type="datetimeFigureOut">
              <a:rPr lang="zh-CN" altLang="en-US"/>
              <a:t>2021/7/2</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85DEA912-B57C-4F20-8AC0-6C879875E51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6"/>
          <p:cNvSpPr>
            <a:spLocks noGrp="1" noChangeArrowheads="1"/>
          </p:cNvSpPr>
          <p:nvPr>
            <p:ph type="dt" sz="half" idx="10"/>
          </p:nvPr>
        </p:nvSpPr>
        <p:spPr/>
        <p:txBody>
          <a:bodyPr/>
          <a:lstStyle>
            <a:lvl1pPr>
              <a:defRPr/>
            </a:lvl1pPr>
          </a:lstStyle>
          <a:p>
            <a:pPr>
              <a:defRPr/>
            </a:pPr>
            <a:fld id="{0619EB85-6B45-48BF-80D1-DE4D052393DF}" type="datetimeFigureOut">
              <a:rPr lang="zh-CN" altLang="en-US"/>
              <a:t>2021/7/2</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1AE5B674-2D89-4E8B-8D77-27E6CEBAB158}" type="slidenum">
              <a:rPr lang="zh-CN" altLang="en-US"/>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noChangeArrowheads="1"/>
          </p:cNvSpPr>
          <p:nvPr>
            <p:ph type="dt" sz="half" idx="10"/>
          </p:nvPr>
        </p:nvSpPr>
        <p:spPr/>
        <p:txBody>
          <a:bodyPr/>
          <a:lstStyle>
            <a:lvl1pPr>
              <a:defRPr/>
            </a:lvl1pPr>
          </a:lstStyle>
          <a:p>
            <a:pPr>
              <a:defRPr/>
            </a:pPr>
            <a:fld id="{512F32F0-1F0D-44A5-88C3-4CD4787F00B7}" type="datetimeFigureOut">
              <a:rPr lang="zh-CN" altLang="en-US"/>
              <a:t>2021/7/2</a:t>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5A68360A-4685-46AF-9381-247957DC486D}" type="slidenum">
              <a:rPr lang="zh-CN" altLang="en-US"/>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6"/>
          <p:cNvSpPr>
            <a:spLocks noGrp="1" noChangeArrowheads="1"/>
          </p:cNvSpPr>
          <p:nvPr>
            <p:ph type="dt" sz="half" idx="10"/>
          </p:nvPr>
        </p:nvSpPr>
        <p:spPr/>
        <p:txBody>
          <a:bodyPr/>
          <a:lstStyle>
            <a:lvl1pPr>
              <a:defRPr/>
            </a:lvl1pPr>
          </a:lstStyle>
          <a:p>
            <a:pPr>
              <a:defRPr/>
            </a:pPr>
            <a:fld id="{D22346A7-EBCE-4EE5-A32C-4B5507A38B28}" type="datetimeFigureOut">
              <a:rPr lang="zh-CN" altLang="en-US"/>
              <a:t>2021/7/2</a:t>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8C324000-B3E3-4E83-BD45-3A83340FD4CA}" type="slidenum">
              <a:rPr lang="zh-CN" altLang="en-US"/>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ABE708B2-CE2F-4F43-9D7F-84EE6D7B6E9F}" type="datetimeFigureOut">
              <a:rPr lang="zh-CN" altLang="en-US"/>
              <a:t>2021/7/2</a:t>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C450E070-3A20-494D-AC64-FA1AEDB1C2D6}" type="slidenum">
              <a:rPr lang="zh-CN" altLang="en-US"/>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602DE4E4-DD95-44D8-AF36-19194FF74D8C}" type="datetimeFigureOut">
              <a:rPr lang="zh-CN" altLang="en-US"/>
              <a:t>2021/7/2</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7C8D7BE7-4080-425D-9967-30015D1E3312}" type="slidenum">
              <a:rPr lang="zh-CN" altLang="en-US"/>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6"/>
          <p:cNvSpPr>
            <a:spLocks noGrp="1" noChangeArrowheads="1"/>
          </p:cNvSpPr>
          <p:nvPr>
            <p:ph type="dt" sz="half" idx="10"/>
          </p:nvPr>
        </p:nvSpPr>
        <p:spPr/>
        <p:txBody>
          <a:bodyPr/>
          <a:lstStyle>
            <a:lvl1pPr>
              <a:defRPr/>
            </a:lvl1pPr>
          </a:lstStyle>
          <a:p>
            <a:pPr>
              <a:defRPr/>
            </a:pPr>
            <a:fld id="{A90DAB44-BBAE-452C-8005-8EAE64451E9D}" type="datetimeFigureOut">
              <a:rPr lang="zh-CN" altLang="en-US"/>
              <a:t>2021/7/2</a:t>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47F2375E-D164-471F-908F-9B3E72C0EDA9}" type="slidenum">
              <a:rPr lang="zh-CN" altLang="en-US"/>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p:cNvSpPr>
            <a:spLocks noGrp="1" noChangeArrowheads="1"/>
          </p:cNvSpPr>
          <p:nvPr>
            <p:ph type="dt" sz="half" idx="10"/>
          </p:nvPr>
        </p:nvSpPr>
        <p:spPr/>
        <p:txBody>
          <a:bodyPr/>
          <a:lstStyle>
            <a:lvl1pPr>
              <a:defRPr/>
            </a:lvl1pPr>
          </a:lstStyle>
          <a:p>
            <a:pPr>
              <a:defRPr/>
            </a:pPr>
            <a:fld id="{20FD7071-099C-4885-B1FB-3EE3D3AD3DB2}" type="datetimeFigureOut">
              <a:rPr lang="zh-CN" altLang="en-US"/>
              <a:t>2021/7/2</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D89E3B11-E9B3-4758-9BE4-BAC7630A42FD}" type="slidenum">
              <a:rPr lang="zh-CN" altLang="en-US"/>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p:cNvSpPr>
            <a:spLocks noGrp="1" noChangeArrowheads="1"/>
          </p:cNvSpPr>
          <p:nvPr>
            <p:ph type="dt" sz="half" idx="10"/>
          </p:nvPr>
        </p:nvSpPr>
        <p:spPr/>
        <p:txBody>
          <a:bodyPr/>
          <a:lstStyle>
            <a:lvl1pPr>
              <a:defRPr/>
            </a:lvl1pPr>
          </a:lstStyle>
          <a:p>
            <a:pPr>
              <a:defRPr/>
            </a:pPr>
            <a:fld id="{B02FD101-F480-4829-B6FF-BD7FD35A625B}" type="datetimeFigureOut">
              <a:rPr lang="zh-CN" altLang="en-US"/>
              <a:t>2021/7/2</a:t>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CFC3142-5F6E-44DB-9737-0C24A63364B4}" type="slidenum">
              <a:rPr lang="zh-CN" altLang="en-US"/>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C0B2B5F2-6EA2-4CE0-9010-2CD87FFAF4CC}" type="datetimeFigureOut">
              <a:rPr lang="zh-CN" altLang="en-US"/>
              <a:t>2021/7/2</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EBF8B30-561E-4787-AB23-9039C9BD4C38}" type="slidenum">
              <a:rPr lang="zh-CN" altLang="en-US"/>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p:cNvSpPr>
            <a:spLocks noGrp="1" noChangeArrowheads="1"/>
          </p:cNvSpPr>
          <p:nvPr>
            <p:ph type="dt" sz="half" idx="10"/>
          </p:nvPr>
        </p:nvSpPr>
        <p:spPr/>
        <p:txBody>
          <a:bodyPr/>
          <a:lstStyle>
            <a:lvl1pPr>
              <a:defRPr/>
            </a:lvl1pPr>
          </a:lstStyle>
          <a:p>
            <a:pPr>
              <a:defRPr/>
            </a:pPr>
            <a:fld id="{D7DEE1DF-E02B-43AB-BC14-5F771D46D38D}" type="datetimeFigureOut">
              <a:rPr lang="zh-CN" altLang="en-US"/>
              <a:t>2021/7/2</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8DA0C2D-3AB4-4C01-8A11-3A26F54A38E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C8F02C6F-51C3-411D-8E9A-492B26711281}" type="datetimeFigureOut">
              <a:rPr lang="zh-CN" altLang="en-US"/>
              <a:t>2021/7/2</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4B2D87B3-B140-4D91-A421-2BD34D7A6D64}" type="slidenum">
              <a:rPr lang="zh-CN" altLang="en-US"/>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2"/>
          <p:cNvSpPr>
            <a:spLocks noGrp="1" noChangeArrowheads="1"/>
          </p:cNvSpPr>
          <p:nvPr>
            <p:ph type="dt" sz="half" idx="10"/>
          </p:nvPr>
        </p:nvSpPr>
        <p:spPr/>
        <p:txBody>
          <a:bodyPr/>
          <a:lstStyle>
            <a:lvl1pPr>
              <a:defRPr/>
            </a:lvl1pPr>
          </a:lstStyle>
          <a:p>
            <a:pPr>
              <a:defRPr/>
            </a:pPr>
            <a:fld id="{6CD2FE36-A60E-4ABF-8B73-D1BCF3BFF64F}" type="datetimeFigureOut">
              <a:rPr lang="zh-CN" altLang="en-US"/>
              <a:t>2021/7/2</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37E17A12-25B6-455C-B004-A20442C5B850}" type="slidenum">
              <a:rPr lang="zh-CN" altLang="en-US"/>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2"/>
          <p:cNvSpPr>
            <a:spLocks noGrp="1" noChangeArrowheads="1"/>
          </p:cNvSpPr>
          <p:nvPr>
            <p:ph type="dt" sz="half" idx="10"/>
          </p:nvPr>
        </p:nvSpPr>
        <p:spPr/>
        <p:txBody>
          <a:bodyPr/>
          <a:lstStyle>
            <a:lvl1pPr>
              <a:defRPr/>
            </a:lvl1pPr>
          </a:lstStyle>
          <a:p>
            <a:pPr>
              <a:defRPr/>
            </a:pPr>
            <a:fld id="{F432BCA2-1FAE-4518-B3E4-FF18479224E1}" type="datetimeFigureOut">
              <a:rPr lang="zh-CN" altLang="en-US"/>
              <a:t>2021/7/2</a:t>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88176184-7A59-4936-8BC2-534D2F639A06}" type="slidenum">
              <a:rPr lang="zh-CN" altLang="en-US"/>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0D9EC83E-E70A-486A-B369-97EBAD65F059}" type="datetimeFigureOut">
              <a:rPr lang="zh-CN" altLang="en-US"/>
              <a:t>2021/7/2</a:t>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AB4160D2-3E48-4FF1-BEEC-25106B723243}" type="slidenum">
              <a:rPr lang="zh-CN" altLang="en-US"/>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6F5BC8BA-8E47-4702-BAF1-F5743453996F}" type="datetimeFigureOut">
              <a:rPr lang="zh-CN" altLang="en-US"/>
              <a:t>2021/7/2</a:t>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B8ECE031-06AC-4D64-852D-CB895523812F}" type="slidenum">
              <a:rPr lang="zh-CN" altLang="en-US"/>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BF5BEC1C-AA39-40C7-8867-81E7CDD1E854}" type="datetimeFigureOut">
              <a:rPr lang="zh-CN" altLang="en-US"/>
              <a:t>2021/7/2</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1305E7A2-BFE6-49A9-AFCC-5FD958D679C0}" type="slidenum">
              <a:rPr lang="zh-CN" altLang="en-US"/>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E3C1E862-CC65-4C90-8748-C2F90E180020}" type="datetimeFigureOut">
              <a:rPr lang="zh-CN" altLang="en-US"/>
              <a:t>2021/7/2</a:t>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042311A1-C4D8-46B0-9263-9B6BB68A24AB}" type="slidenum">
              <a:rPr lang="zh-CN" altLang="en-US"/>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p:cNvSpPr>
            <a:spLocks noGrp="1" noChangeArrowheads="1"/>
          </p:cNvSpPr>
          <p:nvPr>
            <p:ph type="dt" sz="half" idx="10"/>
          </p:nvPr>
        </p:nvSpPr>
        <p:spPr/>
        <p:txBody>
          <a:bodyPr/>
          <a:lstStyle>
            <a:lvl1pPr>
              <a:defRPr/>
            </a:lvl1pPr>
          </a:lstStyle>
          <a:p>
            <a:pPr>
              <a:defRPr/>
            </a:pPr>
            <a:fld id="{D324379C-60EC-481B-8697-2F2A5F1D42D5}" type="datetimeFigureOut">
              <a:rPr lang="zh-CN" altLang="en-US"/>
              <a:t>2021/7/2</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895C057-015A-43CE-826B-FC3DF2A4EFA7}" type="slidenum">
              <a:rPr lang="zh-CN" altLang="en-US"/>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p:cNvSpPr>
            <a:spLocks noGrp="1" noChangeArrowheads="1"/>
          </p:cNvSpPr>
          <p:nvPr>
            <p:ph type="dt" sz="half" idx="10"/>
          </p:nvPr>
        </p:nvSpPr>
        <p:spPr/>
        <p:txBody>
          <a:bodyPr/>
          <a:lstStyle>
            <a:lvl1pPr>
              <a:defRPr/>
            </a:lvl1pPr>
          </a:lstStyle>
          <a:p>
            <a:pPr>
              <a:defRPr/>
            </a:pPr>
            <a:fld id="{2E997270-8E18-4F4B-8E0A-85F6DA8DE288}" type="datetimeFigureOut">
              <a:rPr lang="zh-CN" altLang="en-US"/>
              <a:t>2021/7/2</a:t>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E0AC78A2-E54E-4D20-8929-EF99DBABB53E}" type="slidenum">
              <a:rPr lang="zh-CN" altLang="en-US"/>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1"/>
          <p:cNvSpPr>
            <a:spLocks noGrp="1" noChangeArrowheads="1"/>
          </p:cNvSpPr>
          <p:nvPr>
            <p:ph type="dt" sz="half" idx="10"/>
          </p:nvPr>
        </p:nvSpPr>
        <p:spPr/>
        <p:txBody>
          <a:bodyPr/>
          <a:lstStyle>
            <a:lvl1pPr>
              <a:defRPr/>
            </a:lvl1pPr>
          </a:lstStyle>
          <a:p>
            <a:pPr>
              <a:defRPr/>
            </a:pPr>
            <a:fld id="{AC57A436-8273-419E-9770-62C0F304EA5B}" type="datetimeFigureOut">
              <a:rPr lang="zh-CN" altLang="en-US"/>
              <a:t>2021/7/2</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8CEE6552-ABB1-478F-9903-EE21D29D080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p:cNvSpPr>
            <a:spLocks noGrp="1" noChangeArrowheads="1"/>
          </p:cNvSpPr>
          <p:nvPr>
            <p:ph type="dt" sz="half" idx="10"/>
          </p:nvPr>
        </p:nvSpPr>
        <p:spPr/>
        <p:txBody>
          <a:bodyPr/>
          <a:lstStyle>
            <a:lvl1pPr>
              <a:defRPr/>
            </a:lvl1pPr>
          </a:lstStyle>
          <a:p>
            <a:pPr>
              <a:defRPr/>
            </a:pPr>
            <a:fld id="{FE9B3735-38AE-4860-8B95-2BACC9A48F1C}" type="datetimeFigureOut">
              <a:rPr lang="zh-CN" altLang="en-US"/>
              <a:t>2021/7/2</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38388515-A3EA-426D-8B97-9DD189415D5E}" type="slidenum">
              <a:rPr lang="zh-CN" altLang="en-US"/>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1"/>
          <p:cNvSpPr>
            <a:spLocks noGrp="1" noChangeArrowheads="1"/>
          </p:cNvSpPr>
          <p:nvPr>
            <p:ph type="dt" sz="half" idx="10"/>
          </p:nvPr>
        </p:nvSpPr>
        <p:spPr/>
        <p:txBody>
          <a:bodyPr/>
          <a:lstStyle>
            <a:lvl1pPr>
              <a:defRPr/>
            </a:lvl1pPr>
          </a:lstStyle>
          <a:p>
            <a:pPr>
              <a:defRPr/>
            </a:pPr>
            <a:fld id="{FC190F62-C0C0-4E12-A68D-7E36F55D628B}" type="datetimeFigureOut">
              <a:rPr lang="zh-CN" altLang="en-US"/>
              <a:t>2021/7/2</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C8D90D5E-A976-434A-98A5-6081A2A156AA}" type="slidenum">
              <a:rPr lang="zh-CN" altLang="en-US"/>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
          <p:cNvSpPr>
            <a:spLocks noGrp="1" noChangeArrowheads="1"/>
          </p:cNvSpPr>
          <p:nvPr>
            <p:ph type="dt" sz="half" idx="10"/>
          </p:nvPr>
        </p:nvSpPr>
        <p:spPr/>
        <p:txBody>
          <a:bodyPr/>
          <a:lstStyle>
            <a:lvl1pPr>
              <a:defRPr/>
            </a:lvl1pPr>
          </a:lstStyle>
          <a:p>
            <a:pPr>
              <a:defRPr/>
            </a:pPr>
            <a:fld id="{E35AA39E-477B-429D-A3FD-E2B6D1717218}" type="datetimeFigureOut">
              <a:rPr lang="zh-CN" altLang="en-US"/>
              <a:t>2021/7/2</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67713F1C-FC53-4CCA-B2EA-C3280F3FB45F}" type="slidenum">
              <a:rPr lang="zh-CN" altLang="en-US"/>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
          <p:cNvSpPr>
            <a:spLocks noGrp="1" noChangeArrowheads="1"/>
          </p:cNvSpPr>
          <p:nvPr>
            <p:ph type="dt" sz="half" idx="10"/>
          </p:nvPr>
        </p:nvSpPr>
        <p:spPr/>
        <p:txBody>
          <a:bodyPr/>
          <a:lstStyle>
            <a:lvl1pPr>
              <a:defRPr/>
            </a:lvl1pPr>
          </a:lstStyle>
          <a:p>
            <a:pPr>
              <a:defRPr/>
            </a:pPr>
            <a:fld id="{432D3B51-4598-4099-BEE2-A9A61AF28C57}" type="datetimeFigureOut">
              <a:rPr lang="zh-CN" altLang="en-US"/>
              <a:t>2021/7/2</a:t>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FBA53BA8-5480-4F5A-B231-BE14D3530510}" type="slidenum">
              <a:rPr lang="zh-CN" altLang="en-US"/>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1"/>
          <p:cNvSpPr>
            <a:spLocks noGrp="1" noChangeArrowheads="1"/>
          </p:cNvSpPr>
          <p:nvPr>
            <p:ph type="dt" sz="half" idx="10"/>
          </p:nvPr>
        </p:nvSpPr>
        <p:spPr/>
        <p:txBody>
          <a:bodyPr/>
          <a:lstStyle>
            <a:lvl1pPr>
              <a:defRPr/>
            </a:lvl1pPr>
          </a:lstStyle>
          <a:p>
            <a:pPr>
              <a:defRPr/>
            </a:pPr>
            <a:fld id="{E95E5AEF-2B17-4AB1-9545-F21CCE35E7B5}" type="datetimeFigureOut">
              <a:rPr lang="zh-CN" altLang="en-US"/>
              <a:t>2021/7/2</a:t>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A80E50F8-70F4-415A-B7D0-6D042C977CF7}" type="slidenum">
              <a:rPr lang="zh-CN" altLang="en-US"/>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593E0D5F-FEE4-4389-9CE2-0BEDFF1811AF}" type="datetimeFigureOut">
              <a:rPr lang="zh-CN" altLang="en-US"/>
              <a:t>2021/7/2</a:t>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B4A04979-ABD1-4D21-8D4D-B6A8FA918725}" type="slidenum">
              <a:rPr lang="zh-CN" altLang="en-US"/>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1FBFDE8D-AE85-4AF7-A910-D772922764B1}" type="datetimeFigureOut">
              <a:rPr lang="zh-CN" altLang="en-US"/>
              <a:t>2021/7/2</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F9C36E1E-1F0F-4AA4-B475-1DA8762CF18B}" type="slidenum">
              <a:rPr lang="zh-CN" altLang="en-US"/>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1"/>
          <p:cNvSpPr>
            <a:spLocks noGrp="1" noChangeArrowheads="1"/>
          </p:cNvSpPr>
          <p:nvPr>
            <p:ph type="dt" sz="half" idx="10"/>
          </p:nvPr>
        </p:nvSpPr>
        <p:spPr/>
        <p:txBody>
          <a:bodyPr/>
          <a:lstStyle>
            <a:lvl1pPr>
              <a:defRPr/>
            </a:lvl1pPr>
          </a:lstStyle>
          <a:p>
            <a:pPr>
              <a:defRPr/>
            </a:pPr>
            <a:fld id="{6F3A42C6-2967-4F5E-91CD-5B0937D386C3}" type="datetimeFigureOut">
              <a:rPr lang="zh-CN" altLang="en-US"/>
              <a:t>2021/7/2</a:t>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8D55E665-4892-495A-90C8-4C97238307CE}" type="slidenum">
              <a:rPr lang="zh-CN" altLang="en-US"/>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p:cNvSpPr>
            <a:spLocks noGrp="1" noChangeArrowheads="1"/>
          </p:cNvSpPr>
          <p:nvPr>
            <p:ph type="dt" sz="half" idx="10"/>
          </p:nvPr>
        </p:nvSpPr>
        <p:spPr/>
        <p:txBody>
          <a:bodyPr/>
          <a:lstStyle>
            <a:lvl1pPr>
              <a:defRPr/>
            </a:lvl1pPr>
          </a:lstStyle>
          <a:p>
            <a:pPr>
              <a:defRPr/>
            </a:pPr>
            <a:fld id="{C528A874-AB96-4347-B838-DB55245236F7}" type="datetimeFigureOut">
              <a:rPr lang="zh-CN" altLang="en-US"/>
              <a:t>2021/7/2</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CBB30B1-E757-43C7-B0E5-B021146304FE}" type="slidenum">
              <a:rPr lang="zh-CN" altLang="en-US"/>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p:cNvSpPr>
            <a:spLocks noGrp="1" noChangeArrowheads="1"/>
          </p:cNvSpPr>
          <p:nvPr>
            <p:ph type="dt" sz="half" idx="10"/>
          </p:nvPr>
        </p:nvSpPr>
        <p:spPr/>
        <p:txBody>
          <a:bodyPr/>
          <a:lstStyle>
            <a:lvl1pPr>
              <a:defRPr/>
            </a:lvl1pPr>
          </a:lstStyle>
          <a:p>
            <a:pPr>
              <a:defRPr/>
            </a:pPr>
            <a:fld id="{08A48858-A869-4661-BA70-C67CE2C9B93D}" type="datetimeFigureOut">
              <a:rPr lang="zh-CN" altLang="en-US"/>
              <a:t>2021/7/2</a:t>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D95F8D7F-5610-43B2-B09B-A2524CB86D3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333B36DB-2980-47C4-838B-02E3D3B04ED2}" type="datetimeFigureOut">
              <a:rPr lang="zh-CN" altLang="en-US"/>
              <a:t>2021/7/2</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0ADFA986-38B6-4B1C-8CF1-2383AD235E9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DDA00D40-95BF-4F94-BF93-60C1D0348B71}" type="datetimeFigureOut">
              <a:rPr lang="zh-CN" altLang="en-US"/>
              <a:t>2021/7/2</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F5FA6999-2AEB-4DB6-909D-618A3CB774C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6CDCC5D9-47A2-4D12-A885-B22C0F6A7CB0}" type="datetimeFigureOut">
              <a:rPr lang="zh-CN" altLang="en-US"/>
              <a:t>2021/7/2</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B2E10039-BCA0-4AAA-A5E2-DFAF3228B1C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FD099804-1E11-418A-BC36-17A5D4300039}" type="datetimeFigureOut">
              <a:rPr lang="zh-CN" altLang="en-US"/>
              <a:t>2021/7/2</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B289A5FD-07D5-4B68-9278-CA97E3D407A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94D4E44-9D65-460F-ABCA-0976CFE91AEB}" type="datetimeFigureOut">
              <a:rPr lang="zh-CN" altLang="en-US"/>
              <a:t>2021/7/2</a:t>
            </a:fld>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Char char="•"/>
              <a:defRPr sz="1200" smtClean="0">
                <a:solidFill>
                  <a:srgbClr val="898989"/>
                </a:solidFill>
              </a:defRPr>
            </a:lvl1pPr>
          </a:lstStyle>
          <a:p>
            <a:pPr>
              <a:defRPr/>
            </a:pPr>
            <a:fld id="{096B1446-CC3B-4D24-A9C3-5029BD1E094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14E9DD2-1929-41BF-8083-4AFE4E6A5658}" type="datetimeFigureOut">
              <a:rPr lang="zh-CN" altLang="en-US"/>
              <a:t>2021/7/2</a:t>
            </a:fld>
            <a:endParaRPr lang="zh-CN" altLang="en-US"/>
          </a:p>
        </p:txBody>
      </p:sp>
      <p:sp>
        <p:nvSpPr>
          <p:cNvPr id="3076"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3077"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EE8A346B-2F19-4AAB-AF45-16DF516F126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D45A93D-C0B5-4DFC-8FC2-CFFA4C529B03}" type="datetimeFigureOut">
              <a:rPr lang="zh-CN" altLang="en-US"/>
              <a:t>2021/7/2</a:t>
            </a:fld>
            <a:endParaRPr lang="zh-CN" altLang="en-US"/>
          </a:p>
        </p:txBody>
      </p:sp>
      <p:sp>
        <p:nvSpPr>
          <p:cNvPr id="410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4101"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593E064C-18D2-43EF-97EE-02D404C3B3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A0AF90B8-7604-444E-BCE1-6079732538D3}" type="datetimeFigureOut">
              <a:rPr lang="zh-CN" altLang="en-US"/>
              <a:t>2021/7/2</a:t>
            </a:fld>
            <a:endParaRPr lang="zh-CN" altLang="en-US"/>
          </a:p>
        </p:txBody>
      </p:sp>
      <p:sp>
        <p:nvSpPr>
          <p:cNvPr id="5124"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5125"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1F50C41F-8BF1-4572-852D-CF81C4FB3BE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296BC446-850A-44C4-AB51-A22ED75C00D0}" type="datetimeFigureOut">
              <a:rPr lang="zh-CN" altLang="en-US"/>
              <a:t>2021/7/2</a:t>
            </a:fld>
            <a:endParaRPr lang="zh-CN" altLang="en-US"/>
          </a:p>
        </p:txBody>
      </p:sp>
      <p:sp>
        <p:nvSpPr>
          <p:cNvPr id="6148"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6149"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266A7CC2-52B0-42A0-B38D-ADB1028C651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89480A92-96C7-4F31-A885-65D9805CF7BB}" type="datetimeFigureOut">
              <a:rPr lang="zh-CN" altLang="en-US"/>
              <a:t>2021/7/2</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93455678-BF7D-49B9-9FA4-CA41D04EECA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206A9FA2-B1ED-4504-A14D-1D6CD69D455F}" type="datetimeFigureOut">
              <a:rPr lang="zh-CN" altLang="en-US"/>
              <a:t>2021/7/2</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F440B277-E055-4A41-97A4-F9498A3C2C2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fld id="{36555B82-1884-429B-B0C8-42AB1AAFC1E8}" type="datetimeFigureOut">
              <a:rPr lang="zh-CN" altLang="en-US"/>
              <a:t>2021/7/2</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Char char="•"/>
              <a:defRPr smtClean="0"/>
            </a:lvl1pPr>
          </a:lstStyle>
          <a:p>
            <a:pPr>
              <a:defRPr/>
            </a:pPr>
            <a:fld id="{4B2B7FC3-3308-43A6-8EBA-AA9EF75846F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5.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109416"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76" name="文本框 8"/>
          <p:cNvSpPr txBox="1">
            <a:spLocks noChangeArrowheads="1"/>
          </p:cNvSpPr>
          <p:nvPr/>
        </p:nvSpPr>
        <p:spPr bwMode="auto">
          <a:xfrm>
            <a:off x="1599588" y="3413125"/>
            <a:ext cx="946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solidFill>
                  <a:srgbClr val="003F78"/>
                </a:solidFill>
                <a:latin typeface="微软雅黑" panose="020B0503020204020204" pitchFamily="34" charset="-122"/>
                <a:ea typeface="微软雅黑" panose="020B0503020204020204" pitchFamily="34" charset="-122"/>
              </a:rPr>
              <a:t>基于</a:t>
            </a:r>
            <a:r>
              <a:rPr lang="en-US" altLang="zh-CN" sz="4800" dirty="0">
                <a:solidFill>
                  <a:srgbClr val="003F78"/>
                </a:solidFill>
                <a:latin typeface="微软雅黑" panose="020B0503020204020204" pitchFamily="34" charset="-122"/>
                <a:ea typeface="微软雅黑" panose="020B0503020204020204" pitchFamily="34" charset="-122"/>
              </a:rPr>
              <a:t>c/s</a:t>
            </a:r>
            <a:r>
              <a:rPr lang="zh-CN" altLang="en-US" sz="4800" dirty="0">
                <a:solidFill>
                  <a:srgbClr val="003F78"/>
                </a:solidFill>
                <a:latin typeface="微软雅黑" panose="020B0503020204020204" pitchFamily="34" charset="-122"/>
                <a:ea typeface="微软雅黑" panose="020B0503020204020204" pitchFamily="34" charset="-122"/>
              </a:rPr>
              <a:t>结构的学生成绩管理系统</a:t>
            </a:r>
          </a:p>
        </p:txBody>
      </p:sp>
      <p:sp>
        <p:nvSpPr>
          <p:cNvPr id="28677" name="文本框 9"/>
          <p:cNvSpPr txBox="1">
            <a:spLocks noChangeArrowheads="1"/>
          </p:cNvSpPr>
          <p:nvPr/>
        </p:nvSpPr>
        <p:spPr bwMode="auto">
          <a:xfrm>
            <a:off x="4093795" y="4192588"/>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rgbClr val="003F78"/>
                </a:solidFill>
                <a:latin typeface="微软雅黑" panose="020B0503020204020204" pitchFamily="34" charset="-122"/>
                <a:ea typeface="微软雅黑" panose="020B0503020204020204" pitchFamily="34" charset="-122"/>
              </a:rPr>
              <a:t>Java</a:t>
            </a:r>
            <a:r>
              <a:rPr lang="zh-CN" altLang="en-US" sz="2800" dirty="0">
                <a:solidFill>
                  <a:srgbClr val="003F78"/>
                </a:solidFill>
                <a:latin typeface="微软雅黑" panose="020B0503020204020204" pitchFamily="34" charset="-122"/>
                <a:ea typeface="微软雅黑" panose="020B0503020204020204" pitchFamily="34" charset="-122"/>
              </a:rPr>
              <a:t>课程设计</a:t>
            </a:r>
          </a:p>
        </p:txBody>
      </p:sp>
      <p:sp>
        <p:nvSpPr>
          <p:cNvPr id="28678" name="文本框 10"/>
          <p:cNvSpPr txBox="1">
            <a:spLocks noChangeArrowheads="1"/>
          </p:cNvSpPr>
          <p:nvPr/>
        </p:nvSpPr>
        <p:spPr bwMode="auto">
          <a:xfrm>
            <a:off x="5434013" y="4837907"/>
            <a:ext cx="272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答辩人：张嘉豪</a:t>
            </a:r>
          </a:p>
        </p:txBody>
      </p:sp>
      <p:sp>
        <p:nvSpPr>
          <p:cNvPr id="28679" name="文本框 12"/>
          <p:cNvSpPr txBox="1">
            <a:spLocks noChangeArrowheads="1"/>
          </p:cNvSpPr>
          <p:nvPr/>
        </p:nvSpPr>
        <p:spPr bwMode="auto">
          <a:xfrm>
            <a:off x="4957031" y="5323749"/>
            <a:ext cx="3204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003F78"/>
                </a:solidFill>
                <a:latin typeface="微软雅黑" panose="020B0503020204020204" pitchFamily="34" charset="-122"/>
                <a:ea typeface="微软雅黑" panose="020B0503020204020204" pitchFamily="34" charset="-122"/>
              </a:rPr>
              <a:t>院系</a:t>
            </a:r>
            <a:r>
              <a:rPr lang="en-US" altLang="zh-CN" dirty="0">
                <a:solidFill>
                  <a:srgbClr val="003F78"/>
                </a:solidFill>
                <a:latin typeface="微软雅黑" panose="020B0503020204020204" pitchFamily="34" charset="-122"/>
                <a:ea typeface="微软雅黑" panose="020B0503020204020204" pitchFamily="34" charset="-122"/>
              </a:rPr>
              <a:t>/</a:t>
            </a:r>
            <a:r>
              <a:rPr lang="zh-CN" altLang="en-US" dirty="0">
                <a:solidFill>
                  <a:srgbClr val="003F78"/>
                </a:solidFill>
                <a:latin typeface="微软雅黑" panose="020B0503020204020204" pitchFamily="34" charset="-122"/>
                <a:ea typeface="微软雅黑" panose="020B0503020204020204" pitchFamily="34" charset="-122"/>
              </a:rPr>
              <a:t>专业：智能科学与技术</a:t>
            </a:r>
          </a:p>
        </p:txBody>
      </p:sp>
      <p:cxnSp>
        <p:nvCxnSpPr>
          <p:cNvPr id="28680" name="直接连接符 15"/>
          <p:cNvCxnSpPr>
            <a:cxnSpLocks noChangeShapeType="1"/>
          </p:cNvCxnSpPr>
          <p:nvPr/>
        </p:nvCxnSpPr>
        <p:spPr bwMode="auto">
          <a:xfrm>
            <a:off x="8437563" y="4454525"/>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28681" name="直接连接符 16"/>
          <p:cNvCxnSpPr>
            <a:cxnSpLocks noChangeShapeType="1"/>
          </p:cNvCxnSpPr>
          <p:nvPr/>
        </p:nvCxnSpPr>
        <p:spPr bwMode="auto">
          <a:xfrm>
            <a:off x="2990850" y="4454525"/>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2"/>
          <p:cNvSpPr>
            <a:spLocks noChangeArrowheads="1"/>
          </p:cNvSpPr>
          <p:nvPr/>
        </p:nvSpPr>
        <p:spPr bwMode="auto">
          <a:xfrm>
            <a:off x="3878263" y="2698750"/>
            <a:ext cx="1365250" cy="1366838"/>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891" name="同心圆 3"/>
          <p:cNvSpPr>
            <a:spLocks noChangeArrowheads="1"/>
          </p:cNvSpPr>
          <p:nvPr/>
        </p:nvSpPr>
        <p:spPr bwMode="auto">
          <a:xfrm>
            <a:off x="3708400" y="2508250"/>
            <a:ext cx="1720850" cy="1720850"/>
          </a:xfrm>
          <a:custGeom>
            <a:avLst/>
            <a:gdLst>
              <a:gd name="T0" fmla="*/ 0 w 1720850"/>
              <a:gd name="T1" fmla="*/ 860425 h 1720850"/>
              <a:gd name="T2" fmla="*/ 860425 w 1720850"/>
              <a:gd name="T3" fmla="*/ 0 h 1720850"/>
              <a:gd name="T4" fmla="*/ 1720850 w 1720850"/>
              <a:gd name="T5" fmla="*/ 860425 h 1720850"/>
              <a:gd name="T6" fmla="*/ 860425 w 1720850"/>
              <a:gd name="T7" fmla="*/ 1720850 h 1720850"/>
              <a:gd name="T8" fmla="*/ 0 w 1720850"/>
              <a:gd name="T9" fmla="*/ 860425 h 1720850"/>
              <a:gd name="T10" fmla="*/ 36826 w 1720850"/>
              <a:gd name="T11" fmla="*/ 860425 h 1720850"/>
              <a:gd name="T12" fmla="*/ 860425 w 1720850"/>
              <a:gd name="T13" fmla="*/ 1684024 h 1720850"/>
              <a:gd name="T14" fmla="*/ 1684024 w 1720850"/>
              <a:gd name="T15" fmla="*/ 860425 h 1720850"/>
              <a:gd name="T16" fmla="*/ 860425 w 1720850"/>
              <a:gd name="T17" fmla="*/ 36826 h 1720850"/>
              <a:gd name="T18" fmla="*/ 36826 w 1720850"/>
              <a:gd name="T19" fmla="*/ 860425 h 17208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0850" h="1720850">
                <a:moveTo>
                  <a:pt x="0" y="860425"/>
                </a:moveTo>
                <a:cubicBezTo>
                  <a:pt x="0" y="385225"/>
                  <a:pt x="385225" y="0"/>
                  <a:pt x="860425" y="0"/>
                </a:cubicBezTo>
                <a:cubicBezTo>
                  <a:pt x="1335625" y="0"/>
                  <a:pt x="1720850" y="385225"/>
                  <a:pt x="1720850" y="860425"/>
                </a:cubicBezTo>
                <a:cubicBezTo>
                  <a:pt x="1720850" y="1335625"/>
                  <a:pt x="1335625" y="1720850"/>
                  <a:pt x="860425" y="1720850"/>
                </a:cubicBezTo>
                <a:cubicBezTo>
                  <a:pt x="385225" y="1720850"/>
                  <a:pt x="0" y="1335625"/>
                  <a:pt x="0" y="860425"/>
                </a:cubicBezTo>
                <a:close/>
                <a:moveTo>
                  <a:pt x="36826" y="860425"/>
                </a:moveTo>
                <a:cubicBezTo>
                  <a:pt x="36826" y="1315286"/>
                  <a:pt x="405564" y="1684024"/>
                  <a:pt x="860425" y="1684024"/>
                </a:cubicBezTo>
                <a:cubicBezTo>
                  <a:pt x="1315286" y="1684024"/>
                  <a:pt x="1684024" y="1315286"/>
                  <a:pt x="1684024" y="860425"/>
                </a:cubicBezTo>
                <a:cubicBezTo>
                  <a:pt x="1684024" y="405564"/>
                  <a:pt x="1315286" y="36826"/>
                  <a:pt x="860425" y="36826"/>
                </a:cubicBezTo>
                <a:cubicBezTo>
                  <a:pt x="405564" y="36826"/>
                  <a:pt x="36826" y="405564"/>
                  <a:pt x="36826" y="860425"/>
                </a:cubicBezTo>
                <a:close/>
              </a:path>
            </a:pathLst>
          </a:custGeom>
          <a:solidFill>
            <a:schemeClr val="bg1">
              <a:alpha val="3215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2" name="椭圆 4"/>
          <p:cNvSpPr>
            <a:spLocks noChangeArrowheads="1"/>
          </p:cNvSpPr>
          <p:nvPr/>
        </p:nvSpPr>
        <p:spPr bwMode="auto">
          <a:xfrm>
            <a:off x="1636713" y="2363788"/>
            <a:ext cx="669925" cy="668337"/>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893" name="同心圆 5"/>
          <p:cNvSpPr>
            <a:spLocks noChangeArrowheads="1"/>
          </p:cNvSpPr>
          <p:nvPr/>
        </p:nvSpPr>
        <p:spPr bwMode="auto">
          <a:xfrm>
            <a:off x="1533525" y="2259013"/>
            <a:ext cx="885825" cy="887412"/>
          </a:xfrm>
          <a:custGeom>
            <a:avLst/>
            <a:gdLst>
              <a:gd name="T0" fmla="*/ 0 w 885825"/>
              <a:gd name="T1" fmla="*/ 443706 h 887412"/>
              <a:gd name="T2" fmla="*/ 442913 w 885825"/>
              <a:gd name="T3" fmla="*/ 0 h 887412"/>
              <a:gd name="T4" fmla="*/ 885826 w 885825"/>
              <a:gd name="T5" fmla="*/ 443706 h 887412"/>
              <a:gd name="T6" fmla="*/ 442913 w 885825"/>
              <a:gd name="T7" fmla="*/ 887412 h 887412"/>
              <a:gd name="T8" fmla="*/ 0 w 885825"/>
              <a:gd name="T9" fmla="*/ 443706 h 887412"/>
              <a:gd name="T10" fmla="*/ 18957 w 885825"/>
              <a:gd name="T11" fmla="*/ 443706 h 887412"/>
              <a:gd name="T12" fmla="*/ 442913 w 885825"/>
              <a:gd name="T13" fmla="*/ 868455 h 887412"/>
              <a:gd name="T14" fmla="*/ 866869 w 885825"/>
              <a:gd name="T15" fmla="*/ 443706 h 887412"/>
              <a:gd name="T16" fmla="*/ 442913 w 885825"/>
              <a:gd name="T17" fmla="*/ 18957 h 887412"/>
              <a:gd name="T18" fmla="*/ 18957 w 885825"/>
              <a:gd name="T19" fmla="*/ 443706 h 887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5825" h="887412">
                <a:moveTo>
                  <a:pt x="0" y="443706"/>
                </a:moveTo>
                <a:cubicBezTo>
                  <a:pt x="0" y="198654"/>
                  <a:pt x="198299" y="0"/>
                  <a:pt x="442913" y="0"/>
                </a:cubicBezTo>
                <a:cubicBezTo>
                  <a:pt x="687527" y="0"/>
                  <a:pt x="885826" y="198654"/>
                  <a:pt x="885826" y="443706"/>
                </a:cubicBezTo>
                <a:cubicBezTo>
                  <a:pt x="885826" y="688758"/>
                  <a:pt x="687527" y="887412"/>
                  <a:pt x="442913" y="887412"/>
                </a:cubicBezTo>
                <a:cubicBezTo>
                  <a:pt x="198299" y="887412"/>
                  <a:pt x="0" y="688758"/>
                  <a:pt x="0" y="443706"/>
                </a:cubicBezTo>
                <a:close/>
                <a:moveTo>
                  <a:pt x="18957" y="443706"/>
                </a:moveTo>
                <a:cubicBezTo>
                  <a:pt x="18957" y="678288"/>
                  <a:pt x="208769" y="868455"/>
                  <a:pt x="442913" y="868455"/>
                </a:cubicBezTo>
                <a:cubicBezTo>
                  <a:pt x="677057" y="868455"/>
                  <a:pt x="866869" y="678288"/>
                  <a:pt x="866869" y="443706"/>
                </a:cubicBezTo>
                <a:cubicBezTo>
                  <a:pt x="866869" y="209124"/>
                  <a:pt x="677057" y="18957"/>
                  <a:pt x="442913" y="18957"/>
                </a:cubicBezTo>
                <a:cubicBezTo>
                  <a:pt x="208769" y="18957"/>
                  <a:pt x="18957" y="209124"/>
                  <a:pt x="18957" y="443706"/>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894" name="空心弧 7"/>
          <p:cNvSpPr>
            <a:spLocks noChangeArrowheads="1"/>
          </p:cNvSpPr>
          <p:nvPr/>
        </p:nvSpPr>
        <p:spPr bwMode="auto">
          <a:xfrm rot="-5819678">
            <a:off x="1552575" y="2330450"/>
            <a:ext cx="817563" cy="817563"/>
          </a:xfrm>
          <a:custGeom>
            <a:avLst/>
            <a:gdLst>
              <a:gd name="T0" fmla="*/ 0 w 817563"/>
              <a:gd name="T1" fmla="*/ 408782 h 817563"/>
              <a:gd name="T2" fmla="*/ 224729 w 817563"/>
              <a:gd name="T3" fmla="*/ 43779 h 817563"/>
              <a:gd name="T4" fmla="*/ 234660 w 817563"/>
              <a:gd name="T5" fmla="*/ 63474 h 817563"/>
              <a:gd name="T6" fmla="*/ 22058 w 817563"/>
              <a:gd name="T7" fmla="*/ 408781 h 817563"/>
              <a:gd name="T8" fmla="*/ 0 w 817563"/>
              <a:gd name="T9" fmla="*/ 408782 h 817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7563" h="817563">
                <a:moveTo>
                  <a:pt x="0" y="408782"/>
                </a:moveTo>
                <a:cubicBezTo>
                  <a:pt x="0" y="254447"/>
                  <a:pt x="86922" y="113268"/>
                  <a:pt x="224729" y="43779"/>
                </a:cubicBezTo>
                <a:lnTo>
                  <a:pt x="234660" y="63474"/>
                </a:lnTo>
                <a:cubicBezTo>
                  <a:pt x="104289" y="129213"/>
                  <a:pt x="22058" y="262774"/>
                  <a:pt x="22058" y="408781"/>
                </a:cubicBezTo>
                <a:lnTo>
                  <a:pt x="0" y="408782"/>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7895" name="组合 11"/>
          <p:cNvGrpSpPr/>
          <p:nvPr/>
        </p:nvGrpSpPr>
        <p:grpSpPr bwMode="auto">
          <a:xfrm rot="-3864983">
            <a:off x="6171407" y="4752181"/>
            <a:ext cx="585788" cy="587375"/>
            <a:chOff x="0" y="0"/>
            <a:chExt cx="886152" cy="888192"/>
          </a:xfrm>
        </p:grpSpPr>
        <p:sp>
          <p:nvSpPr>
            <p:cNvPr id="37951" name="椭圆 8"/>
            <p:cNvSpPr>
              <a:spLocks noChangeArrowheads="1"/>
            </p:cNvSpPr>
            <p:nvPr/>
          </p:nvSpPr>
          <p:spPr bwMode="auto">
            <a:xfrm>
              <a:off x="104437" y="101646"/>
              <a:ext cx="670019" cy="669746"/>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52" name="同心圆 9"/>
            <p:cNvSpPr>
              <a:spLocks noChangeArrowheads="1"/>
            </p:cNvSpPr>
            <p:nvPr/>
          </p:nvSpPr>
          <p:spPr bwMode="auto">
            <a:xfrm>
              <a:off x="-519" y="117"/>
              <a:ext cx="886152" cy="885792"/>
            </a:xfrm>
            <a:custGeom>
              <a:avLst/>
              <a:gdLst>
                <a:gd name="T0" fmla="*/ 0 w 886152"/>
                <a:gd name="T1" fmla="*/ 442896 h 885792"/>
                <a:gd name="T2" fmla="*/ 443076 w 886152"/>
                <a:gd name="T3" fmla="*/ 0 h 885792"/>
                <a:gd name="T4" fmla="*/ 886152 w 886152"/>
                <a:gd name="T5" fmla="*/ 442896 h 885792"/>
                <a:gd name="T6" fmla="*/ 443076 w 886152"/>
                <a:gd name="T7" fmla="*/ 885792 h 885792"/>
                <a:gd name="T8" fmla="*/ 0 w 886152"/>
                <a:gd name="T9" fmla="*/ 442896 h 885792"/>
                <a:gd name="T10" fmla="*/ 18956 w 886152"/>
                <a:gd name="T11" fmla="*/ 442896 h 885792"/>
                <a:gd name="T12" fmla="*/ 443076 w 886152"/>
                <a:gd name="T13" fmla="*/ 866836 h 885792"/>
                <a:gd name="T14" fmla="*/ 867196 w 886152"/>
                <a:gd name="T15" fmla="*/ 442896 h 885792"/>
                <a:gd name="T16" fmla="*/ 443076 w 886152"/>
                <a:gd name="T17" fmla="*/ 18956 h 885792"/>
                <a:gd name="T18" fmla="*/ 18956 w 886152"/>
                <a:gd name="T19" fmla="*/ 442896 h 8857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5792">
                  <a:moveTo>
                    <a:pt x="0" y="442896"/>
                  </a:moveTo>
                  <a:cubicBezTo>
                    <a:pt x="0" y="198291"/>
                    <a:pt x="198372" y="0"/>
                    <a:pt x="443076" y="0"/>
                  </a:cubicBezTo>
                  <a:cubicBezTo>
                    <a:pt x="687780" y="0"/>
                    <a:pt x="886152" y="198291"/>
                    <a:pt x="886152" y="442896"/>
                  </a:cubicBezTo>
                  <a:cubicBezTo>
                    <a:pt x="886152" y="687501"/>
                    <a:pt x="687780" y="885792"/>
                    <a:pt x="443076" y="885792"/>
                  </a:cubicBezTo>
                  <a:cubicBezTo>
                    <a:pt x="198372" y="885792"/>
                    <a:pt x="0" y="687501"/>
                    <a:pt x="0" y="442896"/>
                  </a:cubicBezTo>
                  <a:close/>
                  <a:moveTo>
                    <a:pt x="18956" y="442896"/>
                  </a:moveTo>
                  <a:cubicBezTo>
                    <a:pt x="18956" y="677032"/>
                    <a:pt x="208841" y="866836"/>
                    <a:pt x="443076" y="866836"/>
                  </a:cubicBezTo>
                  <a:cubicBezTo>
                    <a:pt x="677311" y="866836"/>
                    <a:pt x="867196" y="677032"/>
                    <a:pt x="867196" y="442896"/>
                  </a:cubicBezTo>
                  <a:cubicBezTo>
                    <a:pt x="867196" y="208760"/>
                    <a:pt x="677311" y="18956"/>
                    <a:pt x="443076" y="18956"/>
                  </a:cubicBezTo>
                  <a:cubicBezTo>
                    <a:pt x="208841" y="18956"/>
                    <a:pt x="18956" y="208760"/>
                    <a:pt x="18956" y="442896"/>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3" name="空心弧 10"/>
            <p:cNvSpPr>
              <a:spLocks noChangeArrowheads="1"/>
            </p:cNvSpPr>
            <p:nvPr/>
          </p:nvSpPr>
          <p:spPr bwMode="auto">
            <a:xfrm rot="-5819678">
              <a:off x="18281" y="70449"/>
              <a:ext cx="816176" cy="816509"/>
            </a:xfrm>
            <a:custGeom>
              <a:avLst/>
              <a:gdLst>
                <a:gd name="T0" fmla="*/ 0 w 816176"/>
                <a:gd name="T1" fmla="*/ 408255 h 816509"/>
                <a:gd name="T2" fmla="*/ 224287 w 816176"/>
                <a:gd name="T3" fmla="*/ 43753 h 816509"/>
                <a:gd name="T4" fmla="*/ 234202 w 816176"/>
                <a:gd name="T5" fmla="*/ 63415 h 816509"/>
                <a:gd name="T6" fmla="*/ 22020 w 816176"/>
                <a:gd name="T7" fmla="*/ 408255 h 816509"/>
                <a:gd name="T8" fmla="*/ 0 w 816176"/>
                <a:gd name="T9" fmla="*/ 408255 h 816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176" h="816509">
                  <a:moveTo>
                    <a:pt x="0" y="408255"/>
                  </a:moveTo>
                  <a:cubicBezTo>
                    <a:pt x="0" y="254143"/>
                    <a:pt x="86748" y="113164"/>
                    <a:pt x="224287" y="43753"/>
                  </a:cubicBezTo>
                  <a:lnTo>
                    <a:pt x="234202" y="63415"/>
                  </a:lnTo>
                  <a:cubicBezTo>
                    <a:pt x="104085" y="129083"/>
                    <a:pt x="22020" y="262456"/>
                    <a:pt x="22020" y="408255"/>
                  </a:cubicBezTo>
                  <a:lnTo>
                    <a:pt x="0" y="408255"/>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896" name="组合 12"/>
          <p:cNvGrpSpPr/>
          <p:nvPr/>
        </p:nvGrpSpPr>
        <p:grpSpPr bwMode="auto">
          <a:xfrm>
            <a:off x="4330700" y="939800"/>
            <a:ext cx="701675" cy="703263"/>
            <a:chOff x="0" y="0"/>
            <a:chExt cx="886152" cy="888192"/>
          </a:xfrm>
        </p:grpSpPr>
        <p:sp>
          <p:nvSpPr>
            <p:cNvPr id="37948" name="椭圆 13"/>
            <p:cNvSpPr>
              <a:spLocks noChangeArrowheads="1"/>
            </p:cNvSpPr>
            <p:nvPr/>
          </p:nvSpPr>
          <p:spPr bwMode="auto">
            <a:xfrm>
              <a:off x="104253" y="104257"/>
              <a:ext cx="669626" cy="669652"/>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49" name="同心圆 14"/>
            <p:cNvSpPr>
              <a:spLocks noChangeArrowheads="1"/>
            </p:cNvSpPr>
            <p:nvPr/>
          </p:nvSpPr>
          <p:spPr bwMode="auto">
            <a:xfrm>
              <a:off x="0" y="0"/>
              <a:ext cx="886152" cy="886186"/>
            </a:xfrm>
            <a:custGeom>
              <a:avLst/>
              <a:gdLst>
                <a:gd name="T0" fmla="*/ 0 w 886152"/>
                <a:gd name="T1" fmla="*/ 443093 h 886186"/>
                <a:gd name="T2" fmla="*/ 443076 w 886152"/>
                <a:gd name="T3" fmla="*/ 0 h 886186"/>
                <a:gd name="T4" fmla="*/ 886152 w 886152"/>
                <a:gd name="T5" fmla="*/ 443093 h 886186"/>
                <a:gd name="T6" fmla="*/ 443076 w 886152"/>
                <a:gd name="T7" fmla="*/ 886186 h 886186"/>
                <a:gd name="T8" fmla="*/ 0 w 886152"/>
                <a:gd name="T9" fmla="*/ 443093 h 886186"/>
                <a:gd name="T10" fmla="*/ 18964 w 886152"/>
                <a:gd name="T11" fmla="*/ 443093 h 886186"/>
                <a:gd name="T12" fmla="*/ 443076 w 886152"/>
                <a:gd name="T13" fmla="*/ 867222 h 886186"/>
                <a:gd name="T14" fmla="*/ 867188 w 886152"/>
                <a:gd name="T15" fmla="*/ 443093 h 886186"/>
                <a:gd name="T16" fmla="*/ 443076 w 886152"/>
                <a:gd name="T17" fmla="*/ 18964 h 886186"/>
                <a:gd name="T18" fmla="*/ 18964 w 886152"/>
                <a:gd name="T19" fmla="*/ 443093 h 886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6186">
                  <a:moveTo>
                    <a:pt x="0" y="443093"/>
                  </a:moveTo>
                  <a:cubicBezTo>
                    <a:pt x="0" y="198379"/>
                    <a:pt x="198372" y="0"/>
                    <a:pt x="443076" y="0"/>
                  </a:cubicBezTo>
                  <a:cubicBezTo>
                    <a:pt x="687780" y="0"/>
                    <a:pt x="886152" y="198379"/>
                    <a:pt x="886152" y="443093"/>
                  </a:cubicBezTo>
                  <a:cubicBezTo>
                    <a:pt x="886152" y="687807"/>
                    <a:pt x="687780" y="886186"/>
                    <a:pt x="443076" y="886186"/>
                  </a:cubicBezTo>
                  <a:cubicBezTo>
                    <a:pt x="198372" y="886186"/>
                    <a:pt x="0" y="687807"/>
                    <a:pt x="0" y="443093"/>
                  </a:cubicBezTo>
                  <a:close/>
                  <a:moveTo>
                    <a:pt x="18964" y="443093"/>
                  </a:moveTo>
                  <a:cubicBezTo>
                    <a:pt x="18964" y="677333"/>
                    <a:pt x="208845" y="867222"/>
                    <a:pt x="443076" y="867222"/>
                  </a:cubicBezTo>
                  <a:cubicBezTo>
                    <a:pt x="677307" y="867222"/>
                    <a:pt x="867188" y="677333"/>
                    <a:pt x="867188" y="443093"/>
                  </a:cubicBezTo>
                  <a:cubicBezTo>
                    <a:pt x="867188" y="208853"/>
                    <a:pt x="677307" y="18964"/>
                    <a:pt x="443076" y="18964"/>
                  </a:cubicBezTo>
                  <a:cubicBezTo>
                    <a:pt x="208845" y="18964"/>
                    <a:pt x="18964" y="208853"/>
                    <a:pt x="18964" y="443093"/>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0" name="空心弧 15"/>
            <p:cNvSpPr>
              <a:spLocks noChangeArrowheads="1"/>
            </p:cNvSpPr>
            <p:nvPr/>
          </p:nvSpPr>
          <p:spPr bwMode="auto">
            <a:xfrm rot="-5819678">
              <a:off x="20033" y="72194"/>
              <a:ext cx="816014" cy="815982"/>
            </a:xfrm>
            <a:custGeom>
              <a:avLst/>
              <a:gdLst>
                <a:gd name="T0" fmla="*/ 0 w 816014"/>
                <a:gd name="T1" fmla="*/ 407991 h 815982"/>
                <a:gd name="T2" fmla="*/ 224309 w 816014"/>
                <a:gd name="T3" fmla="*/ 43691 h 815982"/>
                <a:gd name="T4" fmla="*/ 234221 w 816014"/>
                <a:gd name="T5" fmla="*/ 63349 h 815982"/>
                <a:gd name="T6" fmla="*/ 22015 w 816014"/>
                <a:gd name="T7" fmla="*/ 407991 h 815982"/>
                <a:gd name="T8" fmla="*/ 0 w 816014"/>
                <a:gd name="T9" fmla="*/ 407991 h 8159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014" h="815982">
                  <a:moveTo>
                    <a:pt x="0" y="407991"/>
                  </a:moveTo>
                  <a:cubicBezTo>
                    <a:pt x="0" y="253952"/>
                    <a:pt x="86760" y="113045"/>
                    <a:pt x="224309" y="43691"/>
                  </a:cubicBezTo>
                  <a:lnTo>
                    <a:pt x="234221" y="63349"/>
                  </a:lnTo>
                  <a:cubicBezTo>
                    <a:pt x="104094" y="128960"/>
                    <a:pt x="22015" y="262264"/>
                    <a:pt x="22015" y="407991"/>
                  </a:cubicBezTo>
                  <a:lnTo>
                    <a:pt x="0" y="407991"/>
                  </a:lnTo>
                  <a:close/>
                </a:path>
              </a:pathLst>
            </a:custGeom>
            <a:solidFill>
              <a:srgbClr val="5482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897" name="组合 16"/>
          <p:cNvGrpSpPr/>
          <p:nvPr/>
        </p:nvGrpSpPr>
        <p:grpSpPr bwMode="auto">
          <a:xfrm>
            <a:off x="3414713" y="4419600"/>
            <a:ext cx="463550" cy="463550"/>
            <a:chOff x="0" y="0"/>
            <a:chExt cx="886152" cy="888192"/>
          </a:xfrm>
        </p:grpSpPr>
        <p:sp>
          <p:nvSpPr>
            <p:cNvPr id="37945" name="椭圆 17"/>
            <p:cNvSpPr>
              <a:spLocks noChangeArrowheads="1"/>
            </p:cNvSpPr>
            <p:nvPr/>
          </p:nvSpPr>
          <p:spPr bwMode="auto">
            <a:xfrm>
              <a:off x="103182" y="103420"/>
              <a:ext cx="670683" cy="669186"/>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46" name="同心圆 18"/>
            <p:cNvSpPr>
              <a:spLocks noChangeArrowheads="1"/>
            </p:cNvSpPr>
            <p:nvPr/>
          </p:nvSpPr>
          <p:spPr bwMode="auto">
            <a:xfrm>
              <a:off x="0" y="0"/>
              <a:ext cx="886152" cy="885151"/>
            </a:xfrm>
            <a:custGeom>
              <a:avLst/>
              <a:gdLst>
                <a:gd name="T0" fmla="*/ 0 w 886152"/>
                <a:gd name="T1" fmla="*/ 442576 h 885151"/>
                <a:gd name="T2" fmla="*/ 443076 w 886152"/>
                <a:gd name="T3" fmla="*/ 0 h 885151"/>
                <a:gd name="T4" fmla="*/ 886152 w 886152"/>
                <a:gd name="T5" fmla="*/ 442576 h 885151"/>
                <a:gd name="T6" fmla="*/ 443076 w 886152"/>
                <a:gd name="T7" fmla="*/ 885152 h 885151"/>
                <a:gd name="T8" fmla="*/ 0 w 886152"/>
                <a:gd name="T9" fmla="*/ 442576 h 885151"/>
                <a:gd name="T10" fmla="*/ 18942 w 886152"/>
                <a:gd name="T11" fmla="*/ 442576 h 885151"/>
                <a:gd name="T12" fmla="*/ 443076 w 886152"/>
                <a:gd name="T13" fmla="*/ 866209 h 885151"/>
                <a:gd name="T14" fmla="*/ 867210 w 886152"/>
                <a:gd name="T15" fmla="*/ 442576 h 885151"/>
                <a:gd name="T16" fmla="*/ 443076 w 886152"/>
                <a:gd name="T17" fmla="*/ 18943 h 885151"/>
                <a:gd name="T18" fmla="*/ 18942 w 886152"/>
                <a:gd name="T19" fmla="*/ 442576 h 885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5151">
                  <a:moveTo>
                    <a:pt x="0" y="442576"/>
                  </a:moveTo>
                  <a:cubicBezTo>
                    <a:pt x="0" y="198148"/>
                    <a:pt x="198372" y="0"/>
                    <a:pt x="443076" y="0"/>
                  </a:cubicBezTo>
                  <a:cubicBezTo>
                    <a:pt x="687780" y="0"/>
                    <a:pt x="886152" y="198148"/>
                    <a:pt x="886152" y="442576"/>
                  </a:cubicBezTo>
                  <a:cubicBezTo>
                    <a:pt x="886152" y="687004"/>
                    <a:pt x="687780" y="885152"/>
                    <a:pt x="443076" y="885152"/>
                  </a:cubicBezTo>
                  <a:cubicBezTo>
                    <a:pt x="198372" y="885152"/>
                    <a:pt x="0" y="687004"/>
                    <a:pt x="0" y="442576"/>
                  </a:cubicBezTo>
                  <a:close/>
                  <a:moveTo>
                    <a:pt x="18942" y="442576"/>
                  </a:moveTo>
                  <a:cubicBezTo>
                    <a:pt x="18942" y="676542"/>
                    <a:pt x="208833" y="866209"/>
                    <a:pt x="443076" y="866209"/>
                  </a:cubicBezTo>
                  <a:cubicBezTo>
                    <a:pt x="677319" y="866209"/>
                    <a:pt x="867210" y="676542"/>
                    <a:pt x="867210" y="442576"/>
                  </a:cubicBezTo>
                  <a:cubicBezTo>
                    <a:pt x="867210" y="208610"/>
                    <a:pt x="677319" y="18943"/>
                    <a:pt x="443076" y="18943"/>
                  </a:cubicBezTo>
                  <a:cubicBezTo>
                    <a:pt x="208833" y="18943"/>
                    <a:pt x="18942" y="208610"/>
                    <a:pt x="18942" y="442576"/>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7" name="空心弧 19"/>
            <p:cNvSpPr>
              <a:spLocks noChangeArrowheads="1"/>
            </p:cNvSpPr>
            <p:nvPr/>
          </p:nvSpPr>
          <p:spPr bwMode="auto">
            <a:xfrm rot="-5819678">
              <a:off x="20301" y="70899"/>
              <a:ext cx="818231" cy="816353"/>
            </a:xfrm>
            <a:custGeom>
              <a:avLst/>
              <a:gdLst>
                <a:gd name="T0" fmla="*/ 0 w 818231"/>
                <a:gd name="T1" fmla="*/ 408177 h 816353"/>
                <a:gd name="T2" fmla="*/ 225250 w 818231"/>
                <a:gd name="T3" fmla="*/ 43545 h 816353"/>
                <a:gd name="T4" fmla="*/ 235166 w 818231"/>
                <a:gd name="T5" fmla="*/ 63211 h 816353"/>
                <a:gd name="T6" fmla="*/ 22025 w 818231"/>
                <a:gd name="T7" fmla="*/ 408176 h 816353"/>
                <a:gd name="T8" fmla="*/ 0 w 818231"/>
                <a:gd name="T9" fmla="*/ 408177 h 816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8231" h="816353">
                  <a:moveTo>
                    <a:pt x="0" y="408177"/>
                  </a:moveTo>
                  <a:cubicBezTo>
                    <a:pt x="0" y="253934"/>
                    <a:pt x="87145" y="112865"/>
                    <a:pt x="225250" y="43545"/>
                  </a:cubicBezTo>
                  <a:lnTo>
                    <a:pt x="235166" y="63211"/>
                  </a:lnTo>
                  <a:cubicBezTo>
                    <a:pt x="104486" y="128787"/>
                    <a:pt x="22025" y="262249"/>
                    <a:pt x="22025" y="408176"/>
                  </a:cubicBezTo>
                  <a:lnTo>
                    <a:pt x="0" y="408177"/>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898" name="组合 20"/>
          <p:cNvGrpSpPr/>
          <p:nvPr/>
        </p:nvGrpSpPr>
        <p:grpSpPr bwMode="auto">
          <a:xfrm rot="-4118610">
            <a:off x="6330950" y="2249488"/>
            <a:ext cx="1146175" cy="1149350"/>
            <a:chOff x="0" y="0"/>
            <a:chExt cx="886152" cy="888192"/>
          </a:xfrm>
        </p:grpSpPr>
        <p:sp>
          <p:nvSpPr>
            <p:cNvPr id="37942" name="椭圆 21"/>
            <p:cNvSpPr>
              <a:spLocks noChangeArrowheads="1"/>
            </p:cNvSpPr>
            <p:nvPr/>
          </p:nvSpPr>
          <p:spPr bwMode="auto">
            <a:xfrm>
              <a:off x="105592" y="103737"/>
              <a:ext cx="668909" cy="668597"/>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43" name="同心圆 22"/>
            <p:cNvSpPr>
              <a:spLocks noChangeArrowheads="1"/>
            </p:cNvSpPr>
            <p:nvPr/>
          </p:nvSpPr>
          <p:spPr bwMode="auto">
            <a:xfrm>
              <a:off x="696" y="-362"/>
              <a:ext cx="886152" cy="885738"/>
            </a:xfrm>
            <a:custGeom>
              <a:avLst/>
              <a:gdLst>
                <a:gd name="T0" fmla="*/ 0 w 886152"/>
                <a:gd name="T1" fmla="*/ 442869 h 885738"/>
                <a:gd name="T2" fmla="*/ 443076 w 886152"/>
                <a:gd name="T3" fmla="*/ 0 h 885738"/>
                <a:gd name="T4" fmla="*/ 886152 w 886152"/>
                <a:gd name="T5" fmla="*/ 442869 h 885738"/>
                <a:gd name="T6" fmla="*/ 443076 w 886152"/>
                <a:gd name="T7" fmla="*/ 885738 h 885738"/>
                <a:gd name="T8" fmla="*/ 0 w 886152"/>
                <a:gd name="T9" fmla="*/ 442869 h 885738"/>
                <a:gd name="T10" fmla="*/ 18955 w 886152"/>
                <a:gd name="T11" fmla="*/ 442869 h 885738"/>
                <a:gd name="T12" fmla="*/ 443076 w 886152"/>
                <a:gd name="T13" fmla="*/ 866783 h 885738"/>
                <a:gd name="T14" fmla="*/ 867197 w 886152"/>
                <a:gd name="T15" fmla="*/ 442869 h 885738"/>
                <a:gd name="T16" fmla="*/ 443076 w 886152"/>
                <a:gd name="T17" fmla="*/ 18955 h 885738"/>
                <a:gd name="T18" fmla="*/ 18955 w 886152"/>
                <a:gd name="T19" fmla="*/ 442869 h 8857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5738">
                  <a:moveTo>
                    <a:pt x="0" y="442869"/>
                  </a:moveTo>
                  <a:cubicBezTo>
                    <a:pt x="0" y="198279"/>
                    <a:pt x="198372" y="0"/>
                    <a:pt x="443076" y="0"/>
                  </a:cubicBezTo>
                  <a:cubicBezTo>
                    <a:pt x="687780" y="0"/>
                    <a:pt x="886152" y="198279"/>
                    <a:pt x="886152" y="442869"/>
                  </a:cubicBezTo>
                  <a:cubicBezTo>
                    <a:pt x="886152" y="687459"/>
                    <a:pt x="687780" y="885738"/>
                    <a:pt x="443076" y="885738"/>
                  </a:cubicBezTo>
                  <a:cubicBezTo>
                    <a:pt x="198372" y="885738"/>
                    <a:pt x="0" y="687459"/>
                    <a:pt x="0" y="442869"/>
                  </a:cubicBezTo>
                  <a:close/>
                  <a:moveTo>
                    <a:pt x="18955" y="442869"/>
                  </a:moveTo>
                  <a:cubicBezTo>
                    <a:pt x="18955" y="676990"/>
                    <a:pt x="208840" y="866783"/>
                    <a:pt x="443076" y="866783"/>
                  </a:cubicBezTo>
                  <a:cubicBezTo>
                    <a:pt x="677312" y="866783"/>
                    <a:pt x="867197" y="676990"/>
                    <a:pt x="867197" y="442869"/>
                  </a:cubicBezTo>
                  <a:cubicBezTo>
                    <a:pt x="867197" y="208748"/>
                    <a:pt x="677312" y="18955"/>
                    <a:pt x="443076" y="18955"/>
                  </a:cubicBezTo>
                  <a:cubicBezTo>
                    <a:pt x="208840" y="18955"/>
                    <a:pt x="18955" y="208748"/>
                    <a:pt x="18955" y="442869"/>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4" name="空心弧 23"/>
            <p:cNvSpPr>
              <a:spLocks noChangeArrowheads="1"/>
            </p:cNvSpPr>
            <p:nvPr/>
          </p:nvSpPr>
          <p:spPr bwMode="auto">
            <a:xfrm rot="-5819678">
              <a:off x="20385" y="69904"/>
              <a:ext cx="817038" cy="817420"/>
            </a:xfrm>
            <a:custGeom>
              <a:avLst/>
              <a:gdLst>
                <a:gd name="T0" fmla="*/ 0 w 817038"/>
                <a:gd name="T1" fmla="*/ 408710 h 817420"/>
                <a:gd name="T2" fmla="*/ 224516 w 817038"/>
                <a:gd name="T3" fmla="*/ 43806 h 817420"/>
                <a:gd name="T4" fmla="*/ 234441 w 817038"/>
                <a:gd name="T5" fmla="*/ 63489 h 817420"/>
                <a:gd name="T6" fmla="*/ 22044 w 817038"/>
                <a:gd name="T7" fmla="*/ 408710 h 817420"/>
                <a:gd name="T8" fmla="*/ 0 w 817038"/>
                <a:gd name="T9" fmla="*/ 408710 h 817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7038" h="817420">
                  <a:moveTo>
                    <a:pt x="0" y="408710"/>
                  </a:moveTo>
                  <a:cubicBezTo>
                    <a:pt x="0" y="254429"/>
                    <a:pt x="86836" y="113296"/>
                    <a:pt x="224516" y="43806"/>
                  </a:cubicBezTo>
                  <a:lnTo>
                    <a:pt x="234441" y="63489"/>
                  </a:lnTo>
                  <a:cubicBezTo>
                    <a:pt x="104192" y="129232"/>
                    <a:pt x="22044" y="262752"/>
                    <a:pt x="22044" y="408710"/>
                  </a:cubicBezTo>
                  <a:lnTo>
                    <a:pt x="0" y="408710"/>
                  </a:lnTo>
                  <a:close/>
                </a:path>
              </a:pathLst>
            </a:custGeom>
            <a:solidFill>
              <a:srgbClr val="FFF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899" name="组合 24"/>
          <p:cNvGrpSpPr/>
          <p:nvPr/>
        </p:nvGrpSpPr>
        <p:grpSpPr bwMode="auto">
          <a:xfrm>
            <a:off x="3268663" y="2239963"/>
            <a:ext cx="296862" cy="296862"/>
            <a:chOff x="0" y="0"/>
            <a:chExt cx="886152" cy="888192"/>
          </a:xfrm>
        </p:grpSpPr>
        <p:sp>
          <p:nvSpPr>
            <p:cNvPr id="37939" name="椭圆 25"/>
            <p:cNvSpPr>
              <a:spLocks noChangeArrowheads="1"/>
            </p:cNvSpPr>
            <p:nvPr/>
          </p:nvSpPr>
          <p:spPr bwMode="auto">
            <a:xfrm>
              <a:off x="104253" y="104493"/>
              <a:ext cx="668168" cy="669706"/>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40" name="同心圆 26"/>
            <p:cNvSpPr>
              <a:spLocks noChangeArrowheads="1"/>
            </p:cNvSpPr>
            <p:nvPr/>
          </p:nvSpPr>
          <p:spPr bwMode="auto">
            <a:xfrm>
              <a:off x="0" y="0"/>
              <a:ext cx="886152" cy="888192"/>
            </a:xfrm>
            <a:custGeom>
              <a:avLst/>
              <a:gdLst>
                <a:gd name="T0" fmla="*/ 0 w 886152"/>
                <a:gd name="T1" fmla="*/ 444096 h 888192"/>
                <a:gd name="T2" fmla="*/ 443076 w 886152"/>
                <a:gd name="T3" fmla="*/ 0 h 888192"/>
                <a:gd name="T4" fmla="*/ 886152 w 886152"/>
                <a:gd name="T5" fmla="*/ 444096 h 888192"/>
                <a:gd name="T6" fmla="*/ 443076 w 886152"/>
                <a:gd name="T7" fmla="*/ 888192 h 888192"/>
                <a:gd name="T8" fmla="*/ 0 w 886152"/>
                <a:gd name="T9" fmla="*/ 444096 h 888192"/>
                <a:gd name="T10" fmla="*/ 18964 w 886152"/>
                <a:gd name="T11" fmla="*/ 444096 h 888192"/>
                <a:gd name="T12" fmla="*/ 443076 w 886152"/>
                <a:gd name="T13" fmla="*/ 869228 h 888192"/>
                <a:gd name="T14" fmla="*/ 867188 w 886152"/>
                <a:gd name="T15" fmla="*/ 444096 h 888192"/>
                <a:gd name="T16" fmla="*/ 443076 w 886152"/>
                <a:gd name="T17" fmla="*/ 18964 h 888192"/>
                <a:gd name="T18" fmla="*/ 18964 w 886152"/>
                <a:gd name="T19" fmla="*/ 444096 h 888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8192">
                  <a:moveTo>
                    <a:pt x="0" y="444096"/>
                  </a:moveTo>
                  <a:cubicBezTo>
                    <a:pt x="0" y="198829"/>
                    <a:pt x="198372" y="0"/>
                    <a:pt x="443076" y="0"/>
                  </a:cubicBezTo>
                  <a:cubicBezTo>
                    <a:pt x="687780" y="0"/>
                    <a:pt x="886152" y="198829"/>
                    <a:pt x="886152" y="444096"/>
                  </a:cubicBezTo>
                  <a:cubicBezTo>
                    <a:pt x="886152" y="689363"/>
                    <a:pt x="687780" y="888192"/>
                    <a:pt x="443076" y="888192"/>
                  </a:cubicBezTo>
                  <a:cubicBezTo>
                    <a:pt x="198372" y="888192"/>
                    <a:pt x="0" y="689363"/>
                    <a:pt x="0" y="444096"/>
                  </a:cubicBezTo>
                  <a:close/>
                  <a:moveTo>
                    <a:pt x="18964" y="444096"/>
                  </a:moveTo>
                  <a:cubicBezTo>
                    <a:pt x="18964" y="678890"/>
                    <a:pt x="208845" y="869228"/>
                    <a:pt x="443076" y="869228"/>
                  </a:cubicBezTo>
                  <a:cubicBezTo>
                    <a:pt x="677307" y="869228"/>
                    <a:pt x="867188" y="678890"/>
                    <a:pt x="867188" y="444096"/>
                  </a:cubicBezTo>
                  <a:cubicBezTo>
                    <a:pt x="867188" y="209302"/>
                    <a:pt x="677307" y="18964"/>
                    <a:pt x="443076" y="18964"/>
                  </a:cubicBezTo>
                  <a:cubicBezTo>
                    <a:pt x="208845" y="18964"/>
                    <a:pt x="18964" y="209302"/>
                    <a:pt x="18964" y="444096"/>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1" name="空心弧 27"/>
            <p:cNvSpPr>
              <a:spLocks noChangeArrowheads="1"/>
            </p:cNvSpPr>
            <p:nvPr/>
          </p:nvSpPr>
          <p:spPr bwMode="auto">
            <a:xfrm rot="-5819678">
              <a:off x="20385" y="69810"/>
              <a:ext cx="816948" cy="819809"/>
            </a:xfrm>
            <a:custGeom>
              <a:avLst/>
              <a:gdLst>
                <a:gd name="T0" fmla="*/ 0 w 816948"/>
                <a:gd name="T1" fmla="*/ 409905 h 819809"/>
                <a:gd name="T2" fmla="*/ 224046 w 816948"/>
                <a:gd name="T3" fmla="*/ 44159 h 819809"/>
                <a:gd name="T4" fmla="*/ 233971 w 816948"/>
                <a:gd name="T5" fmla="*/ 63840 h 819809"/>
                <a:gd name="T6" fmla="*/ 22041 w 816948"/>
                <a:gd name="T7" fmla="*/ 409904 h 819809"/>
                <a:gd name="T8" fmla="*/ 0 w 816948"/>
                <a:gd name="T9" fmla="*/ 409905 h 819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948" h="819809">
                  <a:moveTo>
                    <a:pt x="0" y="409905"/>
                  </a:moveTo>
                  <a:cubicBezTo>
                    <a:pt x="0" y="255353"/>
                    <a:pt x="86626" y="113940"/>
                    <a:pt x="224046" y="44159"/>
                  </a:cubicBezTo>
                  <a:lnTo>
                    <a:pt x="233971" y="63840"/>
                  </a:lnTo>
                  <a:cubicBezTo>
                    <a:pt x="103981" y="129874"/>
                    <a:pt x="22041" y="263674"/>
                    <a:pt x="22041" y="409904"/>
                  </a:cubicBezTo>
                  <a:lnTo>
                    <a:pt x="0" y="409905"/>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00" name="组合 28"/>
          <p:cNvGrpSpPr/>
          <p:nvPr/>
        </p:nvGrpSpPr>
        <p:grpSpPr bwMode="auto">
          <a:xfrm>
            <a:off x="5132388" y="4521200"/>
            <a:ext cx="296862" cy="296863"/>
            <a:chOff x="0" y="0"/>
            <a:chExt cx="886152" cy="888192"/>
          </a:xfrm>
        </p:grpSpPr>
        <p:sp>
          <p:nvSpPr>
            <p:cNvPr id="37936" name="椭圆 29"/>
            <p:cNvSpPr>
              <a:spLocks noChangeArrowheads="1"/>
            </p:cNvSpPr>
            <p:nvPr/>
          </p:nvSpPr>
          <p:spPr bwMode="auto">
            <a:xfrm>
              <a:off x="104253" y="104493"/>
              <a:ext cx="668168" cy="669707"/>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37" name="同心圆 30"/>
            <p:cNvSpPr>
              <a:spLocks noChangeArrowheads="1"/>
            </p:cNvSpPr>
            <p:nvPr/>
          </p:nvSpPr>
          <p:spPr bwMode="auto">
            <a:xfrm>
              <a:off x="0" y="0"/>
              <a:ext cx="886152" cy="888192"/>
            </a:xfrm>
            <a:custGeom>
              <a:avLst/>
              <a:gdLst>
                <a:gd name="T0" fmla="*/ 0 w 886152"/>
                <a:gd name="T1" fmla="*/ 444096 h 888192"/>
                <a:gd name="T2" fmla="*/ 443076 w 886152"/>
                <a:gd name="T3" fmla="*/ 0 h 888192"/>
                <a:gd name="T4" fmla="*/ 886152 w 886152"/>
                <a:gd name="T5" fmla="*/ 444096 h 888192"/>
                <a:gd name="T6" fmla="*/ 443076 w 886152"/>
                <a:gd name="T7" fmla="*/ 888192 h 888192"/>
                <a:gd name="T8" fmla="*/ 0 w 886152"/>
                <a:gd name="T9" fmla="*/ 444096 h 888192"/>
                <a:gd name="T10" fmla="*/ 18964 w 886152"/>
                <a:gd name="T11" fmla="*/ 444096 h 888192"/>
                <a:gd name="T12" fmla="*/ 443076 w 886152"/>
                <a:gd name="T13" fmla="*/ 869228 h 888192"/>
                <a:gd name="T14" fmla="*/ 867188 w 886152"/>
                <a:gd name="T15" fmla="*/ 444096 h 888192"/>
                <a:gd name="T16" fmla="*/ 443076 w 886152"/>
                <a:gd name="T17" fmla="*/ 18964 h 888192"/>
                <a:gd name="T18" fmla="*/ 18964 w 886152"/>
                <a:gd name="T19" fmla="*/ 444096 h 888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8192">
                  <a:moveTo>
                    <a:pt x="0" y="444096"/>
                  </a:moveTo>
                  <a:cubicBezTo>
                    <a:pt x="0" y="198829"/>
                    <a:pt x="198372" y="0"/>
                    <a:pt x="443076" y="0"/>
                  </a:cubicBezTo>
                  <a:cubicBezTo>
                    <a:pt x="687780" y="0"/>
                    <a:pt x="886152" y="198829"/>
                    <a:pt x="886152" y="444096"/>
                  </a:cubicBezTo>
                  <a:cubicBezTo>
                    <a:pt x="886152" y="689363"/>
                    <a:pt x="687780" y="888192"/>
                    <a:pt x="443076" y="888192"/>
                  </a:cubicBezTo>
                  <a:cubicBezTo>
                    <a:pt x="198372" y="888192"/>
                    <a:pt x="0" y="689363"/>
                    <a:pt x="0" y="444096"/>
                  </a:cubicBezTo>
                  <a:close/>
                  <a:moveTo>
                    <a:pt x="18964" y="444096"/>
                  </a:moveTo>
                  <a:cubicBezTo>
                    <a:pt x="18964" y="678890"/>
                    <a:pt x="208845" y="869228"/>
                    <a:pt x="443076" y="869228"/>
                  </a:cubicBezTo>
                  <a:cubicBezTo>
                    <a:pt x="677307" y="869228"/>
                    <a:pt x="867188" y="678890"/>
                    <a:pt x="867188" y="444096"/>
                  </a:cubicBezTo>
                  <a:cubicBezTo>
                    <a:pt x="867188" y="209302"/>
                    <a:pt x="677307" y="18964"/>
                    <a:pt x="443076" y="18964"/>
                  </a:cubicBezTo>
                  <a:cubicBezTo>
                    <a:pt x="208845" y="18964"/>
                    <a:pt x="18964" y="209302"/>
                    <a:pt x="18964" y="444096"/>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8" name="空心弧 31"/>
            <p:cNvSpPr>
              <a:spLocks noChangeArrowheads="1"/>
            </p:cNvSpPr>
            <p:nvPr/>
          </p:nvSpPr>
          <p:spPr bwMode="auto">
            <a:xfrm rot="-5819678">
              <a:off x="20386" y="69811"/>
              <a:ext cx="816945" cy="819809"/>
            </a:xfrm>
            <a:custGeom>
              <a:avLst/>
              <a:gdLst>
                <a:gd name="T0" fmla="*/ 0 w 816945"/>
                <a:gd name="T1" fmla="*/ 409905 h 819809"/>
                <a:gd name="T2" fmla="*/ 224046 w 816945"/>
                <a:gd name="T3" fmla="*/ 44160 h 819809"/>
                <a:gd name="T4" fmla="*/ 233969 w 816945"/>
                <a:gd name="T5" fmla="*/ 63840 h 819809"/>
                <a:gd name="T6" fmla="*/ 22041 w 816945"/>
                <a:gd name="T7" fmla="*/ 409904 h 819809"/>
                <a:gd name="T8" fmla="*/ 0 w 816945"/>
                <a:gd name="T9" fmla="*/ 409905 h 819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945" h="819809">
                  <a:moveTo>
                    <a:pt x="0" y="409905"/>
                  </a:moveTo>
                  <a:cubicBezTo>
                    <a:pt x="0" y="255353"/>
                    <a:pt x="86626" y="113940"/>
                    <a:pt x="224046" y="44160"/>
                  </a:cubicBezTo>
                  <a:lnTo>
                    <a:pt x="233969" y="63840"/>
                  </a:lnTo>
                  <a:cubicBezTo>
                    <a:pt x="103980" y="129874"/>
                    <a:pt x="22041" y="263674"/>
                    <a:pt x="22041" y="409904"/>
                  </a:cubicBezTo>
                  <a:lnTo>
                    <a:pt x="0" y="409905"/>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01" name="组合 32"/>
          <p:cNvGrpSpPr/>
          <p:nvPr/>
        </p:nvGrpSpPr>
        <p:grpSpPr bwMode="auto">
          <a:xfrm>
            <a:off x="2416175" y="5372100"/>
            <a:ext cx="484188" cy="485775"/>
            <a:chOff x="0" y="0"/>
            <a:chExt cx="886152" cy="888192"/>
          </a:xfrm>
        </p:grpSpPr>
        <p:sp>
          <p:nvSpPr>
            <p:cNvPr id="37933" name="椭圆 33"/>
            <p:cNvSpPr>
              <a:spLocks noChangeArrowheads="1"/>
            </p:cNvSpPr>
            <p:nvPr/>
          </p:nvSpPr>
          <p:spPr bwMode="auto">
            <a:xfrm>
              <a:off x="104595" y="104493"/>
              <a:ext cx="668245" cy="66759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7934" name="同心圆 34"/>
            <p:cNvSpPr>
              <a:spLocks noChangeArrowheads="1"/>
            </p:cNvSpPr>
            <p:nvPr/>
          </p:nvSpPr>
          <p:spPr bwMode="auto">
            <a:xfrm>
              <a:off x="0" y="0"/>
              <a:ext cx="886152" cy="885290"/>
            </a:xfrm>
            <a:custGeom>
              <a:avLst/>
              <a:gdLst>
                <a:gd name="T0" fmla="*/ 0 w 886152"/>
                <a:gd name="T1" fmla="*/ 442645 h 885290"/>
                <a:gd name="T2" fmla="*/ 443076 w 886152"/>
                <a:gd name="T3" fmla="*/ 0 h 885290"/>
                <a:gd name="T4" fmla="*/ 886152 w 886152"/>
                <a:gd name="T5" fmla="*/ 442645 h 885290"/>
                <a:gd name="T6" fmla="*/ 443076 w 886152"/>
                <a:gd name="T7" fmla="*/ 885290 h 885290"/>
                <a:gd name="T8" fmla="*/ 0 w 886152"/>
                <a:gd name="T9" fmla="*/ 442645 h 885290"/>
                <a:gd name="T10" fmla="*/ 18945 w 886152"/>
                <a:gd name="T11" fmla="*/ 442645 h 885290"/>
                <a:gd name="T12" fmla="*/ 443076 w 886152"/>
                <a:gd name="T13" fmla="*/ 866345 h 885290"/>
                <a:gd name="T14" fmla="*/ 867207 w 886152"/>
                <a:gd name="T15" fmla="*/ 442645 h 885290"/>
                <a:gd name="T16" fmla="*/ 443076 w 886152"/>
                <a:gd name="T17" fmla="*/ 18945 h 885290"/>
                <a:gd name="T18" fmla="*/ 18945 w 886152"/>
                <a:gd name="T19" fmla="*/ 442645 h 8852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6152" h="885290">
                  <a:moveTo>
                    <a:pt x="0" y="442645"/>
                  </a:moveTo>
                  <a:cubicBezTo>
                    <a:pt x="0" y="198179"/>
                    <a:pt x="198372" y="0"/>
                    <a:pt x="443076" y="0"/>
                  </a:cubicBezTo>
                  <a:cubicBezTo>
                    <a:pt x="687780" y="0"/>
                    <a:pt x="886152" y="198179"/>
                    <a:pt x="886152" y="442645"/>
                  </a:cubicBezTo>
                  <a:cubicBezTo>
                    <a:pt x="886152" y="687111"/>
                    <a:pt x="687780" y="885290"/>
                    <a:pt x="443076" y="885290"/>
                  </a:cubicBezTo>
                  <a:cubicBezTo>
                    <a:pt x="198372" y="885290"/>
                    <a:pt x="0" y="687111"/>
                    <a:pt x="0" y="442645"/>
                  </a:cubicBezTo>
                  <a:close/>
                  <a:moveTo>
                    <a:pt x="18945" y="442645"/>
                  </a:moveTo>
                  <a:cubicBezTo>
                    <a:pt x="18945" y="676648"/>
                    <a:pt x="208835" y="866345"/>
                    <a:pt x="443076" y="866345"/>
                  </a:cubicBezTo>
                  <a:cubicBezTo>
                    <a:pt x="677317" y="866345"/>
                    <a:pt x="867207" y="676648"/>
                    <a:pt x="867207" y="442645"/>
                  </a:cubicBezTo>
                  <a:cubicBezTo>
                    <a:pt x="867207" y="208642"/>
                    <a:pt x="677317" y="18945"/>
                    <a:pt x="443076" y="18945"/>
                  </a:cubicBezTo>
                  <a:cubicBezTo>
                    <a:pt x="208835" y="18945"/>
                    <a:pt x="18945" y="208642"/>
                    <a:pt x="18945" y="442645"/>
                  </a:cubicBezTo>
                  <a:close/>
                </a:path>
              </a:pathLst>
            </a:custGeom>
            <a:gradFill rotWithShape="1">
              <a:gsLst>
                <a:gs pos="0">
                  <a:srgbClr val="FFFFFF">
                    <a:alpha val="31998"/>
                  </a:srgbClr>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5" name="空心弧 35"/>
            <p:cNvSpPr>
              <a:spLocks noChangeArrowheads="1"/>
            </p:cNvSpPr>
            <p:nvPr/>
          </p:nvSpPr>
          <p:spPr bwMode="auto">
            <a:xfrm rot="-5819678">
              <a:off x="20736" y="72169"/>
              <a:ext cx="815626" cy="816420"/>
            </a:xfrm>
            <a:custGeom>
              <a:avLst/>
              <a:gdLst>
                <a:gd name="T0" fmla="*/ 0 w 815626"/>
                <a:gd name="T1" fmla="*/ 408210 h 816420"/>
                <a:gd name="T2" fmla="*/ 224054 w 815626"/>
                <a:gd name="T3" fmla="*/ 43790 h 816420"/>
                <a:gd name="T4" fmla="*/ 233962 w 815626"/>
                <a:gd name="T5" fmla="*/ 63439 h 816420"/>
                <a:gd name="T6" fmla="*/ 22006 w 815626"/>
                <a:gd name="T7" fmla="*/ 408210 h 816420"/>
                <a:gd name="T8" fmla="*/ 0 w 815626"/>
                <a:gd name="T9" fmla="*/ 408210 h 816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5626" h="816420">
                  <a:moveTo>
                    <a:pt x="0" y="408210"/>
                  </a:moveTo>
                  <a:cubicBezTo>
                    <a:pt x="0" y="254148"/>
                    <a:pt x="86652" y="113210"/>
                    <a:pt x="224054" y="43790"/>
                  </a:cubicBezTo>
                  <a:lnTo>
                    <a:pt x="233962" y="63439"/>
                  </a:lnTo>
                  <a:cubicBezTo>
                    <a:pt x="103979" y="129118"/>
                    <a:pt x="22006" y="262456"/>
                    <a:pt x="22006" y="408210"/>
                  </a:cubicBezTo>
                  <a:lnTo>
                    <a:pt x="0" y="408210"/>
                  </a:lnTo>
                  <a:close/>
                </a:path>
              </a:pathLst>
            </a:custGeom>
            <a:solidFill>
              <a:srgbClr val="BF9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37902" name="直接连接符 37"/>
          <p:cNvCxnSpPr>
            <a:cxnSpLocks noChangeShapeType="1"/>
          </p:cNvCxnSpPr>
          <p:nvPr/>
        </p:nvCxnSpPr>
        <p:spPr bwMode="auto">
          <a:xfrm flipV="1">
            <a:off x="2454275" y="2384425"/>
            <a:ext cx="727075" cy="155575"/>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3" name="直接连接符 40"/>
          <p:cNvCxnSpPr>
            <a:cxnSpLocks noChangeShapeType="1"/>
          </p:cNvCxnSpPr>
          <p:nvPr/>
        </p:nvCxnSpPr>
        <p:spPr bwMode="auto">
          <a:xfrm flipV="1">
            <a:off x="3595688" y="1552575"/>
            <a:ext cx="714375" cy="687388"/>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4" name="直接连接符 42"/>
          <p:cNvCxnSpPr>
            <a:cxnSpLocks noChangeShapeType="1"/>
          </p:cNvCxnSpPr>
          <p:nvPr/>
        </p:nvCxnSpPr>
        <p:spPr bwMode="auto">
          <a:xfrm>
            <a:off x="5132388" y="1482725"/>
            <a:ext cx="1198562" cy="917575"/>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5" name="直接连接符 44"/>
          <p:cNvCxnSpPr>
            <a:cxnSpLocks noChangeShapeType="1"/>
          </p:cNvCxnSpPr>
          <p:nvPr/>
        </p:nvCxnSpPr>
        <p:spPr bwMode="auto">
          <a:xfrm flipH="1">
            <a:off x="6586538" y="3475038"/>
            <a:ext cx="290512" cy="1081087"/>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6" name="直接连接符 46"/>
          <p:cNvCxnSpPr>
            <a:cxnSpLocks noChangeShapeType="1"/>
          </p:cNvCxnSpPr>
          <p:nvPr/>
        </p:nvCxnSpPr>
        <p:spPr bwMode="auto">
          <a:xfrm flipH="1" flipV="1">
            <a:off x="5572125" y="4721225"/>
            <a:ext cx="493713" cy="185738"/>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7" name="直接连接符 48"/>
          <p:cNvCxnSpPr>
            <a:cxnSpLocks noChangeShapeType="1"/>
          </p:cNvCxnSpPr>
          <p:nvPr/>
        </p:nvCxnSpPr>
        <p:spPr bwMode="auto">
          <a:xfrm flipV="1">
            <a:off x="5553075" y="3459163"/>
            <a:ext cx="920750" cy="1014412"/>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8" name="直接连接符 50"/>
          <p:cNvCxnSpPr>
            <a:cxnSpLocks noChangeShapeType="1"/>
          </p:cNvCxnSpPr>
          <p:nvPr/>
        </p:nvCxnSpPr>
        <p:spPr bwMode="auto">
          <a:xfrm flipH="1">
            <a:off x="4044950" y="4668838"/>
            <a:ext cx="898525" cy="11112"/>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09" name="直接连接符 52"/>
          <p:cNvCxnSpPr>
            <a:cxnSpLocks noChangeShapeType="1"/>
          </p:cNvCxnSpPr>
          <p:nvPr/>
        </p:nvCxnSpPr>
        <p:spPr bwMode="auto">
          <a:xfrm flipH="1">
            <a:off x="2898775" y="4881563"/>
            <a:ext cx="534988" cy="504825"/>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0" name="直接连接符 55"/>
          <p:cNvCxnSpPr>
            <a:cxnSpLocks noChangeShapeType="1"/>
          </p:cNvCxnSpPr>
          <p:nvPr/>
        </p:nvCxnSpPr>
        <p:spPr bwMode="auto">
          <a:xfrm flipH="1" flipV="1">
            <a:off x="2076450" y="3249613"/>
            <a:ext cx="396875" cy="2081212"/>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1" name="直接连接符 57"/>
          <p:cNvCxnSpPr>
            <a:cxnSpLocks noChangeShapeType="1"/>
          </p:cNvCxnSpPr>
          <p:nvPr/>
        </p:nvCxnSpPr>
        <p:spPr bwMode="auto">
          <a:xfrm>
            <a:off x="2306638" y="3170238"/>
            <a:ext cx="1071562" cy="1196975"/>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2" name="直接连接符 59"/>
          <p:cNvCxnSpPr>
            <a:cxnSpLocks noChangeShapeType="1"/>
          </p:cNvCxnSpPr>
          <p:nvPr/>
        </p:nvCxnSpPr>
        <p:spPr bwMode="auto">
          <a:xfrm flipV="1">
            <a:off x="2760663" y="2740025"/>
            <a:ext cx="579437" cy="2487613"/>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3" name="直接连接符 61"/>
          <p:cNvCxnSpPr>
            <a:cxnSpLocks noChangeShapeType="1"/>
          </p:cNvCxnSpPr>
          <p:nvPr/>
        </p:nvCxnSpPr>
        <p:spPr bwMode="auto">
          <a:xfrm flipV="1">
            <a:off x="2273300" y="1309688"/>
            <a:ext cx="1820863" cy="901700"/>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4" name="直接连接符 63"/>
          <p:cNvCxnSpPr>
            <a:cxnSpLocks noChangeShapeType="1"/>
          </p:cNvCxnSpPr>
          <p:nvPr/>
        </p:nvCxnSpPr>
        <p:spPr bwMode="auto">
          <a:xfrm flipV="1">
            <a:off x="3162300" y="5183188"/>
            <a:ext cx="2903538" cy="428625"/>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5" name="直接连接符 65"/>
          <p:cNvCxnSpPr>
            <a:cxnSpLocks noChangeShapeType="1"/>
          </p:cNvCxnSpPr>
          <p:nvPr/>
        </p:nvCxnSpPr>
        <p:spPr bwMode="auto">
          <a:xfrm>
            <a:off x="5030788" y="1768475"/>
            <a:ext cx="1211262" cy="2824163"/>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6" name="直接连接符 67"/>
          <p:cNvCxnSpPr>
            <a:cxnSpLocks noChangeShapeType="1"/>
          </p:cNvCxnSpPr>
          <p:nvPr/>
        </p:nvCxnSpPr>
        <p:spPr bwMode="auto">
          <a:xfrm flipV="1">
            <a:off x="3817938" y="4183063"/>
            <a:ext cx="239712" cy="277812"/>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7" name="直接连接符 70"/>
          <p:cNvCxnSpPr>
            <a:cxnSpLocks noChangeShapeType="1"/>
          </p:cNvCxnSpPr>
          <p:nvPr/>
        </p:nvCxnSpPr>
        <p:spPr bwMode="auto">
          <a:xfrm>
            <a:off x="3576638" y="2513013"/>
            <a:ext cx="273050" cy="203200"/>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cxnSp>
        <p:nvCxnSpPr>
          <p:cNvPr id="37918" name="直接连接符 73"/>
          <p:cNvCxnSpPr>
            <a:cxnSpLocks noChangeShapeType="1"/>
          </p:cNvCxnSpPr>
          <p:nvPr/>
        </p:nvCxnSpPr>
        <p:spPr bwMode="auto">
          <a:xfrm flipV="1">
            <a:off x="5427663" y="2870200"/>
            <a:ext cx="760412" cy="106363"/>
          </a:xfrm>
          <a:prstGeom prst="line">
            <a:avLst/>
          </a:prstGeom>
          <a:noFill/>
          <a:ln w="6350">
            <a:solidFill>
              <a:schemeClr val="bg1">
                <a:alpha val="38823"/>
              </a:schemeClr>
            </a:solidFill>
            <a:round/>
          </a:ln>
          <a:extLst>
            <a:ext uri="{909E8E84-426E-40DD-AFC4-6F175D3DCCD1}">
              <a14:hiddenFill xmlns:a14="http://schemas.microsoft.com/office/drawing/2010/main">
                <a:noFill/>
              </a14:hiddenFill>
            </a:ext>
          </a:extLst>
        </p:spPr>
      </p:cxnSp>
      <p:sp>
        <p:nvSpPr>
          <p:cNvPr id="37919" name="KSO_Shape"/>
          <p:cNvSpPr>
            <a:spLocks noChangeArrowheads="1"/>
          </p:cNvSpPr>
          <p:nvPr/>
        </p:nvSpPr>
        <p:spPr bwMode="auto">
          <a:xfrm>
            <a:off x="1725613" y="2452688"/>
            <a:ext cx="473075" cy="484187"/>
          </a:xfrm>
          <a:custGeom>
            <a:avLst/>
            <a:gdLst>
              <a:gd name="T0" fmla="*/ 47819 w 2244726"/>
              <a:gd name="T1" fmla="*/ 71834 h 2301875"/>
              <a:gd name="T2" fmla="*/ 31254 w 2244726"/>
              <a:gd name="T3" fmla="*/ 90058 h 2301875"/>
              <a:gd name="T4" fmla="*/ 14301 w 2244726"/>
              <a:gd name="T5" fmla="*/ 85964 h 2301875"/>
              <a:gd name="T6" fmla="*/ 20234 w 2244726"/>
              <a:gd name="T7" fmla="*/ 83730 h 2301875"/>
              <a:gd name="T8" fmla="*/ 13079 w 2244726"/>
              <a:gd name="T9" fmla="*/ 79671 h 2301875"/>
              <a:gd name="T10" fmla="*/ 20645 w 2244726"/>
              <a:gd name="T11" fmla="*/ 78092 h 2301875"/>
              <a:gd name="T12" fmla="*/ 12186 w 2244726"/>
              <a:gd name="T13" fmla="*/ 73963 h 2301875"/>
              <a:gd name="T14" fmla="*/ 21315 w 2244726"/>
              <a:gd name="T15" fmla="*/ 72185 h 2301875"/>
              <a:gd name="T16" fmla="*/ 13514 w 2244726"/>
              <a:gd name="T17" fmla="*/ 68126 h 2301875"/>
              <a:gd name="T18" fmla="*/ 35213 w 2244726"/>
              <a:gd name="T19" fmla="*/ 65998 h 2301875"/>
              <a:gd name="T20" fmla="*/ 70928 w 2244726"/>
              <a:gd name="T21" fmla="*/ 90469 h 2301875"/>
              <a:gd name="T22" fmla="*/ 57733 w 2244726"/>
              <a:gd name="T23" fmla="*/ 100618 h 2301875"/>
              <a:gd name="T24" fmla="*/ 59368 w 2244726"/>
              <a:gd name="T25" fmla="*/ 94831 h 2301875"/>
              <a:gd name="T26" fmla="*/ 52042 w 2244726"/>
              <a:gd name="T27" fmla="*/ 98911 h 2301875"/>
              <a:gd name="T28" fmla="*/ 55805 w 2244726"/>
              <a:gd name="T29" fmla="*/ 90995 h 2301875"/>
              <a:gd name="T30" fmla="*/ 46903 w 2244726"/>
              <a:gd name="T31" fmla="*/ 95590 h 2301875"/>
              <a:gd name="T32" fmla="*/ 51101 w 2244726"/>
              <a:gd name="T33" fmla="*/ 86879 h 2301875"/>
              <a:gd name="T34" fmla="*/ 43058 w 2244726"/>
              <a:gd name="T35" fmla="*/ 89943 h 2301875"/>
              <a:gd name="T36" fmla="*/ 50113 w 2244726"/>
              <a:gd name="T37" fmla="*/ 71223 h 2301875"/>
              <a:gd name="T38" fmla="*/ 67059 w 2244726"/>
              <a:gd name="T39" fmla="*/ 65669 h 2301875"/>
              <a:gd name="T40" fmla="*/ 92588 w 2244726"/>
              <a:gd name="T41" fmla="*/ 49828 h 2301875"/>
              <a:gd name="T42" fmla="*/ 98877 w 2244726"/>
              <a:gd name="T43" fmla="*/ 70376 h 2301875"/>
              <a:gd name="T44" fmla="*/ 94199 w 2244726"/>
              <a:gd name="T45" fmla="*/ 65359 h 2301875"/>
              <a:gd name="T46" fmla="*/ 94410 w 2244726"/>
              <a:gd name="T47" fmla="*/ 74457 h 2301875"/>
              <a:gd name="T48" fmla="*/ 88591 w 2244726"/>
              <a:gd name="T49" fmla="*/ 67253 h 2301875"/>
              <a:gd name="T50" fmla="*/ 88979 w 2244726"/>
              <a:gd name="T51" fmla="*/ 77463 h 2301875"/>
              <a:gd name="T52" fmla="*/ 82690 w 2244726"/>
              <a:gd name="T53" fmla="*/ 68972 h 2301875"/>
              <a:gd name="T54" fmla="*/ 83195 w 2244726"/>
              <a:gd name="T55" fmla="*/ 78550 h 2301875"/>
              <a:gd name="T56" fmla="*/ 72015 w 2244726"/>
              <a:gd name="T57" fmla="*/ 59266 h 2301875"/>
              <a:gd name="T58" fmla="*/ 67466 w 2244726"/>
              <a:gd name="T59" fmla="*/ 55863 h 2301875"/>
              <a:gd name="T60" fmla="*/ 69206 w 2244726"/>
              <a:gd name="T61" fmla="*/ 36964 h 2301875"/>
              <a:gd name="T62" fmla="*/ 18014 w 2244726"/>
              <a:gd name="T63" fmla="*/ 29724 h 2301875"/>
              <a:gd name="T64" fmla="*/ 33199 w 2244726"/>
              <a:gd name="T65" fmla="*/ 44200 h 2301875"/>
              <a:gd name="T66" fmla="*/ 31003 w 2244726"/>
              <a:gd name="T67" fmla="*/ 60996 h 2301875"/>
              <a:gd name="T68" fmla="*/ 6130 w 2244726"/>
              <a:gd name="T69" fmla="*/ 53893 h 2301875"/>
              <a:gd name="T70" fmla="*/ 1644 w 2244726"/>
              <a:gd name="T71" fmla="*/ 38316 h 2301875"/>
              <a:gd name="T72" fmla="*/ 6518 w 2244726"/>
              <a:gd name="T73" fmla="*/ 42278 h 2301875"/>
              <a:gd name="T74" fmla="*/ 6294 w 2244726"/>
              <a:gd name="T75" fmla="*/ 33967 h 2301875"/>
              <a:gd name="T76" fmla="*/ 11591 w 2244726"/>
              <a:gd name="T77" fmla="*/ 39629 h 2301875"/>
              <a:gd name="T78" fmla="*/ 10780 w 2244726"/>
              <a:gd name="T79" fmla="*/ 30264 h 2301875"/>
              <a:gd name="T80" fmla="*/ 17052 w 2244726"/>
              <a:gd name="T81" fmla="*/ 37261 h 2301875"/>
              <a:gd name="T82" fmla="*/ 77361 w 2244726"/>
              <a:gd name="T83" fmla="*/ 9038 h 2301875"/>
              <a:gd name="T84" fmla="*/ 84839 w 2244726"/>
              <a:gd name="T85" fmla="*/ 12633 h 2301875"/>
              <a:gd name="T86" fmla="*/ 79991 w 2244726"/>
              <a:gd name="T87" fmla="*/ 14765 h 2301875"/>
              <a:gd name="T88" fmla="*/ 86365 w 2244726"/>
              <a:gd name="T89" fmla="*/ 18629 h 2301875"/>
              <a:gd name="T90" fmla="*/ 79756 w 2244726"/>
              <a:gd name="T91" fmla="*/ 20327 h 2301875"/>
              <a:gd name="T92" fmla="*/ 87245 w 2244726"/>
              <a:gd name="T93" fmla="*/ 24473 h 2301875"/>
              <a:gd name="T94" fmla="*/ 84862 w 2244726"/>
              <a:gd name="T95" fmla="*/ 26335 h 2301875"/>
              <a:gd name="T96" fmla="*/ 86353 w 2244726"/>
              <a:gd name="T97" fmla="*/ 30282 h 2301875"/>
              <a:gd name="T98" fmla="*/ 65270 w 2244726"/>
              <a:gd name="T99" fmla="*/ 32718 h 2301875"/>
              <a:gd name="T100" fmla="*/ 53531 w 2244726"/>
              <a:gd name="T101" fmla="*/ 28139 h 2301875"/>
              <a:gd name="T102" fmla="*/ 54506 w 2244726"/>
              <a:gd name="T103" fmla="*/ 11204 h 2301875"/>
              <a:gd name="T104" fmla="*/ 34178 w 2244726"/>
              <a:gd name="T105" fmla="*/ 1287 h 2301875"/>
              <a:gd name="T106" fmla="*/ 33966 w 2244726"/>
              <a:gd name="T107" fmla="*/ 6903 h 2301875"/>
              <a:gd name="T108" fmla="*/ 40284 w 2244726"/>
              <a:gd name="T109" fmla="*/ 1802 h 2301875"/>
              <a:gd name="T110" fmla="*/ 38555 w 2244726"/>
              <a:gd name="T111" fmla="*/ 9735 h 2301875"/>
              <a:gd name="T112" fmla="*/ 45743 w 2244726"/>
              <a:gd name="T113" fmla="*/ 2960 h 2301875"/>
              <a:gd name="T114" fmla="*/ 43484 w 2244726"/>
              <a:gd name="T115" fmla="*/ 12859 h 2301875"/>
              <a:gd name="T116" fmla="*/ 50425 w 2244726"/>
              <a:gd name="T117" fmla="*/ 6330 h 2301875"/>
              <a:gd name="T118" fmla="*/ 43566 w 2244726"/>
              <a:gd name="T119" fmla="*/ 27905 h 2301875"/>
              <a:gd name="T120" fmla="*/ 40566 w 2244726"/>
              <a:gd name="T121" fmla="*/ 34399 h 2301875"/>
              <a:gd name="T122" fmla="*/ 20884 w 2244726"/>
              <a:gd name="T123" fmla="*/ 25975 h 2301875"/>
              <a:gd name="T124" fmla="*/ 32613 w 2244726"/>
              <a:gd name="T125" fmla="*/ 23 h 23018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44726" h="2301875">
                <a:moveTo>
                  <a:pt x="749692" y="1400175"/>
                </a:moveTo>
                <a:lnTo>
                  <a:pt x="765298" y="1400175"/>
                </a:lnTo>
                <a:lnTo>
                  <a:pt x="775350" y="1400175"/>
                </a:lnTo>
                <a:lnTo>
                  <a:pt x="784872" y="1400439"/>
                </a:lnTo>
                <a:lnTo>
                  <a:pt x="793601" y="1401233"/>
                </a:lnTo>
                <a:lnTo>
                  <a:pt x="801801" y="1401761"/>
                </a:lnTo>
                <a:lnTo>
                  <a:pt x="809471" y="1402290"/>
                </a:lnTo>
                <a:lnTo>
                  <a:pt x="816349" y="1403083"/>
                </a:lnTo>
                <a:lnTo>
                  <a:pt x="828516" y="1404934"/>
                </a:lnTo>
                <a:lnTo>
                  <a:pt x="838038" y="1407049"/>
                </a:lnTo>
                <a:lnTo>
                  <a:pt x="845445" y="1408899"/>
                </a:lnTo>
                <a:lnTo>
                  <a:pt x="850206" y="1410750"/>
                </a:lnTo>
                <a:lnTo>
                  <a:pt x="851793" y="1411278"/>
                </a:lnTo>
                <a:lnTo>
                  <a:pt x="852586" y="1412071"/>
                </a:lnTo>
                <a:lnTo>
                  <a:pt x="866076" y="1421853"/>
                </a:lnTo>
                <a:lnTo>
                  <a:pt x="878773" y="1431634"/>
                </a:lnTo>
                <a:lnTo>
                  <a:pt x="891205" y="1441416"/>
                </a:lnTo>
                <a:lnTo>
                  <a:pt x="902843" y="1451462"/>
                </a:lnTo>
                <a:lnTo>
                  <a:pt x="914217" y="1461243"/>
                </a:lnTo>
                <a:lnTo>
                  <a:pt x="925062" y="1471025"/>
                </a:lnTo>
                <a:lnTo>
                  <a:pt x="935378" y="1480542"/>
                </a:lnTo>
                <a:lnTo>
                  <a:pt x="945694" y="1490059"/>
                </a:lnTo>
                <a:lnTo>
                  <a:pt x="955216" y="1499311"/>
                </a:lnTo>
                <a:lnTo>
                  <a:pt x="964474" y="1508564"/>
                </a:lnTo>
                <a:lnTo>
                  <a:pt x="982196" y="1526805"/>
                </a:lnTo>
                <a:lnTo>
                  <a:pt x="998331" y="1544253"/>
                </a:lnTo>
                <a:lnTo>
                  <a:pt x="1013408" y="1560908"/>
                </a:lnTo>
                <a:lnTo>
                  <a:pt x="1036156" y="1585230"/>
                </a:lnTo>
                <a:lnTo>
                  <a:pt x="1047001" y="1596069"/>
                </a:lnTo>
                <a:lnTo>
                  <a:pt x="1057052" y="1606379"/>
                </a:lnTo>
                <a:lnTo>
                  <a:pt x="1067103" y="1615632"/>
                </a:lnTo>
                <a:lnTo>
                  <a:pt x="1071865" y="1619597"/>
                </a:lnTo>
                <a:lnTo>
                  <a:pt x="1076626" y="1623562"/>
                </a:lnTo>
                <a:lnTo>
                  <a:pt x="1081651" y="1627264"/>
                </a:lnTo>
                <a:lnTo>
                  <a:pt x="1086413" y="1630700"/>
                </a:lnTo>
                <a:lnTo>
                  <a:pt x="1091438" y="1633873"/>
                </a:lnTo>
                <a:lnTo>
                  <a:pt x="1096199" y="1636516"/>
                </a:lnTo>
                <a:lnTo>
                  <a:pt x="1098845" y="1637838"/>
                </a:lnTo>
                <a:lnTo>
                  <a:pt x="1102019" y="1639424"/>
                </a:lnTo>
                <a:lnTo>
                  <a:pt x="1110218" y="1641804"/>
                </a:lnTo>
                <a:lnTo>
                  <a:pt x="1112335" y="1642861"/>
                </a:lnTo>
                <a:lnTo>
                  <a:pt x="1115244" y="1643654"/>
                </a:lnTo>
                <a:lnTo>
                  <a:pt x="1122650" y="1645240"/>
                </a:lnTo>
                <a:lnTo>
                  <a:pt x="1131115" y="1646826"/>
                </a:lnTo>
                <a:lnTo>
                  <a:pt x="1140637" y="1648677"/>
                </a:lnTo>
                <a:lnTo>
                  <a:pt x="1151482" y="1650263"/>
                </a:lnTo>
                <a:lnTo>
                  <a:pt x="1162856" y="1652114"/>
                </a:lnTo>
                <a:lnTo>
                  <a:pt x="1175288" y="1653436"/>
                </a:lnTo>
                <a:lnTo>
                  <a:pt x="1203326" y="1656079"/>
                </a:lnTo>
                <a:lnTo>
                  <a:pt x="1110483" y="1785089"/>
                </a:lnTo>
                <a:lnTo>
                  <a:pt x="1076890" y="1831088"/>
                </a:lnTo>
                <a:lnTo>
                  <a:pt x="1061549" y="1852237"/>
                </a:lnTo>
                <a:lnTo>
                  <a:pt x="958919" y="1983362"/>
                </a:lnTo>
                <a:lnTo>
                  <a:pt x="955216" y="1987327"/>
                </a:lnTo>
                <a:lnTo>
                  <a:pt x="951513" y="1992086"/>
                </a:lnTo>
                <a:lnTo>
                  <a:pt x="907340" y="2000017"/>
                </a:lnTo>
                <a:lnTo>
                  <a:pt x="866605" y="2007683"/>
                </a:lnTo>
                <a:lnTo>
                  <a:pt x="831955" y="2014821"/>
                </a:lnTo>
                <a:lnTo>
                  <a:pt x="817671" y="2017993"/>
                </a:lnTo>
                <a:lnTo>
                  <a:pt x="805504" y="2020637"/>
                </a:lnTo>
                <a:lnTo>
                  <a:pt x="792543" y="2023809"/>
                </a:lnTo>
                <a:lnTo>
                  <a:pt x="777466" y="2026717"/>
                </a:lnTo>
                <a:lnTo>
                  <a:pt x="760273" y="2029097"/>
                </a:lnTo>
                <a:lnTo>
                  <a:pt x="742021" y="2031740"/>
                </a:lnTo>
                <a:lnTo>
                  <a:pt x="722977" y="2033591"/>
                </a:lnTo>
                <a:lnTo>
                  <a:pt x="703668" y="2035441"/>
                </a:lnTo>
                <a:lnTo>
                  <a:pt x="683829" y="2036499"/>
                </a:lnTo>
                <a:lnTo>
                  <a:pt x="674307" y="2036763"/>
                </a:lnTo>
                <a:lnTo>
                  <a:pt x="665049" y="2036763"/>
                </a:lnTo>
                <a:lnTo>
                  <a:pt x="649972" y="2036499"/>
                </a:lnTo>
                <a:lnTo>
                  <a:pt x="643095" y="2036234"/>
                </a:lnTo>
                <a:lnTo>
                  <a:pt x="636747" y="2035706"/>
                </a:lnTo>
                <a:lnTo>
                  <a:pt x="503699" y="2017993"/>
                </a:lnTo>
                <a:lnTo>
                  <a:pt x="354251" y="1997637"/>
                </a:lnTo>
                <a:lnTo>
                  <a:pt x="348696" y="1996844"/>
                </a:lnTo>
                <a:lnTo>
                  <a:pt x="343406" y="1995258"/>
                </a:lnTo>
                <a:lnTo>
                  <a:pt x="338380" y="1993143"/>
                </a:lnTo>
                <a:lnTo>
                  <a:pt x="333619" y="1990764"/>
                </a:lnTo>
                <a:lnTo>
                  <a:pt x="331238" y="1989178"/>
                </a:lnTo>
                <a:lnTo>
                  <a:pt x="329122" y="1987591"/>
                </a:lnTo>
                <a:lnTo>
                  <a:pt x="326742" y="1986005"/>
                </a:lnTo>
                <a:lnTo>
                  <a:pt x="324890" y="1983890"/>
                </a:lnTo>
                <a:lnTo>
                  <a:pt x="323039" y="1982040"/>
                </a:lnTo>
                <a:lnTo>
                  <a:pt x="321452" y="1979925"/>
                </a:lnTo>
                <a:lnTo>
                  <a:pt x="320129" y="1978074"/>
                </a:lnTo>
                <a:lnTo>
                  <a:pt x="318542" y="1975695"/>
                </a:lnTo>
                <a:lnTo>
                  <a:pt x="316690" y="1971730"/>
                </a:lnTo>
                <a:lnTo>
                  <a:pt x="316161" y="1969350"/>
                </a:lnTo>
                <a:lnTo>
                  <a:pt x="315632" y="1967235"/>
                </a:lnTo>
                <a:lnTo>
                  <a:pt x="315368" y="1964856"/>
                </a:lnTo>
                <a:lnTo>
                  <a:pt x="315103" y="1963006"/>
                </a:lnTo>
                <a:lnTo>
                  <a:pt x="315103" y="1960626"/>
                </a:lnTo>
                <a:lnTo>
                  <a:pt x="315368" y="1958511"/>
                </a:lnTo>
                <a:lnTo>
                  <a:pt x="315632" y="1955339"/>
                </a:lnTo>
                <a:lnTo>
                  <a:pt x="316426" y="1952431"/>
                </a:lnTo>
                <a:lnTo>
                  <a:pt x="317484" y="1949787"/>
                </a:lnTo>
                <a:lnTo>
                  <a:pt x="319336" y="1946879"/>
                </a:lnTo>
                <a:lnTo>
                  <a:pt x="320394" y="1945029"/>
                </a:lnTo>
                <a:lnTo>
                  <a:pt x="321981" y="1942914"/>
                </a:lnTo>
                <a:lnTo>
                  <a:pt x="323832" y="1941328"/>
                </a:lnTo>
                <a:lnTo>
                  <a:pt x="325419" y="1939477"/>
                </a:lnTo>
                <a:lnTo>
                  <a:pt x="327271" y="1937891"/>
                </a:lnTo>
                <a:lnTo>
                  <a:pt x="329651" y="1936305"/>
                </a:lnTo>
                <a:lnTo>
                  <a:pt x="334148" y="1933661"/>
                </a:lnTo>
                <a:lnTo>
                  <a:pt x="339174" y="1931546"/>
                </a:lnTo>
                <a:lnTo>
                  <a:pt x="344464" y="1929960"/>
                </a:lnTo>
                <a:lnTo>
                  <a:pt x="350019" y="1928903"/>
                </a:lnTo>
                <a:lnTo>
                  <a:pt x="356102" y="1928638"/>
                </a:lnTo>
                <a:lnTo>
                  <a:pt x="359012" y="1928903"/>
                </a:lnTo>
                <a:lnTo>
                  <a:pt x="362186" y="1929167"/>
                </a:lnTo>
                <a:lnTo>
                  <a:pt x="364038" y="1929167"/>
                </a:lnTo>
                <a:lnTo>
                  <a:pt x="444977" y="1930489"/>
                </a:lnTo>
                <a:lnTo>
                  <a:pt x="446300" y="1929960"/>
                </a:lnTo>
                <a:lnTo>
                  <a:pt x="449210" y="1928903"/>
                </a:lnTo>
                <a:lnTo>
                  <a:pt x="451855" y="1927316"/>
                </a:lnTo>
                <a:lnTo>
                  <a:pt x="454500" y="1924937"/>
                </a:lnTo>
                <a:lnTo>
                  <a:pt x="455822" y="1923615"/>
                </a:lnTo>
                <a:lnTo>
                  <a:pt x="457145" y="1922294"/>
                </a:lnTo>
                <a:lnTo>
                  <a:pt x="458467" y="1920179"/>
                </a:lnTo>
                <a:lnTo>
                  <a:pt x="459525" y="1918328"/>
                </a:lnTo>
                <a:lnTo>
                  <a:pt x="460319" y="1915949"/>
                </a:lnTo>
                <a:lnTo>
                  <a:pt x="461377" y="1913570"/>
                </a:lnTo>
                <a:lnTo>
                  <a:pt x="461906" y="1910662"/>
                </a:lnTo>
                <a:lnTo>
                  <a:pt x="461906" y="1908018"/>
                </a:lnTo>
                <a:lnTo>
                  <a:pt x="461906" y="1905374"/>
                </a:lnTo>
                <a:lnTo>
                  <a:pt x="461642" y="1903259"/>
                </a:lnTo>
                <a:lnTo>
                  <a:pt x="460848" y="1900880"/>
                </a:lnTo>
                <a:lnTo>
                  <a:pt x="460055" y="1899030"/>
                </a:lnTo>
                <a:lnTo>
                  <a:pt x="459261" y="1896915"/>
                </a:lnTo>
                <a:lnTo>
                  <a:pt x="458203" y="1895328"/>
                </a:lnTo>
                <a:lnTo>
                  <a:pt x="457145" y="1894007"/>
                </a:lnTo>
                <a:lnTo>
                  <a:pt x="455558" y="1892420"/>
                </a:lnTo>
                <a:lnTo>
                  <a:pt x="452913" y="1890306"/>
                </a:lnTo>
                <a:lnTo>
                  <a:pt x="450003" y="1888191"/>
                </a:lnTo>
                <a:lnTo>
                  <a:pt x="447623" y="1887133"/>
                </a:lnTo>
                <a:lnTo>
                  <a:pt x="444977" y="1886340"/>
                </a:lnTo>
                <a:lnTo>
                  <a:pt x="317748" y="1880524"/>
                </a:lnTo>
                <a:lnTo>
                  <a:pt x="313781" y="1879731"/>
                </a:lnTo>
                <a:lnTo>
                  <a:pt x="308755" y="1878674"/>
                </a:lnTo>
                <a:lnTo>
                  <a:pt x="303200" y="1877352"/>
                </a:lnTo>
                <a:lnTo>
                  <a:pt x="300026" y="1876294"/>
                </a:lnTo>
                <a:lnTo>
                  <a:pt x="297117" y="1874708"/>
                </a:lnTo>
                <a:lnTo>
                  <a:pt x="293943" y="1873386"/>
                </a:lnTo>
                <a:lnTo>
                  <a:pt x="290769" y="1871800"/>
                </a:lnTo>
                <a:lnTo>
                  <a:pt x="288123" y="1869421"/>
                </a:lnTo>
                <a:lnTo>
                  <a:pt x="284949" y="1867306"/>
                </a:lnTo>
                <a:lnTo>
                  <a:pt x="282304" y="1864662"/>
                </a:lnTo>
                <a:lnTo>
                  <a:pt x="279924" y="1861490"/>
                </a:lnTo>
                <a:lnTo>
                  <a:pt x="277543" y="1858318"/>
                </a:lnTo>
                <a:lnTo>
                  <a:pt x="275691" y="1854616"/>
                </a:lnTo>
                <a:lnTo>
                  <a:pt x="273840" y="1849858"/>
                </a:lnTo>
                <a:lnTo>
                  <a:pt x="272253" y="1844835"/>
                </a:lnTo>
                <a:lnTo>
                  <a:pt x="271459" y="1839812"/>
                </a:lnTo>
                <a:lnTo>
                  <a:pt x="271459" y="1834789"/>
                </a:lnTo>
                <a:lnTo>
                  <a:pt x="271988" y="1830031"/>
                </a:lnTo>
                <a:lnTo>
                  <a:pt x="273046" y="1825008"/>
                </a:lnTo>
                <a:lnTo>
                  <a:pt x="275162" y="1820249"/>
                </a:lnTo>
                <a:lnTo>
                  <a:pt x="277279" y="1816284"/>
                </a:lnTo>
                <a:lnTo>
                  <a:pt x="279395" y="1813376"/>
                </a:lnTo>
                <a:lnTo>
                  <a:pt x="281246" y="1810732"/>
                </a:lnTo>
                <a:lnTo>
                  <a:pt x="283627" y="1808617"/>
                </a:lnTo>
                <a:lnTo>
                  <a:pt x="286007" y="1806238"/>
                </a:lnTo>
                <a:lnTo>
                  <a:pt x="288652" y="1804387"/>
                </a:lnTo>
                <a:lnTo>
                  <a:pt x="291298" y="1802537"/>
                </a:lnTo>
                <a:lnTo>
                  <a:pt x="294472" y="1800686"/>
                </a:lnTo>
                <a:lnTo>
                  <a:pt x="297646" y="1799364"/>
                </a:lnTo>
                <a:lnTo>
                  <a:pt x="301084" y="1798043"/>
                </a:lnTo>
                <a:lnTo>
                  <a:pt x="304258" y="1796721"/>
                </a:lnTo>
                <a:lnTo>
                  <a:pt x="307962" y="1795928"/>
                </a:lnTo>
                <a:lnTo>
                  <a:pt x="311665" y="1795135"/>
                </a:lnTo>
                <a:lnTo>
                  <a:pt x="315632" y="1794341"/>
                </a:lnTo>
                <a:lnTo>
                  <a:pt x="319865" y="1794077"/>
                </a:lnTo>
                <a:lnTo>
                  <a:pt x="324097" y="1793813"/>
                </a:lnTo>
                <a:lnTo>
                  <a:pt x="328064" y="1793548"/>
                </a:lnTo>
                <a:lnTo>
                  <a:pt x="333884" y="1793813"/>
                </a:lnTo>
                <a:lnTo>
                  <a:pt x="339703" y="1794077"/>
                </a:lnTo>
                <a:lnTo>
                  <a:pt x="452913" y="1799629"/>
                </a:lnTo>
                <a:lnTo>
                  <a:pt x="456616" y="1799364"/>
                </a:lnTo>
                <a:lnTo>
                  <a:pt x="460055" y="1798836"/>
                </a:lnTo>
                <a:lnTo>
                  <a:pt x="463493" y="1797514"/>
                </a:lnTo>
                <a:lnTo>
                  <a:pt x="466667" y="1795928"/>
                </a:lnTo>
                <a:lnTo>
                  <a:pt x="467990" y="1794870"/>
                </a:lnTo>
                <a:lnTo>
                  <a:pt x="469312" y="1793813"/>
                </a:lnTo>
                <a:lnTo>
                  <a:pt x="470635" y="1792227"/>
                </a:lnTo>
                <a:lnTo>
                  <a:pt x="471693" y="1790640"/>
                </a:lnTo>
                <a:lnTo>
                  <a:pt x="472486" y="1789054"/>
                </a:lnTo>
                <a:lnTo>
                  <a:pt x="473280" y="1787204"/>
                </a:lnTo>
                <a:lnTo>
                  <a:pt x="473544" y="1785089"/>
                </a:lnTo>
                <a:lnTo>
                  <a:pt x="473809" y="1782709"/>
                </a:lnTo>
                <a:lnTo>
                  <a:pt x="474074" y="1780330"/>
                </a:lnTo>
                <a:lnTo>
                  <a:pt x="473809" y="1777951"/>
                </a:lnTo>
                <a:lnTo>
                  <a:pt x="473280" y="1775836"/>
                </a:lnTo>
                <a:lnTo>
                  <a:pt x="472486" y="1773721"/>
                </a:lnTo>
                <a:lnTo>
                  <a:pt x="471693" y="1772135"/>
                </a:lnTo>
                <a:lnTo>
                  <a:pt x="470635" y="1770284"/>
                </a:lnTo>
                <a:lnTo>
                  <a:pt x="469048" y="1768698"/>
                </a:lnTo>
                <a:lnTo>
                  <a:pt x="467725" y="1767641"/>
                </a:lnTo>
                <a:lnTo>
                  <a:pt x="464816" y="1764997"/>
                </a:lnTo>
                <a:lnTo>
                  <a:pt x="461906" y="1763411"/>
                </a:lnTo>
                <a:lnTo>
                  <a:pt x="458732" y="1762353"/>
                </a:lnTo>
                <a:lnTo>
                  <a:pt x="455822" y="1761560"/>
                </a:lnTo>
                <a:lnTo>
                  <a:pt x="304788" y="1750457"/>
                </a:lnTo>
                <a:lnTo>
                  <a:pt x="300291" y="1749664"/>
                </a:lnTo>
                <a:lnTo>
                  <a:pt x="296588" y="1748607"/>
                </a:lnTo>
                <a:lnTo>
                  <a:pt x="292620" y="1747285"/>
                </a:lnTo>
                <a:lnTo>
                  <a:pt x="288917" y="1745699"/>
                </a:lnTo>
                <a:lnTo>
                  <a:pt x="285478" y="1744377"/>
                </a:lnTo>
                <a:lnTo>
                  <a:pt x="282304" y="1742526"/>
                </a:lnTo>
                <a:lnTo>
                  <a:pt x="279659" y="1740676"/>
                </a:lnTo>
                <a:lnTo>
                  <a:pt x="277014" y="1738825"/>
                </a:lnTo>
                <a:lnTo>
                  <a:pt x="274633" y="1736446"/>
                </a:lnTo>
                <a:lnTo>
                  <a:pt x="272517" y="1734595"/>
                </a:lnTo>
                <a:lnTo>
                  <a:pt x="270666" y="1732216"/>
                </a:lnTo>
                <a:lnTo>
                  <a:pt x="268550" y="1730101"/>
                </a:lnTo>
                <a:lnTo>
                  <a:pt x="265905" y="1725343"/>
                </a:lnTo>
                <a:lnTo>
                  <a:pt x="263524" y="1720848"/>
                </a:lnTo>
                <a:lnTo>
                  <a:pt x="261672" y="1716090"/>
                </a:lnTo>
                <a:lnTo>
                  <a:pt x="260614" y="1711860"/>
                </a:lnTo>
                <a:lnTo>
                  <a:pt x="259821" y="1707895"/>
                </a:lnTo>
                <a:lnTo>
                  <a:pt x="259027" y="1704193"/>
                </a:lnTo>
                <a:lnTo>
                  <a:pt x="258763" y="1698906"/>
                </a:lnTo>
                <a:lnTo>
                  <a:pt x="258763" y="1696527"/>
                </a:lnTo>
                <a:lnTo>
                  <a:pt x="259821" y="1693355"/>
                </a:lnTo>
                <a:lnTo>
                  <a:pt x="260614" y="1689653"/>
                </a:lnTo>
                <a:lnTo>
                  <a:pt x="261937" y="1686217"/>
                </a:lnTo>
                <a:lnTo>
                  <a:pt x="263524" y="1682780"/>
                </a:lnTo>
                <a:lnTo>
                  <a:pt x="265111" y="1680929"/>
                </a:lnTo>
                <a:lnTo>
                  <a:pt x="266698" y="1678815"/>
                </a:lnTo>
                <a:lnTo>
                  <a:pt x="268285" y="1676964"/>
                </a:lnTo>
                <a:lnTo>
                  <a:pt x="270137" y="1675113"/>
                </a:lnTo>
                <a:lnTo>
                  <a:pt x="274369" y="1671677"/>
                </a:lnTo>
                <a:lnTo>
                  <a:pt x="279130" y="1668504"/>
                </a:lnTo>
                <a:lnTo>
                  <a:pt x="284156" y="1666125"/>
                </a:lnTo>
                <a:lnTo>
                  <a:pt x="289446" y="1664010"/>
                </a:lnTo>
                <a:lnTo>
                  <a:pt x="295001" y="1662688"/>
                </a:lnTo>
                <a:lnTo>
                  <a:pt x="301349" y="1661631"/>
                </a:lnTo>
                <a:lnTo>
                  <a:pt x="302407" y="1662160"/>
                </a:lnTo>
                <a:lnTo>
                  <a:pt x="303729" y="1662424"/>
                </a:lnTo>
                <a:lnTo>
                  <a:pt x="469577" y="1669297"/>
                </a:lnTo>
                <a:lnTo>
                  <a:pt x="473809" y="1669033"/>
                </a:lnTo>
                <a:lnTo>
                  <a:pt x="477777" y="1668240"/>
                </a:lnTo>
                <a:lnTo>
                  <a:pt x="479893" y="1667711"/>
                </a:lnTo>
                <a:lnTo>
                  <a:pt x="481744" y="1666918"/>
                </a:lnTo>
                <a:lnTo>
                  <a:pt x="483331" y="1666125"/>
                </a:lnTo>
                <a:lnTo>
                  <a:pt x="485183" y="1664803"/>
                </a:lnTo>
                <a:lnTo>
                  <a:pt x="486505" y="1663746"/>
                </a:lnTo>
                <a:lnTo>
                  <a:pt x="487828" y="1662424"/>
                </a:lnTo>
                <a:lnTo>
                  <a:pt x="489415" y="1660573"/>
                </a:lnTo>
                <a:lnTo>
                  <a:pt x="490473" y="1658987"/>
                </a:lnTo>
                <a:lnTo>
                  <a:pt x="491267" y="1657137"/>
                </a:lnTo>
                <a:lnTo>
                  <a:pt x="491796" y="1654757"/>
                </a:lnTo>
                <a:lnTo>
                  <a:pt x="492325" y="1652642"/>
                </a:lnTo>
                <a:lnTo>
                  <a:pt x="492854" y="1649999"/>
                </a:lnTo>
                <a:lnTo>
                  <a:pt x="493118" y="1647620"/>
                </a:lnTo>
                <a:lnTo>
                  <a:pt x="492854" y="1645240"/>
                </a:lnTo>
                <a:lnTo>
                  <a:pt x="492060" y="1643390"/>
                </a:lnTo>
                <a:lnTo>
                  <a:pt x="491531" y="1641275"/>
                </a:lnTo>
                <a:lnTo>
                  <a:pt x="490738" y="1639689"/>
                </a:lnTo>
                <a:lnTo>
                  <a:pt x="489944" y="1638367"/>
                </a:lnTo>
                <a:lnTo>
                  <a:pt x="488886" y="1636781"/>
                </a:lnTo>
                <a:lnTo>
                  <a:pt x="487563" y="1635723"/>
                </a:lnTo>
                <a:lnTo>
                  <a:pt x="485183" y="1633873"/>
                </a:lnTo>
                <a:lnTo>
                  <a:pt x="482538" y="1632286"/>
                </a:lnTo>
                <a:lnTo>
                  <a:pt x="479893" y="1631493"/>
                </a:lnTo>
                <a:lnTo>
                  <a:pt x="477512" y="1630965"/>
                </a:lnTo>
                <a:lnTo>
                  <a:pt x="344464" y="1623034"/>
                </a:lnTo>
                <a:lnTo>
                  <a:pt x="339174" y="1622769"/>
                </a:lnTo>
                <a:lnTo>
                  <a:pt x="334148" y="1622505"/>
                </a:lnTo>
                <a:lnTo>
                  <a:pt x="329387" y="1622769"/>
                </a:lnTo>
                <a:lnTo>
                  <a:pt x="325155" y="1621712"/>
                </a:lnTo>
                <a:lnTo>
                  <a:pt x="321187" y="1620390"/>
                </a:lnTo>
                <a:lnTo>
                  <a:pt x="317219" y="1618540"/>
                </a:lnTo>
                <a:lnTo>
                  <a:pt x="313516" y="1616689"/>
                </a:lnTo>
                <a:lnTo>
                  <a:pt x="310607" y="1614574"/>
                </a:lnTo>
                <a:lnTo>
                  <a:pt x="307433" y="1612459"/>
                </a:lnTo>
                <a:lnTo>
                  <a:pt x="304788" y="1609816"/>
                </a:lnTo>
                <a:lnTo>
                  <a:pt x="302407" y="1607436"/>
                </a:lnTo>
                <a:lnTo>
                  <a:pt x="300026" y="1604793"/>
                </a:lnTo>
                <a:lnTo>
                  <a:pt x="297910" y="1602149"/>
                </a:lnTo>
                <a:lnTo>
                  <a:pt x="296059" y="1598977"/>
                </a:lnTo>
                <a:lnTo>
                  <a:pt x="294472" y="1595804"/>
                </a:lnTo>
                <a:lnTo>
                  <a:pt x="293149" y="1592896"/>
                </a:lnTo>
                <a:lnTo>
                  <a:pt x="291827" y="1589724"/>
                </a:lnTo>
                <a:lnTo>
                  <a:pt x="290769" y="1586287"/>
                </a:lnTo>
                <a:lnTo>
                  <a:pt x="289975" y="1582850"/>
                </a:lnTo>
                <a:lnTo>
                  <a:pt x="289446" y="1579678"/>
                </a:lnTo>
                <a:lnTo>
                  <a:pt x="289446" y="1575977"/>
                </a:lnTo>
                <a:lnTo>
                  <a:pt x="289446" y="1572540"/>
                </a:lnTo>
                <a:lnTo>
                  <a:pt x="289710" y="1568839"/>
                </a:lnTo>
                <a:lnTo>
                  <a:pt x="290504" y="1563816"/>
                </a:lnTo>
                <a:lnTo>
                  <a:pt x="292091" y="1558793"/>
                </a:lnTo>
                <a:lnTo>
                  <a:pt x="293943" y="1554299"/>
                </a:lnTo>
                <a:lnTo>
                  <a:pt x="296059" y="1549805"/>
                </a:lnTo>
                <a:lnTo>
                  <a:pt x="298175" y="1547161"/>
                </a:lnTo>
                <a:lnTo>
                  <a:pt x="300026" y="1544518"/>
                </a:lnTo>
                <a:lnTo>
                  <a:pt x="302142" y="1541874"/>
                </a:lnTo>
                <a:lnTo>
                  <a:pt x="304258" y="1539759"/>
                </a:lnTo>
                <a:lnTo>
                  <a:pt x="306904" y="1537380"/>
                </a:lnTo>
                <a:lnTo>
                  <a:pt x="309284" y="1535529"/>
                </a:lnTo>
                <a:lnTo>
                  <a:pt x="311929" y="1533943"/>
                </a:lnTo>
                <a:lnTo>
                  <a:pt x="314839" y="1532093"/>
                </a:lnTo>
                <a:lnTo>
                  <a:pt x="317748" y="1530506"/>
                </a:lnTo>
                <a:lnTo>
                  <a:pt x="320658" y="1529449"/>
                </a:lnTo>
                <a:lnTo>
                  <a:pt x="323832" y="1528127"/>
                </a:lnTo>
                <a:lnTo>
                  <a:pt x="326742" y="1527334"/>
                </a:lnTo>
                <a:lnTo>
                  <a:pt x="330180" y="1526541"/>
                </a:lnTo>
                <a:lnTo>
                  <a:pt x="333355" y="1526012"/>
                </a:lnTo>
                <a:lnTo>
                  <a:pt x="336529" y="1525748"/>
                </a:lnTo>
                <a:lnTo>
                  <a:pt x="339967" y="1525748"/>
                </a:lnTo>
                <a:lnTo>
                  <a:pt x="343141" y="1525748"/>
                </a:lnTo>
                <a:lnTo>
                  <a:pt x="346051" y="1526012"/>
                </a:lnTo>
                <a:lnTo>
                  <a:pt x="348167" y="1526012"/>
                </a:lnTo>
                <a:lnTo>
                  <a:pt x="515337" y="1528127"/>
                </a:lnTo>
                <a:lnTo>
                  <a:pt x="564536" y="1527334"/>
                </a:lnTo>
                <a:lnTo>
                  <a:pt x="651824" y="1525748"/>
                </a:lnTo>
                <a:lnTo>
                  <a:pt x="774027" y="1522840"/>
                </a:lnTo>
                <a:lnTo>
                  <a:pt x="775350" y="1522575"/>
                </a:lnTo>
                <a:lnTo>
                  <a:pt x="776672" y="1521782"/>
                </a:lnTo>
                <a:lnTo>
                  <a:pt x="778259" y="1520725"/>
                </a:lnTo>
                <a:lnTo>
                  <a:pt x="780111" y="1519139"/>
                </a:lnTo>
                <a:lnTo>
                  <a:pt x="784607" y="1516231"/>
                </a:lnTo>
                <a:lnTo>
                  <a:pt x="786724" y="1514380"/>
                </a:lnTo>
                <a:lnTo>
                  <a:pt x="788575" y="1512530"/>
                </a:lnTo>
                <a:lnTo>
                  <a:pt x="790162" y="1510415"/>
                </a:lnTo>
                <a:lnTo>
                  <a:pt x="791485" y="1508035"/>
                </a:lnTo>
                <a:lnTo>
                  <a:pt x="792543" y="1505127"/>
                </a:lnTo>
                <a:lnTo>
                  <a:pt x="793072" y="1502484"/>
                </a:lnTo>
                <a:lnTo>
                  <a:pt x="793336" y="1499311"/>
                </a:lnTo>
                <a:lnTo>
                  <a:pt x="793336" y="1495610"/>
                </a:lnTo>
                <a:lnTo>
                  <a:pt x="792807" y="1491645"/>
                </a:lnTo>
                <a:lnTo>
                  <a:pt x="791749" y="1487151"/>
                </a:lnTo>
                <a:lnTo>
                  <a:pt x="789898" y="1482392"/>
                </a:lnTo>
                <a:lnTo>
                  <a:pt x="787517" y="1476841"/>
                </a:lnTo>
                <a:lnTo>
                  <a:pt x="784343" y="1471025"/>
                </a:lnTo>
                <a:lnTo>
                  <a:pt x="780904" y="1464944"/>
                </a:lnTo>
                <a:lnTo>
                  <a:pt x="749692" y="1400175"/>
                </a:lnTo>
                <a:close/>
                <a:moveTo>
                  <a:pt x="1613858" y="1397000"/>
                </a:moveTo>
                <a:lnTo>
                  <a:pt x="1631862" y="1435056"/>
                </a:lnTo>
                <a:lnTo>
                  <a:pt x="1653042" y="1479982"/>
                </a:lnTo>
                <a:lnTo>
                  <a:pt x="1698051" y="1577764"/>
                </a:lnTo>
                <a:lnTo>
                  <a:pt x="1739089" y="1667617"/>
                </a:lnTo>
                <a:lnTo>
                  <a:pt x="1754975" y="1702501"/>
                </a:lnTo>
                <a:lnTo>
                  <a:pt x="1765300" y="1726286"/>
                </a:lnTo>
                <a:lnTo>
                  <a:pt x="1760535" y="1734743"/>
                </a:lnTo>
                <a:lnTo>
                  <a:pt x="1754710" y="1744785"/>
                </a:lnTo>
                <a:lnTo>
                  <a:pt x="1741207" y="1769362"/>
                </a:lnTo>
                <a:lnTo>
                  <a:pt x="1726116" y="1798697"/>
                </a:lnTo>
                <a:lnTo>
                  <a:pt x="1709701" y="1830146"/>
                </a:lnTo>
                <a:lnTo>
                  <a:pt x="1693815" y="1862123"/>
                </a:lnTo>
                <a:lnTo>
                  <a:pt x="1678724" y="1892514"/>
                </a:lnTo>
                <a:lnTo>
                  <a:pt x="1665751" y="1919735"/>
                </a:lnTo>
                <a:lnTo>
                  <a:pt x="1655955" y="1941934"/>
                </a:lnTo>
                <a:lnTo>
                  <a:pt x="1652248" y="1949862"/>
                </a:lnTo>
                <a:lnTo>
                  <a:pt x="1648541" y="1958319"/>
                </a:lnTo>
                <a:lnTo>
                  <a:pt x="1644041" y="1967304"/>
                </a:lnTo>
                <a:lnTo>
                  <a:pt x="1638745" y="1976554"/>
                </a:lnTo>
                <a:lnTo>
                  <a:pt x="1633450" y="1986067"/>
                </a:lnTo>
                <a:lnTo>
                  <a:pt x="1627890" y="1995846"/>
                </a:lnTo>
                <a:lnTo>
                  <a:pt x="1622066" y="2005624"/>
                </a:lnTo>
                <a:lnTo>
                  <a:pt x="1615976" y="2015666"/>
                </a:lnTo>
                <a:lnTo>
                  <a:pt x="1609622" y="2025444"/>
                </a:lnTo>
                <a:lnTo>
                  <a:pt x="1603532" y="2035487"/>
                </a:lnTo>
                <a:lnTo>
                  <a:pt x="1596913" y="2044736"/>
                </a:lnTo>
                <a:lnTo>
                  <a:pt x="1590559" y="2053986"/>
                </a:lnTo>
                <a:lnTo>
                  <a:pt x="1583940" y="2062707"/>
                </a:lnTo>
                <a:lnTo>
                  <a:pt x="1577586" y="2070635"/>
                </a:lnTo>
                <a:lnTo>
                  <a:pt x="1571497" y="2078299"/>
                </a:lnTo>
                <a:lnTo>
                  <a:pt x="1565142" y="2084906"/>
                </a:lnTo>
                <a:lnTo>
                  <a:pt x="1470623" y="2180045"/>
                </a:lnTo>
                <a:lnTo>
                  <a:pt x="1363925" y="2286547"/>
                </a:lnTo>
                <a:lnTo>
                  <a:pt x="1359689" y="2290247"/>
                </a:lnTo>
                <a:lnTo>
                  <a:pt x="1355188" y="2293683"/>
                </a:lnTo>
                <a:lnTo>
                  <a:pt x="1350422" y="2296590"/>
                </a:lnTo>
                <a:lnTo>
                  <a:pt x="1345657" y="2298704"/>
                </a:lnTo>
                <a:lnTo>
                  <a:pt x="1341950" y="2300290"/>
                </a:lnTo>
                <a:lnTo>
                  <a:pt x="1337979" y="2301082"/>
                </a:lnTo>
                <a:lnTo>
                  <a:pt x="1334007" y="2301875"/>
                </a:lnTo>
                <a:lnTo>
                  <a:pt x="1330036" y="2301875"/>
                </a:lnTo>
                <a:lnTo>
                  <a:pt x="1327388" y="2301875"/>
                </a:lnTo>
                <a:lnTo>
                  <a:pt x="1325005" y="2301611"/>
                </a:lnTo>
                <a:lnTo>
                  <a:pt x="1322358" y="2301082"/>
                </a:lnTo>
                <a:lnTo>
                  <a:pt x="1320240" y="2300554"/>
                </a:lnTo>
                <a:lnTo>
                  <a:pt x="1318122" y="2300025"/>
                </a:lnTo>
                <a:lnTo>
                  <a:pt x="1316004" y="2298704"/>
                </a:lnTo>
                <a:lnTo>
                  <a:pt x="1313885" y="2297911"/>
                </a:lnTo>
                <a:lnTo>
                  <a:pt x="1312297" y="2296590"/>
                </a:lnTo>
                <a:lnTo>
                  <a:pt x="1310444" y="2295533"/>
                </a:lnTo>
                <a:lnTo>
                  <a:pt x="1308590" y="2293683"/>
                </a:lnTo>
                <a:lnTo>
                  <a:pt x="1306737" y="2291568"/>
                </a:lnTo>
                <a:lnTo>
                  <a:pt x="1304884" y="2289190"/>
                </a:lnTo>
                <a:lnTo>
                  <a:pt x="1303295" y="2286812"/>
                </a:lnTo>
                <a:lnTo>
                  <a:pt x="1302236" y="2283905"/>
                </a:lnTo>
                <a:lnTo>
                  <a:pt x="1301442" y="2281790"/>
                </a:lnTo>
                <a:lnTo>
                  <a:pt x="1300912" y="2279412"/>
                </a:lnTo>
                <a:lnTo>
                  <a:pt x="1300118" y="2277033"/>
                </a:lnTo>
                <a:lnTo>
                  <a:pt x="1299853" y="2274126"/>
                </a:lnTo>
                <a:lnTo>
                  <a:pt x="1299853" y="2271219"/>
                </a:lnTo>
                <a:lnTo>
                  <a:pt x="1299853" y="2268577"/>
                </a:lnTo>
                <a:lnTo>
                  <a:pt x="1300383" y="2265670"/>
                </a:lnTo>
                <a:lnTo>
                  <a:pt x="1300912" y="2262498"/>
                </a:lnTo>
                <a:lnTo>
                  <a:pt x="1301707" y="2259856"/>
                </a:lnTo>
                <a:lnTo>
                  <a:pt x="1302766" y="2256684"/>
                </a:lnTo>
                <a:lnTo>
                  <a:pt x="1303825" y="2253513"/>
                </a:lnTo>
                <a:lnTo>
                  <a:pt x="1305413" y="2250606"/>
                </a:lnTo>
                <a:lnTo>
                  <a:pt x="1307266" y="2247435"/>
                </a:lnTo>
                <a:lnTo>
                  <a:pt x="1309120" y="2244263"/>
                </a:lnTo>
                <a:lnTo>
                  <a:pt x="1311503" y="2241621"/>
                </a:lnTo>
                <a:lnTo>
                  <a:pt x="1313885" y="2238714"/>
                </a:lnTo>
                <a:lnTo>
                  <a:pt x="1315474" y="2237392"/>
                </a:lnTo>
                <a:lnTo>
                  <a:pt x="1365249" y="2173702"/>
                </a:lnTo>
                <a:lnTo>
                  <a:pt x="1366043" y="2172381"/>
                </a:lnTo>
                <a:lnTo>
                  <a:pt x="1366573" y="2169474"/>
                </a:lnTo>
                <a:lnTo>
                  <a:pt x="1366837" y="2166567"/>
                </a:lnTo>
                <a:lnTo>
                  <a:pt x="1366837" y="2163131"/>
                </a:lnTo>
                <a:lnTo>
                  <a:pt x="1366573" y="2161017"/>
                </a:lnTo>
                <a:lnTo>
                  <a:pt x="1366043" y="2159167"/>
                </a:lnTo>
                <a:lnTo>
                  <a:pt x="1365513" y="2156789"/>
                </a:lnTo>
                <a:lnTo>
                  <a:pt x="1364190" y="2154939"/>
                </a:lnTo>
                <a:lnTo>
                  <a:pt x="1363131" y="2152560"/>
                </a:lnTo>
                <a:lnTo>
                  <a:pt x="1361807" y="2150710"/>
                </a:lnTo>
                <a:lnTo>
                  <a:pt x="1359689" y="2148332"/>
                </a:lnTo>
                <a:lnTo>
                  <a:pt x="1357571" y="2146482"/>
                </a:lnTo>
                <a:lnTo>
                  <a:pt x="1354394" y="2144368"/>
                </a:lnTo>
                <a:lnTo>
                  <a:pt x="1351481" y="2143046"/>
                </a:lnTo>
                <a:lnTo>
                  <a:pt x="1348039" y="2142254"/>
                </a:lnTo>
                <a:lnTo>
                  <a:pt x="1344597" y="2141989"/>
                </a:lnTo>
                <a:lnTo>
                  <a:pt x="1341420" y="2142254"/>
                </a:lnTo>
                <a:lnTo>
                  <a:pt x="1339038" y="2142782"/>
                </a:lnTo>
                <a:lnTo>
                  <a:pt x="1336655" y="2143311"/>
                </a:lnTo>
                <a:lnTo>
                  <a:pt x="1334537" y="2144103"/>
                </a:lnTo>
                <a:lnTo>
                  <a:pt x="1331360" y="2145953"/>
                </a:lnTo>
                <a:lnTo>
                  <a:pt x="1330036" y="2147010"/>
                </a:lnTo>
                <a:lnTo>
                  <a:pt x="1248225" y="2244528"/>
                </a:lnTo>
                <a:lnTo>
                  <a:pt x="1246107" y="2246906"/>
                </a:lnTo>
                <a:lnTo>
                  <a:pt x="1242930" y="2249813"/>
                </a:lnTo>
                <a:lnTo>
                  <a:pt x="1238959" y="2252720"/>
                </a:lnTo>
                <a:lnTo>
                  <a:pt x="1234458" y="2255891"/>
                </a:lnTo>
                <a:lnTo>
                  <a:pt x="1229163" y="2258798"/>
                </a:lnTo>
                <a:lnTo>
                  <a:pt x="1226250" y="2260120"/>
                </a:lnTo>
                <a:lnTo>
                  <a:pt x="1223338" y="2261177"/>
                </a:lnTo>
                <a:lnTo>
                  <a:pt x="1220161" y="2261970"/>
                </a:lnTo>
                <a:lnTo>
                  <a:pt x="1216984" y="2262763"/>
                </a:lnTo>
                <a:lnTo>
                  <a:pt x="1213542" y="2263027"/>
                </a:lnTo>
                <a:lnTo>
                  <a:pt x="1210365" y="2263555"/>
                </a:lnTo>
                <a:lnTo>
                  <a:pt x="1206128" y="2263027"/>
                </a:lnTo>
                <a:lnTo>
                  <a:pt x="1202157" y="2262498"/>
                </a:lnTo>
                <a:lnTo>
                  <a:pt x="1199245" y="2261705"/>
                </a:lnTo>
                <a:lnTo>
                  <a:pt x="1196862" y="2260913"/>
                </a:lnTo>
                <a:lnTo>
                  <a:pt x="1194214" y="2260120"/>
                </a:lnTo>
                <a:lnTo>
                  <a:pt x="1191831" y="2259063"/>
                </a:lnTo>
                <a:lnTo>
                  <a:pt x="1189449" y="2257477"/>
                </a:lnTo>
                <a:lnTo>
                  <a:pt x="1187331" y="2256156"/>
                </a:lnTo>
                <a:lnTo>
                  <a:pt x="1184948" y="2254834"/>
                </a:lnTo>
                <a:lnTo>
                  <a:pt x="1183094" y="2252984"/>
                </a:lnTo>
                <a:lnTo>
                  <a:pt x="1180976" y="2251135"/>
                </a:lnTo>
                <a:lnTo>
                  <a:pt x="1179388" y="2249285"/>
                </a:lnTo>
                <a:lnTo>
                  <a:pt x="1177799" y="2247170"/>
                </a:lnTo>
                <a:lnTo>
                  <a:pt x="1176211" y="2245320"/>
                </a:lnTo>
                <a:lnTo>
                  <a:pt x="1174887" y="2242942"/>
                </a:lnTo>
                <a:lnTo>
                  <a:pt x="1173828" y="2240828"/>
                </a:lnTo>
                <a:lnTo>
                  <a:pt x="1172769" y="2238185"/>
                </a:lnTo>
                <a:lnTo>
                  <a:pt x="1171710" y="2235542"/>
                </a:lnTo>
                <a:lnTo>
                  <a:pt x="1170915" y="2232371"/>
                </a:lnTo>
                <a:lnTo>
                  <a:pt x="1170386" y="2228671"/>
                </a:lnTo>
                <a:lnTo>
                  <a:pt x="1170121" y="2224971"/>
                </a:lnTo>
                <a:lnTo>
                  <a:pt x="1170121" y="2221272"/>
                </a:lnTo>
                <a:lnTo>
                  <a:pt x="1170386" y="2217307"/>
                </a:lnTo>
                <a:lnTo>
                  <a:pt x="1170915" y="2213872"/>
                </a:lnTo>
                <a:lnTo>
                  <a:pt x="1171710" y="2209908"/>
                </a:lnTo>
                <a:lnTo>
                  <a:pt x="1173298" y="2205944"/>
                </a:lnTo>
                <a:lnTo>
                  <a:pt x="1174622" y="2201979"/>
                </a:lnTo>
                <a:lnTo>
                  <a:pt x="1176211" y="2198015"/>
                </a:lnTo>
                <a:lnTo>
                  <a:pt x="1178329" y="2194051"/>
                </a:lnTo>
                <a:lnTo>
                  <a:pt x="1180712" y="2190351"/>
                </a:lnTo>
                <a:lnTo>
                  <a:pt x="1183359" y="2186387"/>
                </a:lnTo>
                <a:lnTo>
                  <a:pt x="1186007" y="2182423"/>
                </a:lnTo>
                <a:lnTo>
                  <a:pt x="1189449" y="2178723"/>
                </a:lnTo>
                <a:lnTo>
                  <a:pt x="1192891" y="2174759"/>
                </a:lnTo>
                <a:lnTo>
                  <a:pt x="1265699" y="2088342"/>
                </a:lnTo>
                <a:lnTo>
                  <a:pt x="1267288" y="2086227"/>
                </a:lnTo>
                <a:lnTo>
                  <a:pt x="1269141" y="2083320"/>
                </a:lnTo>
                <a:lnTo>
                  <a:pt x="1270465" y="2079885"/>
                </a:lnTo>
                <a:lnTo>
                  <a:pt x="1270994" y="2078299"/>
                </a:lnTo>
                <a:lnTo>
                  <a:pt x="1271259" y="2076449"/>
                </a:lnTo>
                <a:lnTo>
                  <a:pt x="1271259" y="2074599"/>
                </a:lnTo>
                <a:lnTo>
                  <a:pt x="1271259" y="2072749"/>
                </a:lnTo>
                <a:lnTo>
                  <a:pt x="1270994" y="2070635"/>
                </a:lnTo>
                <a:lnTo>
                  <a:pt x="1270465" y="2068785"/>
                </a:lnTo>
                <a:lnTo>
                  <a:pt x="1269671" y="2066671"/>
                </a:lnTo>
                <a:lnTo>
                  <a:pt x="1268347" y="2064821"/>
                </a:lnTo>
                <a:lnTo>
                  <a:pt x="1267023" y="2063235"/>
                </a:lnTo>
                <a:lnTo>
                  <a:pt x="1265435" y="2061121"/>
                </a:lnTo>
                <a:lnTo>
                  <a:pt x="1262522" y="2059271"/>
                </a:lnTo>
                <a:lnTo>
                  <a:pt x="1259610" y="2057421"/>
                </a:lnTo>
                <a:lnTo>
                  <a:pt x="1256433" y="2056629"/>
                </a:lnTo>
                <a:lnTo>
                  <a:pt x="1252991" y="2056364"/>
                </a:lnTo>
                <a:lnTo>
                  <a:pt x="1249814" y="2056629"/>
                </a:lnTo>
                <a:lnTo>
                  <a:pt x="1247166" y="2057421"/>
                </a:lnTo>
                <a:lnTo>
                  <a:pt x="1244254" y="2058479"/>
                </a:lnTo>
                <a:lnTo>
                  <a:pt x="1242136" y="2059536"/>
                </a:lnTo>
                <a:lnTo>
                  <a:pt x="1238694" y="2061650"/>
                </a:lnTo>
                <a:lnTo>
                  <a:pt x="1237370" y="2062971"/>
                </a:lnTo>
                <a:lnTo>
                  <a:pt x="1137026" y="2176081"/>
                </a:lnTo>
                <a:lnTo>
                  <a:pt x="1132790" y="2179780"/>
                </a:lnTo>
                <a:lnTo>
                  <a:pt x="1128289" y="2183216"/>
                </a:lnTo>
                <a:lnTo>
                  <a:pt x="1123788" y="2185859"/>
                </a:lnTo>
                <a:lnTo>
                  <a:pt x="1119023" y="2188237"/>
                </a:lnTo>
                <a:lnTo>
                  <a:pt x="1114257" y="2189823"/>
                </a:lnTo>
                <a:lnTo>
                  <a:pt x="1109491" y="2191409"/>
                </a:lnTo>
                <a:lnTo>
                  <a:pt x="1104726" y="2191937"/>
                </a:lnTo>
                <a:lnTo>
                  <a:pt x="1099695" y="2192201"/>
                </a:lnTo>
                <a:lnTo>
                  <a:pt x="1096518" y="2192201"/>
                </a:lnTo>
                <a:lnTo>
                  <a:pt x="1093341" y="2191937"/>
                </a:lnTo>
                <a:lnTo>
                  <a:pt x="1090693" y="2191409"/>
                </a:lnTo>
                <a:lnTo>
                  <a:pt x="1087781" y="2190880"/>
                </a:lnTo>
                <a:lnTo>
                  <a:pt x="1082486" y="2189030"/>
                </a:lnTo>
                <a:lnTo>
                  <a:pt x="1077985" y="2187444"/>
                </a:lnTo>
                <a:lnTo>
                  <a:pt x="1073749" y="2185066"/>
                </a:lnTo>
                <a:lnTo>
                  <a:pt x="1070307" y="2183216"/>
                </a:lnTo>
                <a:lnTo>
                  <a:pt x="1067924" y="2181630"/>
                </a:lnTo>
                <a:lnTo>
                  <a:pt x="1066071" y="2180045"/>
                </a:lnTo>
                <a:lnTo>
                  <a:pt x="1063953" y="2177402"/>
                </a:lnTo>
                <a:lnTo>
                  <a:pt x="1061570" y="2174495"/>
                </a:lnTo>
                <a:lnTo>
                  <a:pt x="1059717" y="2171324"/>
                </a:lnTo>
                <a:lnTo>
                  <a:pt x="1058393" y="2167888"/>
                </a:lnTo>
                <a:lnTo>
                  <a:pt x="1057334" y="2165510"/>
                </a:lnTo>
                <a:lnTo>
                  <a:pt x="1056540" y="2163131"/>
                </a:lnTo>
                <a:lnTo>
                  <a:pt x="1056010" y="2160488"/>
                </a:lnTo>
                <a:lnTo>
                  <a:pt x="1055745" y="2157846"/>
                </a:lnTo>
                <a:lnTo>
                  <a:pt x="1055481" y="2152560"/>
                </a:lnTo>
                <a:lnTo>
                  <a:pt x="1056010" y="2147010"/>
                </a:lnTo>
                <a:lnTo>
                  <a:pt x="1057069" y="2141725"/>
                </a:lnTo>
                <a:lnTo>
                  <a:pt x="1058922" y="2136175"/>
                </a:lnTo>
                <a:lnTo>
                  <a:pt x="1061040" y="2130361"/>
                </a:lnTo>
                <a:lnTo>
                  <a:pt x="1063953" y="2125076"/>
                </a:lnTo>
                <a:lnTo>
                  <a:pt x="1065012" y="2124547"/>
                </a:lnTo>
                <a:lnTo>
                  <a:pt x="1065806" y="2123490"/>
                </a:lnTo>
                <a:lnTo>
                  <a:pt x="1171975" y="1996110"/>
                </a:lnTo>
                <a:lnTo>
                  <a:pt x="1173298" y="1994788"/>
                </a:lnTo>
                <a:lnTo>
                  <a:pt x="1174357" y="1993203"/>
                </a:lnTo>
                <a:lnTo>
                  <a:pt x="1175416" y="1991353"/>
                </a:lnTo>
                <a:lnTo>
                  <a:pt x="1176475" y="1988710"/>
                </a:lnTo>
                <a:lnTo>
                  <a:pt x="1177534" y="1986067"/>
                </a:lnTo>
                <a:lnTo>
                  <a:pt x="1178064" y="1982896"/>
                </a:lnTo>
                <a:lnTo>
                  <a:pt x="1178329" y="1979461"/>
                </a:lnTo>
                <a:lnTo>
                  <a:pt x="1178064" y="1977875"/>
                </a:lnTo>
                <a:lnTo>
                  <a:pt x="1177534" y="1976025"/>
                </a:lnTo>
                <a:lnTo>
                  <a:pt x="1176740" y="1973911"/>
                </a:lnTo>
                <a:lnTo>
                  <a:pt x="1175946" y="1972325"/>
                </a:lnTo>
                <a:lnTo>
                  <a:pt x="1175152" y="1970475"/>
                </a:lnTo>
                <a:lnTo>
                  <a:pt x="1173828" y="1968890"/>
                </a:lnTo>
                <a:lnTo>
                  <a:pt x="1172239" y="1967304"/>
                </a:lnTo>
                <a:lnTo>
                  <a:pt x="1170915" y="1965718"/>
                </a:lnTo>
                <a:lnTo>
                  <a:pt x="1168268" y="1963868"/>
                </a:lnTo>
                <a:lnTo>
                  <a:pt x="1165356" y="1962283"/>
                </a:lnTo>
                <a:lnTo>
                  <a:pt x="1162178" y="1961226"/>
                </a:lnTo>
                <a:lnTo>
                  <a:pt x="1159266" y="1960961"/>
                </a:lnTo>
                <a:lnTo>
                  <a:pt x="1156619" y="1961226"/>
                </a:lnTo>
                <a:lnTo>
                  <a:pt x="1153971" y="1961754"/>
                </a:lnTo>
                <a:lnTo>
                  <a:pt x="1152118" y="1962811"/>
                </a:lnTo>
                <a:lnTo>
                  <a:pt x="1150529" y="1963604"/>
                </a:lnTo>
                <a:lnTo>
                  <a:pt x="1147617" y="1965190"/>
                </a:lnTo>
                <a:lnTo>
                  <a:pt x="1146558" y="1966247"/>
                </a:lnTo>
                <a:lnTo>
                  <a:pt x="1059187" y="2067992"/>
                </a:lnTo>
                <a:lnTo>
                  <a:pt x="1054686" y="2073278"/>
                </a:lnTo>
                <a:lnTo>
                  <a:pt x="1050185" y="2079092"/>
                </a:lnTo>
                <a:lnTo>
                  <a:pt x="1046743" y="2081999"/>
                </a:lnTo>
                <a:lnTo>
                  <a:pt x="1043037" y="2084113"/>
                </a:lnTo>
                <a:lnTo>
                  <a:pt x="1039065" y="2086492"/>
                </a:lnTo>
                <a:lnTo>
                  <a:pt x="1035624" y="2088077"/>
                </a:lnTo>
                <a:lnTo>
                  <a:pt x="1031123" y="2089927"/>
                </a:lnTo>
                <a:lnTo>
                  <a:pt x="1026357" y="2090720"/>
                </a:lnTo>
                <a:lnTo>
                  <a:pt x="1021327" y="2091513"/>
                </a:lnTo>
                <a:lnTo>
                  <a:pt x="1016561" y="2091777"/>
                </a:lnTo>
                <a:lnTo>
                  <a:pt x="1012060" y="2091513"/>
                </a:lnTo>
                <a:lnTo>
                  <a:pt x="1007294" y="2090720"/>
                </a:lnTo>
                <a:lnTo>
                  <a:pt x="1002793" y="2089927"/>
                </a:lnTo>
                <a:lnTo>
                  <a:pt x="998293" y="2088077"/>
                </a:lnTo>
                <a:lnTo>
                  <a:pt x="994586" y="2086227"/>
                </a:lnTo>
                <a:lnTo>
                  <a:pt x="990350" y="2083849"/>
                </a:lnTo>
                <a:lnTo>
                  <a:pt x="986643" y="2081470"/>
                </a:lnTo>
                <a:lnTo>
                  <a:pt x="983201" y="2078299"/>
                </a:lnTo>
                <a:lnTo>
                  <a:pt x="979495" y="2074335"/>
                </a:lnTo>
                <a:lnTo>
                  <a:pt x="976582" y="2070371"/>
                </a:lnTo>
                <a:lnTo>
                  <a:pt x="973935" y="2065878"/>
                </a:lnTo>
                <a:lnTo>
                  <a:pt x="971817" y="2061121"/>
                </a:lnTo>
                <a:lnTo>
                  <a:pt x="970493" y="2057950"/>
                </a:lnTo>
                <a:lnTo>
                  <a:pt x="969699" y="2054250"/>
                </a:lnTo>
                <a:lnTo>
                  <a:pt x="968904" y="2050815"/>
                </a:lnTo>
                <a:lnTo>
                  <a:pt x="968640" y="2047115"/>
                </a:lnTo>
                <a:lnTo>
                  <a:pt x="968375" y="2043415"/>
                </a:lnTo>
                <a:lnTo>
                  <a:pt x="968640" y="2039979"/>
                </a:lnTo>
                <a:lnTo>
                  <a:pt x="968904" y="2036544"/>
                </a:lnTo>
                <a:lnTo>
                  <a:pt x="969434" y="2032844"/>
                </a:lnTo>
                <a:lnTo>
                  <a:pt x="970228" y="2029144"/>
                </a:lnTo>
                <a:lnTo>
                  <a:pt x="971552" y="2025709"/>
                </a:lnTo>
                <a:lnTo>
                  <a:pt x="972876" y="2022537"/>
                </a:lnTo>
                <a:lnTo>
                  <a:pt x="974464" y="2019102"/>
                </a:lnTo>
                <a:lnTo>
                  <a:pt x="976318" y="2015930"/>
                </a:lnTo>
                <a:lnTo>
                  <a:pt x="978436" y="2013023"/>
                </a:lnTo>
                <a:lnTo>
                  <a:pt x="980818" y="2010116"/>
                </a:lnTo>
                <a:lnTo>
                  <a:pt x="983201" y="2007209"/>
                </a:lnTo>
                <a:lnTo>
                  <a:pt x="984260" y="2005888"/>
                </a:lnTo>
                <a:lnTo>
                  <a:pt x="1087781" y="1874015"/>
                </a:lnTo>
                <a:lnTo>
                  <a:pt x="1093606" y="1866351"/>
                </a:lnTo>
                <a:lnTo>
                  <a:pt x="1107903" y="1846266"/>
                </a:lnTo>
                <a:lnTo>
                  <a:pt x="1153441" y="1783369"/>
                </a:lnTo>
                <a:lnTo>
                  <a:pt x="1245048" y="1656517"/>
                </a:lnTo>
                <a:lnTo>
                  <a:pt x="1246107" y="1654932"/>
                </a:lnTo>
                <a:lnTo>
                  <a:pt x="1246107" y="1653610"/>
                </a:lnTo>
                <a:lnTo>
                  <a:pt x="1246372" y="1649118"/>
                </a:lnTo>
                <a:lnTo>
                  <a:pt x="1246637" y="1643832"/>
                </a:lnTo>
                <a:lnTo>
                  <a:pt x="1246372" y="1641189"/>
                </a:lnTo>
                <a:lnTo>
                  <a:pt x="1246107" y="1638547"/>
                </a:lnTo>
                <a:lnTo>
                  <a:pt x="1245048" y="1635904"/>
                </a:lnTo>
                <a:lnTo>
                  <a:pt x="1243989" y="1633526"/>
                </a:lnTo>
                <a:lnTo>
                  <a:pt x="1242665" y="1631147"/>
                </a:lnTo>
                <a:lnTo>
                  <a:pt x="1240547" y="1628504"/>
                </a:lnTo>
                <a:lnTo>
                  <a:pt x="1238429" y="1626390"/>
                </a:lnTo>
                <a:lnTo>
                  <a:pt x="1235252" y="1624540"/>
                </a:lnTo>
                <a:lnTo>
                  <a:pt x="1231810" y="1622426"/>
                </a:lnTo>
                <a:lnTo>
                  <a:pt x="1227839" y="1620840"/>
                </a:lnTo>
                <a:lnTo>
                  <a:pt x="1222544" y="1618990"/>
                </a:lnTo>
                <a:lnTo>
                  <a:pt x="1216984" y="1617669"/>
                </a:lnTo>
                <a:lnTo>
                  <a:pt x="1210629" y="1616612"/>
                </a:lnTo>
                <a:lnTo>
                  <a:pt x="1203216" y="1615819"/>
                </a:lnTo>
                <a:lnTo>
                  <a:pt x="1128289" y="1609741"/>
                </a:lnTo>
                <a:lnTo>
                  <a:pt x="1135703" y="1599698"/>
                </a:lnTo>
                <a:lnTo>
                  <a:pt x="1142851" y="1590449"/>
                </a:lnTo>
                <a:lnTo>
                  <a:pt x="1150000" y="1581992"/>
                </a:lnTo>
                <a:lnTo>
                  <a:pt x="1156089" y="1574592"/>
                </a:lnTo>
                <a:lnTo>
                  <a:pt x="1162178" y="1567721"/>
                </a:lnTo>
                <a:lnTo>
                  <a:pt x="1167738" y="1561907"/>
                </a:lnTo>
                <a:lnTo>
                  <a:pt x="1173298" y="1556622"/>
                </a:lnTo>
                <a:lnTo>
                  <a:pt x="1178064" y="1551865"/>
                </a:lnTo>
                <a:lnTo>
                  <a:pt x="1182300" y="1547901"/>
                </a:lnTo>
                <a:lnTo>
                  <a:pt x="1186007" y="1544465"/>
                </a:lnTo>
                <a:lnTo>
                  <a:pt x="1192626" y="1539708"/>
                </a:lnTo>
                <a:lnTo>
                  <a:pt x="1197127" y="1536537"/>
                </a:lnTo>
                <a:lnTo>
                  <a:pt x="1199509" y="1535480"/>
                </a:lnTo>
                <a:lnTo>
                  <a:pt x="1215660" y="1530987"/>
                </a:lnTo>
                <a:lnTo>
                  <a:pt x="1231016" y="1526759"/>
                </a:lnTo>
                <a:lnTo>
                  <a:pt x="1246637" y="1523059"/>
                </a:lnTo>
                <a:lnTo>
                  <a:pt x="1261463" y="1519623"/>
                </a:lnTo>
                <a:lnTo>
                  <a:pt x="1276025" y="1516452"/>
                </a:lnTo>
                <a:lnTo>
                  <a:pt x="1290322" y="1513809"/>
                </a:lnTo>
                <a:lnTo>
                  <a:pt x="1304354" y="1511431"/>
                </a:lnTo>
                <a:lnTo>
                  <a:pt x="1317857" y="1509052"/>
                </a:lnTo>
                <a:lnTo>
                  <a:pt x="1331360" y="1507202"/>
                </a:lnTo>
                <a:lnTo>
                  <a:pt x="1344333" y="1505353"/>
                </a:lnTo>
                <a:lnTo>
                  <a:pt x="1369485" y="1502445"/>
                </a:lnTo>
                <a:lnTo>
                  <a:pt x="1393313" y="1499803"/>
                </a:lnTo>
                <a:lnTo>
                  <a:pt x="1415553" y="1497953"/>
                </a:lnTo>
                <a:lnTo>
                  <a:pt x="1448913" y="1494517"/>
                </a:lnTo>
                <a:lnTo>
                  <a:pt x="1464004" y="1492932"/>
                </a:lnTo>
                <a:lnTo>
                  <a:pt x="1478301" y="1490817"/>
                </a:lnTo>
                <a:lnTo>
                  <a:pt x="1491539" y="1488439"/>
                </a:lnTo>
                <a:lnTo>
                  <a:pt x="1498158" y="1487118"/>
                </a:lnTo>
                <a:lnTo>
                  <a:pt x="1503983" y="1485532"/>
                </a:lnTo>
                <a:lnTo>
                  <a:pt x="1509808" y="1484211"/>
                </a:lnTo>
                <a:lnTo>
                  <a:pt x="1515368" y="1482096"/>
                </a:lnTo>
                <a:lnTo>
                  <a:pt x="1520928" y="1480246"/>
                </a:lnTo>
                <a:lnTo>
                  <a:pt x="1526223" y="1478397"/>
                </a:lnTo>
                <a:lnTo>
                  <a:pt x="1529135" y="1476547"/>
                </a:lnTo>
                <a:lnTo>
                  <a:pt x="1532842" y="1474697"/>
                </a:lnTo>
                <a:lnTo>
                  <a:pt x="1536813" y="1472054"/>
                </a:lnTo>
                <a:lnTo>
                  <a:pt x="1540784" y="1468883"/>
                </a:lnTo>
                <a:lnTo>
                  <a:pt x="1545285" y="1465711"/>
                </a:lnTo>
                <a:lnTo>
                  <a:pt x="1550051" y="1462012"/>
                </a:lnTo>
                <a:lnTo>
                  <a:pt x="1560112" y="1452762"/>
                </a:lnTo>
                <a:lnTo>
                  <a:pt x="1571761" y="1441927"/>
                </a:lnTo>
                <a:lnTo>
                  <a:pt x="1584470" y="1428977"/>
                </a:lnTo>
                <a:lnTo>
                  <a:pt x="1598502" y="1413914"/>
                </a:lnTo>
                <a:lnTo>
                  <a:pt x="1613858" y="1397000"/>
                </a:lnTo>
                <a:close/>
                <a:moveTo>
                  <a:pt x="1871001" y="730250"/>
                </a:moveTo>
                <a:lnTo>
                  <a:pt x="1889793" y="780470"/>
                </a:lnTo>
                <a:lnTo>
                  <a:pt x="1908585" y="830162"/>
                </a:lnTo>
                <a:lnTo>
                  <a:pt x="1924201" y="873245"/>
                </a:lnTo>
                <a:lnTo>
                  <a:pt x="1930024" y="890426"/>
                </a:lnTo>
                <a:lnTo>
                  <a:pt x="1934259" y="903377"/>
                </a:lnTo>
                <a:lnTo>
                  <a:pt x="1935053" y="905492"/>
                </a:lnTo>
                <a:lnTo>
                  <a:pt x="1936641" y="908135"/>
                </a:lnTo>
                <a:lnTo>
                  <a:pt x="1940876" y="915536"/>
                </a:lnTo>
                <a:lnTo>
                  <a:pt x="1946699" y="925844"/>
                </a:lnTo>
                <a:lnTo>
                  <a:pt x="1954374" y="937738"/>
                </a:lnTo>
                <a:lnTo>
                  <a:pt x="1973167" y="967077"/>
                </a:lnTo>
                <a:lnTo>
                  <a:pt x="1995135" y="1000381"/>
                </a:lnTo>
                <a:lnTo>
                  <a:pt x="2018956" y="1035271"/>
                </a:lnTo>
                <a:lnTo>
                  <a:pt x="2042248" y="1068310"/>
                </a:lnTo>
                <a:lnTo>
                  <a:pt x="2062892" y="1097385"/>
                </a:lnTo>
                <a:lnTo>
                  <a:pt x="2071627" y="1109544"/>
                </a:lnTo>
                <a:lnTo>
                  <a:pt x="2079302" y="1119323"/>
                </a:lnTo>
                <a:lnTo>
                  <a:pt x="2084596" y="1126196"/>
                </a:lnTo>
                <a:lnTo>
                  <a:pt x="2089890" y="1133861"/>
                </a:lnTo>
                <a:lnTo>
                  <a:pt x="2095448" y="1142055"/>
                </a:lnTo>
                <a:lnTo>
                  <a:pt x="2101535" y="1150777"/>
                </a:lnTo>
                <a:lnTo>
                  <a:pt x="2107358" y="1160028"/>
                </a:lnTo>
                <a:lnTo>
                  <a:pt x="2113181" y="1169808"/>
                </a:lnTo>
                <a:lnTo>
                  <a:pt x="2119269" y="1179587"/>
                </a:lnTo>
                <a:lnTo>
                  <a:pt x="2125092" y="1189631"/>
                </a:lnTo>
                <a:lnTo>
                  <a:pt x="2130650" y="1200204"/>
                </a:lnTo>
                <a:lnTo>
                  <a:pt x="2135944" y="1210248"/>
                </a:lnTo>
                <a:lnTo>
                  <a:pt x="2141237" y="1220292"/>
                </a:lnTo>
                <a:lnTo>
                  <a:pt x="2146001" y="1230336"/>
                </a:lnTo>
                <a:lnTo>
                  <a:pt x="2151030" y="1240116"/>
                </a:lnTo>
                <a:lnTo>
                  <a:pt x="2154736" y="1249895"/>
                </a:lnTo>
                <a:lnTo>
                  <a:pt x="2158441" y="1258882"/>
                </a:lnTo>
                <a:lnTo>
                  <a:pt x="2161617" y="1267340"/>
                </a:lnTo>
                <a:lnTo>
                  <a:pt x="2199731" y="1396062"/>
                </a:lnTo>
                <a:lnTo>
                  <a:pt x="2242344" y="1540379"/>
                </a:lnTo>
                <a:lnTo>
                  <a:pt x="2243668" y="1545929"/>
                </a:lnTo>
                <a:lnTo>
                  <a:pt x="2244462" y="1551744"/>
                </a:lnTo>
                <a:lnTo>
                  <a:pt x="2244726" y="1557031"/>
                </a:lnTo>
                <a:lnTo>
                  <a:pt x="2244197" y="1562317"/>
                </a:lnTo>
                <a:lnTo>
                  <a:pt x="2243403" y="1567603"/>
                </a:lnTo>
                <a:lnTo>
                  <a:pt x="2242609" y="1570511"/>
                </a:lnTo>
                <a:lnTo>
                  <a:pt x="2241550" y="1572890"/>
                </a:lnTo>
                <a:lnTo>
                  <a:pt x="2240491" y="1575269"/>
                </a:lnTo>
                <a:lnTo>
                  <a:pt x="2239433" y="1577383"/>
                </a:lnTo>
                <a:lnTo>
                  <a:pt x="2238109" y="1579762"/>
                </a:lnTo>
                <a:lnTo>
                  <a:pt x="2236521" y="1581876"/>
                </a:lnTo>
                <a:lnTo>
                  <a:pt x="2233610" y="1585313"/>
                </a:lnTo>
                <a:lnTo>
                  <a:pt x="2231757" y="1586898"/>
                </a:lnTo>
                <a:lnTo>
                  <a:pt x="2230169" y="1588220"/>
                </a:lnTo>
                <a:lnTo>
                  <a:pt x="2228052" y="1589542"/>
                </a:lnTo>
                <a:lnTo>
                  <a:pt x="2226199" y="1590599"/>
                </a:lnTo>
                <a:lnTo>
                  <a:pt x="2224346" y="1591392"/>
                </a:lnTo>
                <a:lnTo>
                  <a:pt x="2222229" y="1592449"/>
                </a:lnTo>
                <a:lnTo>
                  <a:pt x="2217994" y="1593242"/>
                </a:lnTo>
                <a:lnTo>
                  <a:pt x="2213759" y="1593506"/>
                </a:lnTo>
                <a:lnTo>
                  <a:pt x="2210053" y="1593242"/>
                </a:lnTo>
                <a:lnTo>
                  <a:pt x="2207936" y="1592978"/>
                </a:lnTo>
                <a:lnTo>
                  <a:pt x="2205819" y="1592449"/>
                </a:lnTo>
                <a:lnTo>
                  <a:pt x="2203172" y="1591392"/>
                </a:lnTo>
                <a:lnTo>
                  <a:pt x="2200525" y="1590335"/>
                </a:lnTo>
                <a:lnTo>
                  <a:pt x="2198408" y="1589277"/>
                </a:lnTo>
                <a:lnTo>
                  <a:pt x="2195761" y="1587956"/>
                </a:lnTo>
                <a:lnTo>
                  <a:pt x="2193379" y="1586106"/>
                </a:lnTo>
                <a:lnTo>
                  <a:pt x="2190997" y="1584255"/>
                </a:lnTo>
                <a:lnTo>
                  <a:pt x="2188879" y="1581876"/>
                </a:lnTo>
                <a:lnTo>
                  <a:pt x="2186497" y="1579762"/>
                </a:lnTo>
                <a:lnTo>
                  <a:pt x="2184380" y="1577119"/>
                </a:lnTo>
                <a:lnTo>
                  <a:pt x="2182262" y="1574476"/>
                </a:lnTo>
                <a:lnTo>
                  <a:pt x="2180674" y="1571568"/>
                </a:lnTo>
                <a:lnTo>
                  <a:pt x="2179086" y="1568132"/>
                </a:lnTo>
                <a:lnTo>
                  <a:pt x="2177498" y="1564960"/>
                </a:lnTo>
                <a:lnTo>
                  <a:pt x="2176175" y="1561260"/>
                </a:lnTo>
                <a:lnTo>
                  <a:pt x="2175645" y="1559410"/>
                </a:lnTo>
                <a:lnTo>
                  <a:pt x="2143884" y="1485137"/>
                </a:lnTo>
                <a:lnTo>
                  <a:pt x="2142825" y="1484080"/>
                </a:lnTo>
                <a:lnTo>
                  <a:pt x="2141237" y="1482758"/>
                </a:lnTo>
                <a:lnTo>
                  <a:pt x="2139914" y="1481436"/>
                </a:lnTo>
                <a:lnTo>
                  <a:pt x="2138061" y="1480379"/>
                </a:lnTo>
                <a:lnTo>
                  <a:pt x="2135414" y="1479058"/>
                </a:lnTo>
                <a:lnTo>
                  <a:pt x="2132767" y="1478000"/>
                </a:lnTo>
                <a:lnTo>
                  <a:pt x="2129591" y="1476943"/>
                </a:lnTo>
                <a:lnTo>
                  <a:pt x="2125886" y="1476679"/>
                </a:lnTo>
                <a:lnTo>
                  <a:pt x="2123504" y="1476943"/>
                </a:lnTo>
                <a:lnTo>
                  <a:pt x="2120857" y="1477207"/>
                </a:lnTo>
                <a:lnTo>
                  <a:pt x="2118475" y="1478265"/>
                </a:lnTo>
                <a:lnTo>
                  <a:pt x="2116093" y="1479058"/>
                </a:lnTo>
                <a:lnTo>
                  <a:pt x="2113711" y="1480115"/>
                </a:lnTo>
                <a:lnTo>
                  <a:pt x="2111858" y="1481172"/>
                </a:lnTo>
                <a:lnTo>
                  <a:pt x="2110270" y="1482758"/>
                </a:lnTo>
                <a:lnTo>
                  <a:pt x="2108682" y="1484344"/>
                </a:lnTo>
                <a:lnTo>
                  <a:pt x="2107358" y="1485665"/>
                </a:lnTo>
                <a:lnTo>
                  <a:pt x="2106300" y="1487516"/>
                </a:lnTo>
                <a:lnTo>
                  <a:pt x="2105506" y="1489102"/>
                </a:lnTo>
                <a:lnTo>
                  <a:pt x="2104447" y="1490687"/>
                </a:lnTo>
                <a:lnTo>
                  <a:pt x="2103653" y="1494388"/>
                </a:lnTo>
                <a:lnTo>
                  <a:pt x="2103124" y="1497560"/>
                </a:lnTo>
                <a:lnTo>
                  <a:pt x="2103124" y="1500467"/>
                </a:lnTo>
                <a:lnTo>
                  <a:pt x="2103124" y="1503110"/>
                </a:lnTo>
                <a:lnTo>
                  <a:pt x="2149972" y="1621788"/>
                </a:lnTo>
                <a:lnTo>
                  <a:pt x="2151030" y="1625489"/>
                </a:lnTo>
                <a:lnTo>
                  <a:pt x="2152089" y="1630511"/>
                </a:lnTo>
                <a:lnTo>
                  <a:pt x="2152883" y="1636326"/>
                </a:lnTo>
                <a:lnTo>
                  <a:pt x="2153148" y="1639497"/>
                </a:lnTo>
                <a:lnTo>
                  <a:pt x="2153148" y="1642933"/>
                </a:lnTo>
                <a:lnTo>
                  <a:pt x="2153148" y="1646105"/>
                </a:lnTo>
                <a:lnTo>
                  <a:pt x="2152883" y="1649806"/>
                </a:lnTo>
                <a:lnTo>
                  <a:pt x="2152089" y="1653242"/>
                </a:lnTo>
                <a:lnTo>
                  <a:pt x="2151295" y="1656942"/>
                </a:lnTo>
                <a:lnTo>
                  <a:pt x="2149707" y="1660643"/>
                </a:lnTo>
                <a:lnTo>
                  <a:pt x="2148119" y="1663814"/>
                </a:lnTo>
                <a:lnTo>
                  <a:pt x="2146001" y="1667251"/>
                </a:lnTo>
                <a:lnTo>
                  <a:pt x="2143619" y="1670687"/>
                </a:lnTo>
                <a:lnTo>
                  <a:pt x="2140443" y="1673858"/>
                </a:lnTo>
                <a:lnTo>
                  <a:pt x="2136738" y="1676766"/>
                </a:lnTo>
                <a:lnTo>
                  <a:pt x="2133561" y="1679409"/>
                </a:lnTo>
                <a:lnTo>
                  <a:pt x="2129591" y="1681259"/>
                </a:lnTo>
                <a:lnTo>
                  <a:pt x="2125621" y="1682845"/>
                </a:lnTo>
                <a:lnTo>
                  <a:pt x="2121651" y="1684167"/>
                </a:lnTo>
                <a:lnTo>
                  <a:pt x="2117416" y="1684960"/>
                </a:lnTo>
                <a:lnTo>
                  <a:pt x="2112917" y="1685224"/>
                </a:lnTo>
                <a:lnTo>
                  <a:pt x="2108946" y="1684960"/>
                </a:lnTo>
                <a:lnTo>
                  <a:pt x="2105241" y="1684431"/>
                </a:lnTo>
                <a:lnTo>
                  <a:pt x="2101271" y="1683374"/>
                </a:lnTo>
                <a:lnTo>
                  <a:pt x="2097301" y="1681788"/>
                </a:lnTo>
                <a:lnTo>
                  <a:pt x="2093595" y="1679938"/>
                </a:lnTo>
                <a:lnTo>
                  <a:pt x="2089890" y="1677559"/>
                </a:lnTo>
                <a:lnTo>
                  <a:pt x="2086184" y="1675180"/>
                </a:lnTo>
                <a:lnTo>
                  <a:pt x="2083008" y="1672273"/>
                </a:lnTo>
                <a:lnTo>
                  <a:pt x="2079832" y="1668836"/>
                </a:lnTo>
                <a:lnTo>
                  <a:pt x="2076656" y="1665400"/>
                </a:lnTo>
                <a:lnTo>
                  <a:pt x="2074009" y="1661436"/>
                </a:lnTo>
                <a:lnTo>
                  <a:pt x="2071097" y="1657207"/>
                </a:lnTo>
                <a:lnTo>
                  <a:pt x="2068715" y="1652449"/>
                </a:lnTo>
                <a:lnTo>
                  <a:pt x="2066069" y="1647691"/>
                </a:lnTo>
                <a:lnTo>
                  <a:pt x="2064216" y="1642405"/>
                </a:lnTo>
                <a:lnTo>
                  <a:pt x="2062098" y="1636590"/>
                </a:lnTo>
                <a:lnTo>
                  <a:pt x="2021073" y="1531392"/>
                </a:lnTo>
                <a:lnTo>
                  <a:pt x="2020015" y="1529278"/>
                </a:lnTo>
                <a:lnTo>
                  <a:pt x="2018691" y="1526899"/>
                </a:lnTo>
                <a:lnTo>
                  <a:pt x="2016574" y="1524520"/>
                </a:lnTo>
                <a:lnTo>
                  <a:pt x="2014456" y="1521877"/>
                </a:lnTo>
                <a:lnTo>
                  <a:pt x="2012868" y="1520819"/>
                </a:lnTo>
                <a:lnTo>
                  <a:pt x="2011280" y="1519762"/>
                </a:lnTo>
                <a:lnTo>
                  <a:pt x="2009692" y="1518705"/>
                </a:lnTo>
                <a:lnTo>
                  <a:pt x="2007575" y="1518176"/>
                </a:lnTo>
                <a:lnTo>
                  <a:pt x="2005722" y="1517648"/>
                </a:lnTo>
                <a:lnTo>
                  <a:pt x="2003340" y="1517648"/>
                </a:lnTo>
                <a:lnTo>
                  <a:pt x="2000164" y="1517912"/>
                </a:lnTo>
                <a:lnTo>
                  <a:pt x="1996988" y="1518705"/>
                </a:lnTo>
                <a:lnTo>
                  <a:pt x="1994606" y="1520027"/>
                </a:lnTo>
                <a:lnTo>
                  <a:pt x="1992488" y="1521084"/>
                </a:lnTo>
                <a:lnTo>
                  <a:pt x="1990900" y="1522141"/>
                </a:lnTo>
                <a:lnTo>
                  <a:pt x="1989312" y="1523991"/>
                </a:lnTo>
                <a:lnTo>
                  <a:pt x="1987989" y="1525313"/>
                </a:lnTo>
                <a:lnTo>
                  <a:pt x="1986930" y="1527163"/>
                </a:lnTo>
                <a:lnTo>
                  <a:pt x="1985871" y="1529013"/>
                </a:lnTo>
                <a:lnTo>
                  <a:pt x="1985342" y="1530599"/>
                </a:lnTo>
                <a:lnTo>
                  <a:pt x="1984548" y="1534300"/>
                </a:lnTo>
                <a:lnTo>
                  <a:pt x="1984283" y="1538000"/>
                </a:lnTo>
                <a:lnTo>
                  <a:pt x="1984283" y="1541172"/>
                </a:lnTo>
                <a:lnTo>
                  <a:pt x="1984812" y="1544079"/>
                </a:lnTo>
                <a:lnTo>
                  <a:pt x="2036160" y="1686281"/>
                </a:lnTo>
                <a:lnTo>
                  <a:pt x="2037483" y="1690775"/>
                </a:lnTo>
                <a:lnTo>
                  <a:pt x="2038013" y="1695004"/>
                </a:lnTo>
                <a:lnTo>
                  <a:pt x="2038542" y="1698968"/>
                </a:lnTo>
                <a:lnTo>
                  <a:pt x="2038542" y="1702933"/>
                </a:lnTo>
                <a:lnTo>
                  <a:pt x="2038542" y="1706634"/>
                </a:lnTo>
                <a:lnTo>
                  <a:pt x="2038277" y="1710070"/>
                </a:lnTo>
                <a:lnTo>
                  <a:pt x="2037748" y="1713242"/>
                </a:lnTo>
                <a:lnTo>
                  <a:pt x="2036954" y="1716678"/>
                </a:lnTo>
                <a:lnTo>
                  <a:pt x="2035895" y="1719585"/>
                </a:lnTo>
                <a:lnTo>
                  <a:pt x="2034837" y="1722493"/>
                </a:lnTo>
                <a:lnTo>
                  <a:pt x="2033778" y="1725136"/>
                </a:lnTo>
                <a:lnTo>
                  <a:pt x="2032454" y="1727515"/>
                </a:lnTo>
                <a:lnTo>
                  <a:pt x="2029278" y="1732272"/>
                </a:lnTo>
                <a:lnTo>
                  <a:pt x="2025838" y="1736237"/>
                </a:lnTo>
                <a:lnTo>
                  <a:pt x="2022397" y="1739673"/>
                </a:lnTo>
                <a:lnTo>
                  <a:pt x="2019221" y="1742845"/>
                </a:lnTo>
                <a:lnTo>
                  <a:pt x="2015780" y="1744959"/>
                </a:lnTo>
                <a:lnTo>
                  <a:pt x="2012604" y="1746810"/>
                </a:lnTo>
                <a:lnTo>
                  <a:pt x="2007839" y="1749453"/>
                </a:lnTo>
                <a:lnTo>
                  <a:pt x="2005987" y="1750246"/>
                </a:lnTo>
                <a:lnTo>
                  <a:pt x="2003340" y="1750774"/>
                </a:lnTo>
                <a:lnTo>
                  <a:pt x="2000958" y="1751303"/>
                </a:lnTo>
                <a:lnTo>
                  <a:pt x="1998311" y="1751832"/>
                </a:lnTo>
                <a:lnTo>
                  <a:pt x="1995929" y="1751832"/>
                </a:lnTo>
                <a:lnTo>
                  <a:pt x="1991429" y="1751303"/>
                </a:lnTo>
                <a:lnTo>
                  <a:pt x="1988783" y="1751039"/>
                </a:lnTo>
                <a:lnTo>
                  <a:pt x="1986401" y="1750510"/>
                </a:lnTo>
                <a:lnTo>
                  <a:pt x="1984018" y="1749717"/>
                </a:lnTo>
                <a:lnTo>
                  <a:pt x="1981372" y="1748924"/>
                </a:lnTo>
                <a:lnTo>
                  <a:pt x="1976607" y="1746281"/>
                </a:lnTo>
                <a:lnTo>
                  <a:pt x="1971843" y="1743374"/>
                </a:lnTo>
                <a:lnTo>
                  <a:pt x="1967608" y="1739937"/>
                </a:lnTo>
                <a:lnTo>
                  <a:pt x="1963638" y="1735708"/>
                </a:lnTo>
                <a:lnTo>
                  <a:pt x="1959933" y="1730951"/>
                </a:lnTo>
                <a:lnTo>
                  <a:pt x="1956757" y="1725929"/>
                </a:lnTo>
                <a:lnTo>
                  <a:pt x="1956492" y="1724607"/>
                </a:lnTo>
                <a:lnTo>
                  <a:pt x="1956227" y="1723286"/>
                </a:lnTo>
                <a:lnTo>
                  <a:pt x="1895087" y="1569454"/>
                </a:lnTo>
                <a:lnTo>
                  <a:pt x="1893763" y="1566810"/>
                </a:lnTo>
                <a:lnTo>
                  <a:pt x="1892440" y="1564167"/>
                </a:lnTo>
                <a:lnTo>
                  <a:pt x="1890587" y="1561788"/>
                </a:lnTo>
                <a:lnTo>
                  <a:pt x="1887940" y="1558881"/>
                </a:lnTo>
                <a:lnTo>
                  <a:pt x="1886352" y="1557824"/>
                </a:lnTo>
                <a:lnTo>
                  <a:pt x="1884500" y="1556766"/>
                </a:lnTo>
                <a:lnTo>
                  <a:pt x="1882647" y="1555709"/>
                </a:lnTo>
                <a:lnTo>
                  <a:pt x="1880265" y="1554916"/>
                </a:lnTo>
                <a:lnTo>
                  <a:pt x="1878147" y="1554388"/>
                </a:lnTo>
                <a:lnTo>
                  <a:pt x="1875500" y="1554123"/>
                </a:lnTo>
                <a:lnTo>
                  <a:pt x="1873648" y="1554388"/>
                </a:lnTo>
                <a:lnTo>
                  <a:pt x="1872060" y="1554652"/>
                </a:lnTo>
                <a:lnTo>
                  <a:pt x="1867825" y="1555973"/>
                </a:lnTo>
                <a:lnTo>
                  <a:pt x="1865443" y="1556766"/>
                </a:lnTo>
                <a:lnTo>
                  <a:pt x="1863590" y="1557824"/>
                </a:lnTo>
                <a:lnTo>
                  <a:pt x="1861737" y="1558881"/>
                </a:lnTo>
                <a:lnTo>
                  <a:pt x="1860414" y="1560467"/>
                </a:lnTo>
                <a:lnTo>
                  <a:pt x="1859355" y="1561788"/>
                </a:lnTo>
                <a:lnTo>
                  <a:pt x="1858296" y="1563110"/>
                </a:lnTo>
                <a:lnTo>
                  <a:pt x="1857238" y="1564960"/>
                </a:lnTo>
                <a:lnTo>
                  <a:pt x="1856708" y="1566282"/>
                </a:lnTo>
                <a:lnTo>
                  <a:pt x="1856179" y="1569454"/>
                </a:lnTo>
                <a:lnTo>
                  <a:pt x="1855914" y="1572361"/>
                </a:lnTo>
                <a:lnTo>
                  <a:pt x="1856179" y="1575269"/>
                </a:lnTo>
                <a:lnTo>
                  <a:pt x="1856708" y="1577383"/>
                </a:lnTo>
                <a:lnTo>
                  <a:pt x="1904086" y="1702669"/>
                </a:lnTo>
                <a:lnTo>
                  <a:pt x="1906468" y="1709277"/>
                </a:lnTo>
                <a:lnTo>
                  <a:pt x="1909644" y="1716149"/>
                </a:lnTo>
                <a:lnTo>
                  <a:pt x="1910438" y="1720378"/>
                </a:lnTo>
                <a:lnTo>
                  <a:pt x="1910703" y="1724871"/>
                </a:lnTo>
                <a:lnTo>
                  <a:pt x="1910703" y="1729101"/>
                </a:lnTo>
                <a:lnTo>
                  <a:pt x="1910438" y="1733065"/>
                </a:lnTo>
                <a:lnTo>
                  <a:pt x="1909909" y="1736766"/>
                </a:lnTo>
                <a:lnTo>
                  <a:pt x="1909115" y="1740202"/>
                </a:lnTo>
                <a:lnTo>
                  <a:pt x="1907791" y="1743902"/>
                </a:lnTo>
                <a:lnTo>
                  <a:pt x="1906468" y="1746810"/>
                </a:lnTo>
                <a:lnTo>
                  <a:pt x="1905144" y="1750246"/>
                </a:lnTo>
                <a:lnTo>
                  <a:pt x="1903292" y="1753418"/>
                </a:lnTo>
                <a:lnTo>
                  <a:pt x="1901439" y="1756061"/>
                </a:lnTo>
                <a:lnTo>
                  <a:pt x="1899586" y="1758968"/>
                </a:lnTo>
                <a:lnTo>
                  <a:pt x="1897204" y="1761611"/>
                </a:lnTo>
                <a:lnTo>
                  <a:pt x="1894557" y="1763726"/>
                </a:lnTo>
                <a:lnTo>
                  <a:pt x="1891910" y="1766105"/>
                </a:lnTo>
                <a:lnTo>
                  <a:pt x="1888999" y="1768219"/>
                </a:lnTo>
                <a:lnTo>
                  <a:pt x="1886352" y="1769805"/>
                </a:lnTo>
                <a:lnTo>
                  <a:pt x="1883176" y="1771655"/>
                </a:lnTo>
                <a:lnTo>
                  <a:pt x="1880000" y="1772977"/>
                </a:lnTo>
                <a:lnTo>
                  <a:pt x="1876824" y="1774034"/>
                </a:lnTo>
                <a:lnTo>
                  <a:pt x="1873118" y="1775356"/>
                </a:lnTo>
                <a:lnTo>
                  <a:pt x="1869413" y="1775884"/>
                </a:lnTo>
                <a:lnTo>
                  <a:pt x="1865707" y="1776413"/>
                </a:lnTo>
                <a:lnTo>
                  <a:pt x="1862267" y="1776413"/>
                </a:lnTo>
                <a:lnTo>
                  <a:pt x="1859355" y="1776413"/>
                </a:lnTo>
                <a:lnTo>
                  <a:pt x="1856179" y="1776149"/>
                </a:lnTo>
                <a:lnTo>
                  <a:pt x="1852473" y="1775620"/>
                </a:lnTo>
                <a:lnTo>
                  <a:pt x="1849297" y="1774299"/>
                </a:lnTo>
                <a:lnTo>
                  <a:pt x="1845857" y="1773241"/>
                </a:lnTo>
                <a:lnTo>
                  <a:pt x="1842416" y="1772184"/>
                </a:lnTo>
                <a:lnTo>
                  <a:pt x="1838975" y="1770598"/>
                </a:lnTo>
                <a:lnTo>
                  <a:pt x="1836063" y="1768484"/>
                </a:lnTo>
                <a:lnTo>
                  <a:pt x="1832887" y="1766633"/>
                </a:lnTo>
                <a:lnTo>
                  <a:pt x="1829976" y="1764255"/>
                </a:lnTo>
                <a:lnTo>
                  <a:pt x="1827594" y="1761876"/>
                </a:lnTo>
                <a:lnTo>
                  <a:pt x="1824947" y="1759233"/>
                </a:lnTo>
                <a:lnTo>
                  <a:pt x="1822830" y="1756589"/>
                </a:lnTo>
                <a:lnTo>
                  <a:pt x="1820447" y="1753418"/>
                </a:lnTo>
                <a:lnTo>
                  <a:pt x="1818595" y="1750246"/>
                </a:lnTo>
                <a:lnTo>
                  <a:pt x="1816742" y="1747338"/>
                </a:lnTo>
                <a:lnTo>
                  <a:pt x="1815419" y="1743638"/>
                </a:lnTo>
                <a:lnTo>
                  <a:pt x="1814360" y="1740202"/>
                </a:lnTo>
                <a:lnTo>
                  <a:pt x="1813566" y="1738352"/>
                </a:lnTo>
                <a:lnTo>
                  <a:pt x="1747396" y="1584784"/>
                </a:lnTo>
                <a:lnTo>
                  <a:pt x="1743161" y="1575797"/>
                </a:lnTo>
                <a:lnTo>
                  <a:pt x="1733104" y="1553859"/>
                </a:lnTo>
                <a:lnTo>
                  <a:pt x="1700284" y="1485137"/>
                </a:lnTo>
                <a:lnTo>
                  <a:pt x="1633849" y="1346635"/>
                </a:lnTo>
                <a:lnTo>
                  <a:pt x="1633055" y="1345049"/>
                </a:lnTo>
                <a:lnTo>
                  <a:pt x="1631997" y="1344256"/>
                </a:lnTo>
                <a:lnTo>
                  <a:pt x="1629879" y="1343199"/>
                </a:lnTo>
                <a:lnTo>
                  <a:pt x="1626703" y="1341877"/>
                </a:lnTo>
                <a:lnTo>
                  <a:pt x="1622998" y="1340027"/>
                </a:lnTo>
                <a:lnTo>
                  <a:pt x="1621410" y="1339499"/>
                </a:lnTo>
                <a:lnTo>
                  <a:pt x="1619028" y="1338970"/>
                </a:lnTo>
                <a:lnTo>
                  <a:pt x="1617175" y="1338706"/>
                </a:lnTo>
                <a:lnTo>
                  <a:pt x="1614793" y="1338706"/>
                </a:lnTo>
                <a:lnTo>
                  <a:pt x="1612675" y="1338706"/>
                </a:lnTo>
                <a:lnTo>
                  <a:pt x="1610293" y="1338970"/>
                </a:lnTo>
                <a:lnTo>
                  <a:pt x="1608176" y="1339499"/>
                </a:lnTo>
                <a:lnTo>
                  <a:pt x="1605529" y="1340292"/>
                </a:lnTo>
                <a:lnTo>
                  <a:pt x="1603412" y="1341613"/>
                </a:lnTo>
                <a:lnTo>
                  <a:pt x="1601029" y="1342670"/>
                </a:lnTo>
                <a:lnTo>
                  <a:pt x="1598912" y="1344256"/>
                </a:lnTo>
                <a:lnTo>
                  <a:pt x="1596265" y="1346107"/>
                </a:lnTo>
                <a:lnTo>
                  <a:pt x="1591501" y="1350336"/>
                </a:lnTo>
                <a:lnTo>
                  <a:pt x="1586472" y="1355622"/>
                </a:lnTo>
                <a:lnTo>
                  <a:pt x="1581443" y="1361701"/>
                </a:lnTo>
                <a:lnTo>
                  <a:pt x="1576150" y="1369102"/>
                </a:lnTo>
                <a:lnTo>
                  <a:pt x="1534331" y="1419322"/>
                </a:lnTo>
                <a:lnTo>
                  <a:pt x="1528772" y="1407956"/>
                </a:lnTo>
                <a:lnTo>
                  <a:pt x="1524537" y="1397384"/>
                </a:lnTo>
                <a:lnTo>
                  <a:pt x="1520303" y="1387604"/>
                </a:lnTo>
                <a:lnTo>
                  <a:pt x="1516597" y="1378617"/>
                </a:lnTo>
                <a:lnTo>
                  <a:pt x="1513421" y="1370159"/>
                </a:lnTo>
                <a:lnTo>
                  <a:pt x="1511039" y="1362494"/>
                </a:lnTo>
                <a:lnTo>
                  <a:pt x="1508921" y="1355886"/>
                </a:lnTo>
                <a:lnTo>
                  <a:pt x="1507333" y="1349543"/>
                </a:lnTo>
                <a:lnTo>
                  <a:pt x="1505745" y="1343992"/>
                </a:lnTo>
                <a:lnTo>
                  <a:pt x="1504687" y="1339234"/>
                </a:lnTo>
                <a:lnTo>
                  <a:pt x="1503628" y="1331569"/>
                </a:lnTo>
                <a:lnTo>
                  <a:pt x="1503363" y="1326811"/>
                </a:lnTo>
                <a:lnTo>
                  <a:pt x="1503363" y="1324433"/>
                </a:lnTo>
                <a:lnTo>
                  <a:pt x="1507069" y="1308045"/>
                </a:lnTo>
                <a:lnTo>
                  <a:pt x="1511039" y="1292450"/>
                </a:lnTo>
                <a:lnTo>
                  <a:pt x="1514744" y="1277384"/>
                </a:lnTo>
                <a:lnTo>
                  <a:pt x="1518979" y="1262583"/>
                </a:lnTo>
                <a:lnTo>
                  <a:pt x="1523214" y="1248310"/>
                </a:lnTo>
                <a:lnTo>
                  <a:pt x="1527714" y="1234301"/>
                </a:lnTo>
                <a:lnTo>
                  <a:pt x="1532213" y="1220821"/>
                </a:lnTo>
                <a:lnTo>
                  <a:pt x="1536713" y="1207869"/>
                </a:lnTo>
                <a:lnTo>
                  <a:pt x="1541477" y="1195446"/>
                </a:lnTo>
                <a:lnTo>
                  <a:pt x="1546241" y="1183024"/>
                </a:lnTo>
                <a:lnTo>
                  <a:pt x="1555505" y="1159764"/>
                </a:lnTo>
                <a:lnTo>
                  <a:pt x="1564769" y="1137561"/>
                </a:lnTo>
                <a:lnTo>
                  <a:pt x="1573768" y="1116944"/>
                </a:lnTo>
                <a:lnTo>
                  <a:pt x="1586737" y="1086548"/>
                </a:lnTo>
                <a:lnTo>
                  <a:pt x="1592560" y="1072275"/>
                </a:lnTo>
                <a:lnTo>
                  <a:pt x="1597853" y="1058795"/>
                </a:lnTo>
                <a:lnTo>
                  <a:pt x="1601823" y="1045843"/>
                </a:lnTo>
                <a:lnTo>
                  <a:pt x="1603941" y="1039500"/>
                </a:lnTo>
                <a:lnTo>
                  <a:pt x="1605529" y="1033685"/>
                </a:lnTo>
                <a:lnTo>
                  <a:pt x="1606852" y="1027870"/>
                </a:lnTo>
                <a:lnTo>
                  <a:pt x="1608176" y="1022055"/>
                </a:lnTo>
                <a:lnTo>
                  <a:pt x="1608970" y="1016240"/>
                </a:lnTo>
                <a:lnTo>
                  <a:pt x="1609499" y="1010689"/>
                </a:lnTo>
                <a:lnTo>
                  <a:pt x="1609499" y="1006196"/>
                </a:lnTo>
                <a:lnTo>
                  <a:pt x="1609234" y="1000645"/>
                </a:lnTo>
                <a:lnTo>
                  <a:pt x="1608705" y="994566"/>
                </a:lnTo>
                <a:lnTo>
                  <a:pt x="1607646" y="987694"/>
                </a:lnTo>
                <a:lnTo>
                  <a:pt x="1605794" y="980558"/>
                </a:lnTo>
                <a:lnTo>
                  <a:pt x="1604206" y="972628"/>
                </a:lnTo>
                <a:lnTo>
                  <a:pt x="1601823" y="964170"/>
                </a:lnTo>
                <a:lnTo>
                  <a:pt x="1599706" y="955447"/>
                </a:lnTo>
                <a:lnTo>
                  <a:pt x="1594148" y="936681"/>
                </a:lnTo>
                <a:lnTo>
                  <a:pt x="1587796" y="917122"/>
                </a:lnTo>
                <a:lnTo>
                  <a:pt x="1580914" y="896505"/>
                </a:lnTo>
                <a:lnTo>
                  <a:pt x="1573238" y="875888"/>
                </a:lnTo>
                <a:lnTo>
                  <a:pt x="1565827" y="855272"/>
                </a:lnTo>
                <a:lnTo>
                  <a:pt x="1558152" y="835448"/>
                </a:lnTo>
                <a:lnTo>
                  <a:pt x="1543859" y="798708"/>
                </a:lnTo>
                <a:lnTo>
                  <a:pt x="1531684" y="768840"/>
                </a:lnTo>
                <a:lnTo>
                  <a:pt x="1523479" y="749810"/>
                </a:lnTo>
                <a:lnTo>
                  <a:pt x="1539359" y="747959"/>
                </a:lnTo>
                <a:lnTo>
                  <a:pt x="1564504" y="745316"/>
                </a:lnTo>
                <a:lnTo>
                  <a:pt x="1598383" y="741880"/>
                </a:lnTo>
                <a:lnTo>
                  <a:pt x="1639937" y="738973"/>
                </a:lnTo>
                <a:lnTo>
                  <a:pt x="1663493" y="737122"/>
                </a:lnTo>
                <a:lnTo>
                  <a:pt x="1688638" y="735537"/>
                </a:lnTo>
                <a:lnTo>
                  <a:pt x="1715635" y="734215"/>
                </a:lnTo>
                <a:lnTo>
                  <a:pt x="1744220" y="732893"/>
                </a:lnTo>
                <a:lnTo>
                  <a:pt x="1773864" y="731836"/>
                </a:lnTo>
                <a:lnTo>
                  <a:pt x="1805096" y="731043"/>
                </a:lnTo>
                <a:lnTo>
                  <a:pt x="1837387" y="730514"/>
                </a:lnTo>
                <a:lnTo>
                  <a:pt x="1871001" y="730250"/>
                </a:lnTo>
                <a:close/>
                <a:moveTo>
                  <a:pt x="357998" y="639763"/>
                </a:moveTo>
                <a:lnTo>
                  <a:pt x="361699" y="639763"/>
                </a:lnTo>
                <a:lnTo>
                  <a:pt x="365665" y="640293"/>
                </a:lnTo>
                <a:lnTo>
                  <a:pt x="369103" y="640823"/>
                </a:lnTo>
                <a:lnTo>
                  <a:pt x="372540" y="641882"/>
                </a:lnTo>
                <a:lnTo>
                  <a:pt x="375977" y="643207"/>
                </a:lnTo>
                <a:lnTo>
                  <a:pt x="379414" y="644532"/>
                </a:lnTo>
                <a:lnTo>
                  <a:pt x="382587" y="646386"/>
                </a:lnTo>
                <a:lnTo>
                  <a:pt x="385495" y="647975"/>
                </a:lnTo>
                <a:lnTo>
                  <a:pt x="388668" y="650095"/>
                </a:lnTo>
                <a:lnTo>
                  <a:pt x="391577" y="652479"/>
                </a:lnTo>
                <a:lnTo>
                  <a:pt x="393956" y="654863"/>
                </a:lnTo>
                <a:lnTo>
                  <a:pt x="396600" y="657777"/>
                </a:lnTo>
                <a:lnTo>
                  <a:pt x="398715" y="660691"/>
                </a:lnTo>
                <a:lnTo>
                  <a:pt x="401095" y="663605"/>
                </a:lnTo>
                <a:lnTo>
                  <a:pt x="402946" y="666784"/>
                </a:lnTo>
                <a:lnTo>
                  <a:pt x="404532" y="670228"/>
                </a:lnTo>
                <a:lnTo>
                  <a:pt x="405590" y="671817"/>
                </a:lnTo>
                <a:lnTo>
                  <a:pt x="489934" y="816459"/>
                </a:lnTo>
                <a:lnTo>
                  <a:pt x="494957" y="824936"/>
                </a:lnTo>
                <a:lnTo>
                  <a:pt x="508177" y="845864"/>
                </a:lnTo>
                <a:lnTo>
                  <a:pt x="549952" y="911562"/>
                </a:lnTo>
                <a:lnTo>
                  <a:pt x="634560" y="1043488"/>
                </a:lnTo>
                <a:lnTo>
                  <a:pt x="635089" y="1044283"/>
                </a:lnTo>
                <a:lnTo>
                  <a:pt x="635882" y="1045078"/>
                </a:lnTo>
                <a:lnTo>
                  <a:pt x="637204" y="1045873"/>
                </a:lnTo>
                <a:lnTo>
                  <a:pt x="640642" y="1047727"/>
                </a:lnTo>
                <a:lnTo>
                  <a:pt x="644343" y="1050111"/>
                </a:lnTo>
                <a:lnTo>
                  <a:pt x="646194" y="1050906"/>
                </a:lnTo>
                <a:lnTo>
                  <a:pt x="648574" y="1051436"/>
                </a:lnTo>
                <a:lnTo>
                  <a:pt x="650953" y="1051966"/>
                </a:lnTo>
                <a:lnTo>
                  <a:pt x="653597" y="1051966"/>
                </a:lnTo>
                <a:lnTo>
                  <a:pt x="655448" y="1051966"/>
                </a:lnTo>
                <a:lnTo>
                  <a:pt x="657828" y="1051436"/>
                </a:lnTo>
                <a:lnTo>
                  <a:pt x="659943" y="1050906"/>
                </a:lnTo>
                <a:lnTo>
                  <a:pt x="662322" y="1050111"/>
                </a:lnTo>
                <a:lnTo>
                  <a:pt x="664173" y="1049052"/>
                </a:lnTo>
                <a:lnTo>
                  <a:pt x="666553" y="1047462"/>
                </a:lnTo>
                <a:lnTo>
                  <a:pt x="668404" y="1045873"/>
                </a:lnTo>
                <a:lnTo>
                  <a:pt x="670783" y="1044283"/>
                </a:lnTo>
                <a:lnTo>
                  <a:pt x="672898" y="1041899"/>
                </a:lnTo>
                <a:lnTo>
                  <a:pt x="675014" y="1039780"/>
                </a:lnTo>
                <a:lnTo>
                  <a:pt x="678980" y="1033952"/>
                </a:lnTo>
                <a:lnTo>
                  <a:pt x="683474" y="1027329"/>
                </a:lnTo>
                <a:lnTo>
                  <a:pt x="687705" y="1019381"/>
                </a:lnTo>
                <a:lnTo>
                  <a:pt x="721019" y="951829"/>
                </a:lnTo>
                <a:lnTo>
                  <a:pt x="727365" y="962690"/>
                </a:lnTo>
                <a:lnTo>
                  <a:pt x="733446" y="972757"/>
                </a:lnTo>
                <a:lnTo>
                  <a:pt x="738734" y="982029"/>
                </a:lnTo>
                <a:lnTo>
                  <a:pt x="743493" y="990771"/>
                </a:lnTo>
                <a:lnTo>
                  <a:pt x="747459" y="998983"/>
                </a:lnTo>
                <a:lnTo>
                  <a:pt x="750897" y="1006401"/>
                </a:lnTo>
                <a:lnTo>
                  <a:pt x="754069" y="1013288"/>
                </a:lnTo>
                <a:lnTo>
                  <a:pt x="756449" y="1019381"/>
                </a:lnTo>
                <a:lnTo>
                  <a:pt x="758564" y="1024945"/>
                </a:lnTo>
                <a:lnTo>
                  <a:pt x="760151" y="1029713"/>
                </a:lnTo>
                <a:lnTo>
                  <a:pt x="762530" y="1037660"/>
                </a:lnTo>
                <a:lnTo>
                  <a:pt x="763588" y="1042959"/>
                </a:lnTo>
                <a:lnTo>
                  <a:pt x="763588" y="1045608"/>
                </a:lnTo>
                <a:lnTo>
                  <a:pt x="762266" y="1062032"/>
                </a:lnTo>
                <a:lnTo>
                  <a:pt x="760151" y="1078192"/>
                </a:lnTo>
                <a:lnTo>
                  <a:pt x="758300" y="1093822"/>
                </a:lnTo>
                <a:lnTo>
                  <a:pt x="755656" y="1109186"/>
                </a:lnTo>
                <a:lnTo>
                  <a:pt x="753276" y="1123757"/>
                </a:lnTo>
                <a:lnTo>
                  <a:pt x="750632" y="1138062"/>
                </a:lnTo>
                <a:lnTo>
                  <a:pt x="747459" y="1152102"/>
                </a:lnTo>
                <a:lnTo>
                  <a:pt x="744815" y="1165613"/>
                </a:lnTo>
                <a:lnTo>
                  <a:pt x="741643" y="1178858"/>
                </a:lnTo>
                <a:lnTo>
                  <a:pt x="738734" y="1191574"/>
                </a:lnTo>
                <a:lnTo>
                  <a:pt x="732124" y="1215946"/>
                </a:lnTo>
                <a:lnTo>
                  <a:pt x="725779" y="1238728"/>
                </a:lnTo>
                <a:lnTo>
                  <a:pt x="719433" y="1260451"/>
                </a:lnTo>
                <a:lnTo>
                  <a:pt x="710179" y="1292505"/>
                </a:lnTo>
                <a:lnTo>
                  <a:pt x="706213" y="1307340"/>
                </a:lnTo>
                <a:lnTo>
                  <a:pt x="703040" y="1321381"/>
                </a:lnTo>
                <a:lnTo>
                  <a:pt x="700132" y="1334626"/>
                </a:lnTo>
                <a:lnTo>
                  <a:pt x="699074" y="1340984"/>
                </a:lnTo>
                <a:lnTo>
                  <a:pt x="698281" y="1347342"/>
                </a:lnTo>
                <a:lnTo>
                  <a:pt x="697752" y="1353435"/>
                </a:lnTo>
                <a:lnTo>
                  <a:pt x="696959" y="1358998"/>
                </a:lnTo>
                <a:lnTo>
                  <a:pt x="696695" y="1365091"/>
                </a:lnTo>
                <a:lnTo>
                  <a:pt x="696959" y="1370654"/>
                </a:lnTo>
                <a:lnTo>
                  <a:pt x="697223" y="1374363"/>
                </a:lnTo>
                <a:lnTo>
                  <a:pt x="698017" y="1378602"/>
                </a:lnTo>
                <a:lnTo>
                  <a:pt x="699074" y="1383105"/>
                </a:lnTo>
                <a:lnTo>
                  <a:pt x="700396" y="1388403"/>
                </a:lnTo>
                <a:lnTo>
                  <a:pt x="702247" y="1393966"/>
                </a:lnTo>
                <a:lnTo>
                  <a:pt x="704098" y="1399794"/>
                </a:lnTo>
                <a:lnTo>
                  <a:pt x="709121" y="1413570"/>
                </a:lnTo>
                <a:lnTo>
                  <a:pt x="715467" y="1429465"/>
                </a:lnTo>
                <a:lnTo>
                  <a:pt x="723399" y="1447214"/>
                </a:lnTo>
                <a:lnTo>
                  <a:pt x="732653" y="1466552"/>
                </a:lnTo>
                <a:lnTo>
                  <a:pt x="743229" y="1488010"/>
                </a:lnTo>
                <a:lnTo>
                  <a:pt x="595694" y="1491719"/>
                </a:lnTo>
                <a:lnTo>
                  <a:pt x="541492" y="1493308"/>
                </a:lnTo>
                <a:lnTo>
                  <a:pt x="515845" y="1493838"/>
                </a:lnTo>
                <a:lnTo>
                  <a:pt x="369367" y="1491719"/>
                </a:lnTo>
                <a:lnTo>
                  <a:pt x="354032" y="1473175"/>
                </a:lnTo>
                <a:lnTo>
                  <a:pt x="335524" y="1451452"/>
                </a:lnTo>
                <a:lnTo>
                  <a:pt x="315165" y="1427345"/>
                </a:lnTo>
                <a:lnTo>
                  <a:pt x="293484" y="1402973"/>
                </a:lnTo>
                <a:lnTo>
                  <a:pt x="271803" y="1378602"/>
                </a:lnTo>
                <a:lnTo>
                  <a:pt x="251445" y="1356084"/>
                </a:lnTo>
                <a:lnTo>
                  <a:pt x="233201" y="1335951"/>
                </a:lnTo>
                <a:lnTo>
                  <a:pt x="218130" y="1320321"/>
                </a:lnTo>
                <a:lnTo>
                  <a:pt x="211784" y="1314228"/>
                </a:lnTo>
                <a:lnTo>
                  <a:pt x="205703" y="1307075"/>
                </a:lnTo>
                <a:lnTo>
                  <a:pt x="198829" y="1299658"/>
                </a:lnTo>
                <a:lnTo>
                  <a:pt x="192219" y="1291711"/>
                </a:lnTo>
                <a:lnTo>
                  <a:pt x="185080" y="1283233"/>
                </a:lnTo>
                <a:lnTo>
                  <a:pt x="178206" y="1274491"/>
                </a:lnTo>
                <a:lnTo>
                  <a:pt x="171067" y="1265219"/>
                </a:lnTo>
                <a:lnTo>
                  <a:pt x="164192" y="1255947"/>
                </a:lnTo>
                <a:lnTo>
                  <a:pt x="157054" y="1246411"/>
                </a:lnTo>
                <a:lnTo>
                  <a:pt x="150444" y="1236874"/>
                </a:lnTo>
                <a:lnTo>
                  <a:pt x="143834" y="1227337"/>
                </a:lnTo>
                <a:lnTo>
                  <a:pt x="138017" y="1218065"/>
                </a:lnTo>
                <a:lnTo>
                  <a:pt x="132200" y="1208528"/>
                </a:lnTo>
                <a:lnTo>
                  <a:pt x="127176" y="1200051"/>
                </a:lnTo>
                <a:lnTo>
                  <a:pt x="122417" y="1191309"/>
                </a:lnTo>
                <a:lnTo>
                  <a:pt x="118187" y="1183097"/>
                </a:lnTo>
                <a:lnTo>
                  <a:pt x="64514" y="1059913"/>
                </a:lnTo>
                <a:lnTo>
                  <a:pt x="4759" y="921629"/>
                </a:lnTo>
                <a:lnTo>
                  <a:pt x="2379" y="916331"/>
                </a:lnTo>
                <a:lnTo>
                  <a:pt x="1057" y="910503"/>
                </a:lnTo>
                <a:lnTo>
                  <a:pt x="264" y="905204"/>
                </a:lnTo>
                <a:lnTo>
                  <a:pt x="0" y="899906"/>
                </a:lnTo>
                <a:lnTo>
                  <a:pt x="0" y="896992"/>
                </a:lnTo>
                <a:lnTo>
                  <a:pt x="264" y="894343"/>
                </a:lnTo>
                <a:lnTo>
                  <a:pt x="793" y="891694"/>
                </a:lnTo>
                <a:lnTo>
                  <a:pt x="1322" y="889045"/>
                </a:lnTo>
                <a:lnTo>
                  <a:pt x="1851" y="886396"/>
                </a:lnTo>
                <a:lnTo>
                  <a:pt x="2908" y="884276"/>
                </a:lnTo>
                <a:lnTo>
                  <a:pt x="3966" y="881627"/>
                </a:lnTo>
                <a:lnTo>
                  <a:pt x="5023" y="879508"/>
                </a:lnTo>
                <a:lnTo>
                  <a:pt x="6345" y="877389"/>
                </a:lnTo>
                <a:lnTo>
                  <a:pt x="7932" y="875799"/>
                </a:lnTo>
                <a:lnTo>
                  <a:pt x="9254" y="873680"/>
                </a:lnTo>
                <a:lnTo>
                  <a:pt x="10840" y="872356"/>
                </a:lnTo>
                <a:lnTo>
                  <a:pt x="12691" y="871031"/>
                </a:lnTo>
                <a:lnTo>
                  <a:pt x="14277" y="869442"/>
                </a:lnTo>
                <a:lnTo>
                  <a:pt x="16128" y="868382"/>
                </a:lnTo>
                <a:lnTo>
                  <a:pt x="18243" y="867322"/>
                </a:lnTo>
                <a:lnTo>
                  <a:pt x="20887" y="866527"/>
                </a:lnTo>
                <a:lnTo>
                  <a:pt x="23796" y="865733"/>
                </a:lnTo>
                <a:lnTo>
                  <a:pt x="26704" y="864938"/>
                </a:lnTo>
                <a:lnTo>
                  <a:pt x="29613" y="864938"/>
                </a:lnTo>
                <a:lnTo>
                  <a:pt x="32257" y="864938"/>
                </a:lnTo>
                <a:lnTo>
                  <a:pt x="34372" y="865203"/>
                </a:lnTo>
                <a:lnTo>
                  <a:pt x="37016" y="865998"/>
                </a:lnTo>
                <a:lnTo>
                  <a:pt x="39924" y="866527"/>
                </a:lnTo>
                <a:lnTo>
                  <a:pt x="42304" y="867587"/>
                </a:lnTo>
                <a:lnTo>
                  <a:pt x="44948" y="868647"/>
                </a:lnTo>
                <a:lnTo>
                  <a:pt x="47592" y="869971"/>
                </a:lnTo>
                <a:lnTo>
                  <a:pt x="50236" y="871561"/>
                </a:lnTo>
                <a:lnTo>
                  <a:pt x="52616" y="873415"/>
                </a:lnTo>
                <a:lnTo>
                  <a:pt x="55260" y="875534"/>
                </a:lnTo>
                <a:lnTo>
                  <a:pt x="57375" y="877654"/>
                </a:lnTo>
                <a:lnTo>
                  <a:pt x="59754" y="880303"/>
                </a:lnTo>
                <a:lnTo>
                  <a:pt x="61870" y="882952"/>
                </a:lnTo>
                <a:lnTo>
                  <a:pt x="63985" y="885866"/>
                </a:lnTo>
                <a:lnTo>
                  <a:pt x="65836" y="889310"/>
                </a:lnTo>
                <a:lnTo>
                  <a:pt x="67686" y="892489"/>
                </a:lnTo>
                <a:lnTo>
                  <a:pt x="68480" y="894343"/>
                </a:lnTo>
                <a:lnTo>
                  <a:pt x="109197" y="964280"/>
                </a:lnTo>
                <a:lnTo>
                  <a:pt x="110255" y="965339"/>
                </a:lnTo>
                <a:lnTo>
                  <a:pt x="111312" y="966399"/>
                </a:lnTo>
                <a:lnTo>
                  <a:pt x="114485" y="967989"/>
                </a:lnTo>
                <a:lnTo>
                  <a:pt x="116600" y="969048"/>
                </a:lnTo>
                <a:lnTo>
                  <a:pt x="119244" y="969578"/>
                </a:lnTo>
                <a:lnTo>
                  <a:pt x="122153" y="970108"/>
                </a:lnTo>
                <a:lnTo>
                  <a:pt x="125061" y="970373"/>
                </a:lnTo>
                <a:lnTo>
                  <a:pt x="128234" y="970108"/>
                </a:lnTo>
                <a:lnTo>
                  <a:pt x="131407" y="969578"/>
                </a:lnTo>
                <a:lnTo>
                  <a:pt x="134315" y="968518"/>
                </a:lnTo>
                <a:lnTo>
                  <a:pt x="137224" y="967194"/>
                </a:lnTo>
                <a:lnTo>
                  <a:pt x="139339" y="965604"/>
                </a:lnTo>
                <a:lnTo>
                  <a:pt x="141190" y="964280"/>
                </a:lnTo>
                <a:lnTo>
                  <a:pt x="142512" y="962690"/>
                </a:lnTo>
                <a:lnTo>
                  <a:pt x="143834" y="960836"/>
                </a:lnTo>
                <a:lnTo>
                  <a:pt x="145156" y="959246"/>
                </a:lnTo>
                <a:lnTo>
                  <a:pt x="145949" y="957392"/>
                </a:lnTo>
                <a:lnTo>
                  <a:pt x="146742" y="955538"/>
                </a:lnTo>
                <a:lnTo>
                  <a:pt x="147271" y="953948"/>
                </a:lnTo>
                <a:lnTo>
                  <a:pt x="147800" y="950240"/>
                </a:lnTo>
                <a:lnTo>
                  <a:pt x="147800" y="946796"/>
                </a:lnTo>
                <a:lnTo>
                  <a:pt x="147535" y="943882"/>
                </a:lnTo>
                <a:lnTo>
                  <a:pt x="147006" y="941497"/>
                </a:lnTo>
                <a:lnTo>
                  <a:pt x="86194" y="829440"/>
                </a:lnTo>
                <a:lnTo>
                  <a:pt x="84608" y="825731"/>
                </a:lnTo>
                <a:lnTo>
                  <a:pt x="83022" y="820963"/>
                </a:lnTo>
                <a:lnTo>
                  <a:pt x="81700" y="815399"/>
                </a:lnTo>
                <a:lnTo>
                  <a:pt x="80642" y="811956"/>
                </a:lnTo>
                <a:lnTo>
                  <a:pt x="80378" y="808777"/>
                </a:lnTo>
                <a:lnTo>
                  <a:pt x="79849" y="805068"/>
                </a:lnTo>
                <a:lnTo>
                  <a:pt x="79849" y="801889"/>
                </a:lnTo>
                <a:lnTo>
                  <a:pt x="80113" y="798180"/>
                </a:lnTo>
                <a:lnTo>
                  <a:pt x="80642" y="794471"/>
                </a:lnTo>
                <a:lnTo>
                  <a:pt x="81700" y="790763"/>
                </a:lnTo>
                <a:lnTo>
                  <a:pt x="82757" y="787054"/>
                </a:lnTo>
                <a:lnTo>
                  <a:pt x="84344" y="783610"/>
                </a:lnTo>
                <a:lnTo>
                  <a:pt x="86723" y="779901"/>
                </a:lnTo>
                <a:lnTo>
                  <a:pt x="89632" y="775663"/>
                </a:lnTo>
                <a:lnTo>
                  <a:pt x="93069" y="771954"/>
                </a:lnTo>
                <a:lnTo>
                  <a:pt x="97035" y="768775"/>
                </a:lnTo>
                <a:lnTo>
                  <a:pt x="101265" y="766126"/>
                </a:lnTo>
                <a:lnTo>
                  <a:pt x="105496" y="764007"/>
                </a:lnTo>
                <a:lnTo>
                  <a:pt x="109990" y="762682"/>
                </a:lnTo>
                <a:lnTo>
                  <a:pt x="114750" y="761622"/>
                </a:lnTo>
                <a:lnTo>
                  <a:pt x="119773" y="761358"/>
                </a:lnTo>
                <a:lnTo>
                  <a:pt x="123475" y="761622"/>
                </a:lnTo>
                <a:lnTo>
                  <a:pt x="127441" y="762152"/>
                </a:lnTo>
                <a:lnTo>
                  <a:pt x="130878" y="762947"/>
                </a:lnTo>
                <a:lnTo>
                  <a:pt x="134580" y="764007"/>
                </a:lnTo>
                <a:lnTo>
                  <a:pt x="138281" y="765861"/>
                </a:lnTo>
                <a:lnTo>
                  <a:pt x="141718" y="767715"/>
                </a:lnTo>
                <a:lnTo>
                  <a:pt x="145420" y="769835"/>
                </a:lnTo>
                <a:lnTo>
                  <a:pt x="148328" y="772219"/>
                </a:lnTo>
                <a:lnTo>
                  <a:pt x="151766" y="775398"/>
                </a:lnTo>
                <a:lnTo>
                  <a:pt x="154938" y="778312"/>
                </a:lnTo>
                <a:lnTo>
                  <a:pt x="157847" y="781756"/>
                </a:lnTo>
                <a:lnTo>
                  <a:pt x="161020" y="785464"/>
                </a:lnTo>
                <a:lnTo>
                  <a:pt x="163928" y="789703"/>
                </a:lnTo>
                <a:lnTo>
                  <a:pt x="166572" y="793942"/>
                </a:lnTo>
                <a:lnTo>
                  <a:pt x="169216" y="798710"/>
                </a:lnTo>
                <a:lnTo>
                  <a:pt x="171596" y="803478"/>
                </a:lnTo>
                <a:lnTo>
                  <a:pt x="225005" y="903350"/>
                </a:lnTo>
                <a:lnTo>
                  <a:pt x="226327" y="905204"/>
                </a:lnTo>
                <a:lnTo>
                  <a:pt x="227913" y="907059"/>
                </a:lnTo>
                <a:lnTo>
                  <a:pt x="229764" y="909178"/>
                </a:lnTo>
                <a:lnTo>
                  <a:pt x="232143" y="911033"/>
                </a:lnTo>
                <a:lnTo>
                  <a:pt x="235052" y="913152"/>
                </a:lnTo>
                <a:lnTo>
                  <a:pt x="236903" y="913682"/>
                </a:lnTo>
                <a:lnTo>
                  <a:pt x="238489" y="914211"/>
                </a:lnTo>
                <a:lnTo>
                  <a:pt x="240340" y="914741"/>
                </a:lnTo>
                <a:lnTo>
                  <a:pt x="242455" y="914741"/>
                </a:lnTo>
                <a:lnTo>
                  <a:pt x="244306" y="914741"/>
                </a:lnTo>
                <a:lnTo>
                  <a:pt x="246421" y="914211"/>
                </a:lnTo>
                <a:lnTo>
                  <a:pt x="248536" y="913682"/>
                </a:lnTo>
                <a:lnTo>
                  <a:pt x="250651" y="912887"/>
                </a:lnTo>
                <a:lnTo>
                  <a:pt x="252767" y="911562"/>
                </a:lnTo>
                <a:lnTo>
                  <a:pt x="254617" y="909973"/>
                </a:lnTo>
                <a:lnTo>
                  <a:pt x="256204" y="908648"/>
                </a:lnTo>
                <a:lnTo>
                  <a:pt x="257526" y="907059"/>
                </a:lnTo>
                <a:lnTo>
                  <a:pt x="258583" y="905204"/>
                </a:lnTo>
                <a:lnTo>
                  <a:pt x="259641" y="903350"/>
                </a:lnTo>
                <a:lnTo>
                  <a:pt x="260170" y="901231"/>
                </a:lnTo>
                <a:lnTo>
                  <a:pt x="260699" y="899641"/>
                </a:lnTo>
                <a:lnTo>
                  <a:pt x="260963" y="895668"/>
                </a:lnTo>
                <a:lnTo>
                  <a:pt x="260699" y="891959"/>
                </a:lnTo>
                <a:lnTo>
                  <a:pt x="260170" y="889045"/>
                </a:lnTo>
                <a:lnTo>
                  <a:pt x="259641" y="886131"/>
                </a:lnTo>
                <a:lnTo>
                  <a:pt x="190897" y="751026"/>
                </a:lnTo>
                <a:lnTo>
                  <a:pt x="189310" y="746787"/>
                </a:lnTo>
                <a:lnTo>
                  <a:pt x="187988" y="742814"/>
                </a:lnTo>
                <a:lnTo>
                  <a:pt x="187195" y="738840"/>
                </a:lnTo>
                <a:lnTo>
                  <a:pt x="186666" y="734866"/>
                </a:lnTo>
                <a:lnTo>
                  <a:pt x="186402" y="731158"/>
                </a:lnTo>
                <a:lnTo>
                  <a:pt x="186138" y="727449"/>
                </a:lnTo>
                <a:lnTo>
                  <a:pt x="186402" y="724270"/>
                </a:lnTo>
                <a:lnTo>
                  <a:pt x="186666" y="721091"/>
                </a:lnTo>
                <a:lnTo>
                  <a:pt x="187195" y="717912"/>
                </a:lnTo>
                <a:lnTo>
                  <a:pt x="187988" y="714998"/>
                </a:lnTo>
                <a:lnTo>
                  <a:pt x="188782" y="712084"/>
                </a:lnTo>
                <a:lnTo>
                  <a:pt x="189839" y="709170"/>
                </a:lnTo>
                <a:lnTo>
                  <a:pt x="192219" y="704401"/>
                </a:lnTo>
                <a:lnTo>
                  <a:pt x="194863" y="699898"/>
                </a:lnTo>
                <a:lnTo>
                  <a:pt x="198036" y="696454"/>
                </a:lnTo>
                <a:lnTo>
                  <a:pt x="201208" y="693010"/>
                </a:lnTo>
                <a:lnTo>
                  <a:pt x="204381" y="690096"/>
                </a:lnTo>
                <a:lnTo>
                  <a:pt x="207025" y="687977"/>
                </a:lnTo>
                <a:lnTo>
                  <a:pt x="211520" y="684798"/>
                </a:lnTo>
                <a:lnTo>
                  <a:pt x="213106" y="683738"/>
                </a:lnTo>
                <a:lnTo>
                  <a:pt x="216544" y="682414"/>
                </a:lnTo>
                <a:lnTo>
                  <a:pt x="220245" y="681354"/>
                </a:lnTo>
                <a:lnTo>
                  <a:pt x="223947" y="680824"/>
                </a:lnTo>
                <a:lnTo>
                  <a:pt x="227649" y="680559"/>
                </a:lnTo>
                <a:lnTo>
                  <a:pt x="230028" y="680824"/>
                </a:lnTo>
                <a:lnTo>
                  <a:pt x="232672" y="681089"/>
                </a:lnTo>
                <a:lnTo>
                  <a:pt x="235052" y="681354"/>
                </a:lnTo>
                <a:lnTo>
                  <a:pt x="237696" y="682149"/>
                </a:lnTo>
                <a:lnTo>
                  <a:pt x="242719" y="684003"/>
                </a:lnTo>
                <a:lnTo>
                  <a:pt x="247743" y="686388"/>
                </a:lnTo>
                <a:lnTo>
                  <a:pt x="252502" y="689302"/>
                </a:lnTo>
                <a:lnTo>
                  <a:pt x="256997" y="693010"/>
                </a:lnTo>
                <a:lnTo>
                  <a:pt x="261227" y="697249"/>
                </a:lnTo>
                <a:lnTo>
                  <a:pt x="265193" y="701752"/>
                </a:lnTo>
                <a:lnTo>
                  <a:pt x="265458" y="703077"/>
                </a:lnTo>
                <a:lnTo>
                  <a:pt x="265987" y="704136"/>
                </a:lnTo>
                <a:lnTo>
                  <a:pt x="266515" y="705726"/>
                </a:lnTo>
                <a:lnTo>
                  <a:pt x="345307" y="850103"/>
                </a:lnTo>
                <a:lnTo>
                  <a:pt x="346893" y="852222"/>
                </a:lnTo>
                <a:lnTo>
                  <a:pt x="348215" y="854341"/>
                </a:lnTo>
                <a:lnTo>
                  <a:pt x="350066" y="856726"/>
                </a:lnTo>
                <a:lnTo>
                  <a:pt x="352710" y="858845"/>
                </a:lnTo>
                <a:lnTo>
                  <a:pt x="354296" y="859905"/>
                </a:lnTo>
                <a:lnTo>
                  <a:pt x="356147" y="860699"/>
                </a:lnTo>
                <a:lnTo>
                  <a:pt x="357733" y="861759"/>
                </a:lnTo>
                <a:lnTo>
                  <a:pt x="359849" y="862289"/>
                </a:lnTo>
                <a:lnTo>
                  <a:pt x="361964" y="862554"/>
                </a:lnTo>
                <a:lnTo>
                  <a:pt x="364343" y="862819"/>
                </a:lnTo>
                <a:lnTo>
                  <a:pt x="366459" y="862554"/>
                </a:lnTo>
                <a:lnTo>
                  <a:pt x="369103" y="862024"/>
                </a:lnTo>
                <a:lnTo>
                  <a:pt x="371482" y="861494"/>
                </a:lnTo>
                <a:lnTo>
                  <a:pt x="374126" y="859905"/>
                </a:lnTo>
                <a:lnTo>
                  <a:pt x="375977" y="858845"/>
                </a:lnTo>
                <a:lnTo>
                  <a:pt x="378092" y="857520"/>
                </a:lnTo>
                <a:lnTo>
                  <a:pt x="379414" y="855931"/>
                </a:lnTo>
                <a:lnTo>
                  <a:pt x="380736" y="854606"/>
                </a:lnTo>
                <a:lnTo>
                  <a:pt x="381529" y="853282"/>
                </a:lnTo>
                <a:lnTo>
                  <a:pt x="382587" y="851427"/>
                </a:lnTo>
                <a:lnTo>
                  <a:pt x="383380" y="849838"/>
                </a:lnTo>
                <a:lnTo>
                  <a:pt x="383645" y="848514"/>
                </a:lnTo>
                <a:lnTo>
                  <a:pt x="383909" y="845070"/>
                </a:lnTo>
                <a:lnTo>
                  <a:pt x="383909" y="842156"/>
                </a:lnTo>
                <a:lnTo>
                  <a:pt x="383380" y="839507"/>
                </a:lnTo>
                <a:lnTo>
                  <a:pt x="382587" y="837122"/>
                </a:lnTo>
                <a:lnTo>
                  <a:pt x="320189" y="718442"/>
                </a:lnTo>
                <a:lnTo>
                  <a:pt x="316751" y="712349"/>
                </a:lnTo>
                <a:lnTo>
                  <a:pt x="312785" y="705991"/>
                </a:lnTo>
                <a:lnTo>
                  <a:pt x="311728" y="701752"/>
                </a:lnTo>
                <a:lnTo>
                  <a:pt x="310935" y="697514"/>
                </a:lnTo>
                <a:lnTo>
                  <a:pt x="310406" y="693275"/>
                </a:lnTo>
                <a:lnTo>
                  <a:pt x="310141" y="689037"/>
                </a:lnTo>
                <a:lnTo>
                  <a:pt x="310141" y="685328"/>
                </a:lnTo>
                <a:lnTo>
                  <a:pt x="310670" y="681619"/>
                </a:lnTo>
                <a:lnTo>
                  <a:pt x="311199" y="678175"/>
                </a:lnTo>
                <a:lnTo>
                  <a:pt x="311992" y="674731"/>
                </a:lnTo>
                <a:lnTo>
                  <a:pt x="313050" y="671288"/>
                </a:lnTo>
                <a:lnTo>
                  <a:pt x="314636" y="668109"/>
                </a:lnTo>
                <a:lnTo>
                  <a:pt x="315958" y="665195"/>
                </a:lnTo>
                <a:lnTo>
                  <a:pt x="317809" y="662016"/>
                </a:lnTo>
                <a:lnTo>
                  <a:pt x="319924" y="659102"/>
                </a:lnTo>
                <a:lnTo>
                  <a:pt x="321775" y="656452"/>
                </a:lnTo>
                <a:lnTo>
                  <a:pt x="324155" y="653803"/>
                </a:lnTo>
                <a:lnTo>
                  <a:pt x="326534" y="651684"/>
                </a:lnTo>
                <a:lnTo>
                  <a:pt x="329443" y="649300"/>
                </a:lnTo>
                <a:lnTo>
                  <a:pt x="332351" y="647445"/>
                </a:lnTo>
                <a:lnTo>
                  <a:pt x="335259" y="645326"/>
                </a:lnTo>
                <a:lnTo>
                  <a:pt x="338432" y="644002"/>
                </a:lnTo>
                <a:lnTo>
                  <a:pt x="343191" y="642147"/>
                </a:lnTo>
                <a:lnTo>
                  <a:pt x="348215" y="640558"/>
                </a:lnTo>
                <a:lnTo>
                  <a:pt x="352974" y="640028"/>
                </a:lnTo>
                <a:lnTo>
                  <a:pt x="357998" y="639763"/>
                </a:lnTo>
                <a:close/>
                <a:moveTo>
                  <a:pt x="1589528" y="188913"/>
                </a:moveTo>
                <a:lnTo>
                  <a:pt x="1599307" y="189178"/>
                </a:lnTo>
                <a:lnTo>
                  <a:pt x="1608558" y="189442"/>
                </a:lnTo>
                <a:lnTo>
                  <a:pt x="1741763" y="204265"/>
                </a:lnTo>
                <a:lnTo>
                  <a:pt x="1891354" y="220676"/>
                </a:lnTo>
                <a:lnTo>
                  <a:pt x="1896905" y="221470"/>
                </a:lnTo>
                <a:lnTo>
                  <a:pt x="1902455" y="223059"/>
                </a:lnTo>
                <a:lnTo>
                  <a:pt x="1907476" y="224647"/>
                </a:lnTo>
                <a:lnTo>
                  <a:pt x="1912234" y="227294"/>
                </a:lnTo>
                <a:lnTo>
                  <a:pt x="1916991" y="230205"/>
                </a:lnTo>
                <a:lnTo>
                  <a:pt x="1919105" y="232058"/>
                </a:lnTo>
                <a:lnTo>
                  <a:pt x="1920956" y="233646"/>
                </a:lnTo>
                <a:lnTo>
                  <a:pt x="1923070" y="235499"/>
                </a:lnTo>
                <a:lnTo>
                  <a:pt x="1924656" y="237617"/>
                </a:lnTo>
                <a:lnTo>
                  <a:pt x="1925977" y="239469"/>
                </a:lnTo>
                <a:lnTo>
                  <a:pt x="1927563" y="241852"/>
                </a:lnTo>
                <a:lnTo>
                  <a:pt x="1928620" y="243705"/>
                </a:lnTo>
                <a:lnTo>
                  <a:pt x="1929413" y="246087"/>
                </a:lnTo>
                <a:lnTo>
                  <a:pt x="1930206" y="247940"/>
                </a:lnTo>
                <a:lnTo>
                  <a:pt x="1930734" y="250322"/>
                </a:lnTo>
                <a:lnTo>
                  <a:pt x="1931263" y="252439"/>
                </a:lnTo>
                <a:lnTo>
                  <a:pt x="1931263" y="254822"/>
                </a:lnTo>
                <a:lnTo>
                  <a:pt x="1931792" y="256939"/>
                </a:lnTo>
                <a:lnTo>
                  <a:pt x="1931263" y="259321"/>
                </a:lnTo>
                <a:lnTo>
                  <a:pt x="1930999" y="261968"/>
                </a:lnTo>
                <a:lnTo>
                  <a:pt x="1930206" y="265145"/>
                </a:lnTo>
                <a:lnTo>
                  <a:pt x="1929149" y="268056"/>
                </a:lnTo>
                <a:lnTo>
                  <a:pt x="1927827" y="270439"/>
                </a:lnTo>
                <a:lnTo>
                  <a:pt x="1926241" y="272821"/>
                </a:lnTo>
                <a:lnTo>
                  <a:pt x="1924920" y="274674"/>
                </a:lnTo>
                <a:lnTo>
                  <a:pt x="1923334" y="276526"/>
                </a:lnTo>
                <a:lnTo>
                  <a:pt x="1921484" y="278379"/>
                </a:lnTo>
                <a:lnTo>
                  <a:pt x="1919370" y="279968"/>
                </a:lnTo>
                <a:lnTo>
                  <a:pt x="1917255" y="281820"/>
                </a:lnTo>
                <a:lnTo>
                  <a:pt x="1915141" y="283144"/>
                </a:lnTo>
                <a:lnTo>
                  <a:pt x="1912498" y="284467"/>
                </a:lnTo>
                <a:lnTo>
                  <a:pt x="1910119" y="285526"/>
                </a:lnTo>
                <a:lnTo>
                  <a:pt x="1907476" y="286850"/>
                </a:lnTo>
                <a:lnTo>
                  <a:pt x="1904833" y="287644"/>
                </a:lnTo>
                <a:lnTo>
                  <a:pt x="1901926" y="288438"/>
                </a:lnTo>
                <a:lnTo>
                  <a:pt x="1899019" y="288967"/>
                </a:lnTo>
                <a:lnTo>
                  <a:pt x="1896376" y="289496"/>
                </a:lnTo>
                <a:lnTo>
                  <a:pt x="1893204" y="289761"/>
                </a:lnTo>
                <a:lnTo>
                  <a:pt x="1890033" y="289761"/>
                </a:lnTo>
                <a:lnTo>
                  <a:pt x="1885011" y="289496"/>
                </a:lnTo>
                <a:lnTo>
                  <a:pt x="1883161" y="289496"/>
                </a:lnTo>
                <a:lnTo>
                  <a:pt x="1802551" y="290026"/>
                </a:lnTo>
                <a:lnTo>
                  <a:pt x="1800965" y="290291"/>
                </a:lnTo>
                <a:lnTo>
                  <a:pt x="1798322" y="291879"/>
                </a:lnTo>
                <a:lnTo>
                  <a:pt x="1795943" y="293467"/>
                </a:lnTo>
                <a:lnTo>
                  <a:pt x="1793036" y="295849"/>
                </a:lnTo>
                <a:lnTo>
                  <a:pt x="1791715" y="297173"/>
                </a:lnTo>
                <a:lnTo>
                  <a:pt x="1790658" y="298761"/>
                </a:lnTo>
                <a:lnTo>
                  <a:pt x="1789072" y="300878"/>
                </a:lnTo>
                <a:lnTo>
                  <a:pt x="1788279" y="302731"/>
                </a:lnTo>
                <a:lnTo>
                  <a:pt x="1787222" y="305113"/>
                </a:lnTo>
                <a:lnTo>
                  <a:pt x="1786693" y="307496"/>
                </a:lnTo>
                <a:lnTo>
                  <a:pt x="1786429" y="310407"/>
                </a:lnTo>
                <a:lnTo>
                  <a:pt x="1786165" y="313319"/>
                </a:lnTo>
                <a:lnTo>
                  <a:pt x="1786429" y="315701"/>
                </a:lnTo>
                <a:lnTo>
                  <a:pt x="1786693" y="317819"/>
                </a:lnTo>
                <a:lnTo>
                  <a:pt x="1787222" y="320201"/>
                </a:lnTo>
                <a:lnTo>
                  <a:pt x="1788015" y="322054"/>
                </a:lnTo>
                <a:lnTo>
                  <a:pt x="1789072" y="323907"/>
                </a:lnTo>
                <a:lnTo>
                  <a:pt x="1790393" y="325495"/>
                </a:lnTo>
                <a:lnTo>
                  <a:pt x="1791450" y="327083"/>
                </a:lnTo>
                <a:lnTo>
                  <a:pt x="1792772" y="328406"/>
                </a:lnTo>
                <a:lnTo>
                  <a:pt x="1795679" y="330789"/>
                </a:lnTo>
                <a:lnTo>
                  <a:pt x="1798322" y="332641"/>
                </a:lnTo>
                <a:lnTo>
                  <a:pt x="1800965" y="333700"/>
                </a:lnTo>
                <a:lnTo>
                  <a:pt x="1803344" y="334494"/>
                </a:lnTo>
                <a:lnTo>
                  <a:pt x="1930734" y="337141"/>
                </a:lnTo>
                <a:lnTo>
                  <a:pt x="1934699" y="337671"/>
                </a:lnTo>
                <a:lnTo>
                  <a:pt x="1939456" y="338729"/>
                </a:lnTo>
                <a:lnTo>
                  <a:pt x="1945535" y="340053"/>
                </a:lnTo>
                <a:lnTo>
                  <a:pt x="1948442" y="340847"/>
                </a:lnTo>
                <a:lnTo>
                  <a:pt x="1951614" y="342435"/>
                </a:lnTo>
                <a:lnTo>
                  <a:pt x="1954785" y="343759"/>
                </a:lnTo>
                <a:lnTo>
                  <a:pt x="1957693" y="345347"/>
                </a:lnTo>
                <a:lnTo>
                  <a:pt x="1960864" y="347464"/>
                </a:lnTo>
                <a:lnTo>
                  <a:pt x="1963771" y="349582"/>
                </a:lnTo>
                <a:lnTo>
                  <a:pt x="1966414" y="352229"/>
                </a:lnTo>
                <a:lnTo>
                  <a:pt x="1969057" y="355140"/>
                </a:lnTo>
                <a:lnTo>
                  <a:pt x="1971436" y="358317"/>
                </a:lnTo>
                <a:lnTo>
                  <a:pt x="1973550" y="362022"/>
                </a:lnTo>
                <a:lnTo>
                  <a:pt x="1975400" y="366787"/>
                </a:lnTo>
                <a:lnTo>
                  <a:pt x="1976986" y="371816"/>
                </a:lnTo>
                <a:lnTo>
                  <a:pt x="1978043" y="376845"/>
                </a:lnTo>
                <a:lnTo>
                  <a:pt x="1978043" y="381874"/>
                </a:lnTo>
                <a:lnTo>
                  <a:pt x="1977779" y="387168"/>
                </a:lnTo>
                <a:lnTo>
                  <a:pt x="1976458" y="391933"/>
                </a:lnTo>
                <a:lnTo>
                  <a:pt x="1974608" y="396697"/>
                </a:lnTo>
                <a:lnTo>
                  <a:pt x="1972229" y="401197"/>
                </a:lnTo>
                <a:lnTo>
                  <a:pt x="1970379" y="403844"/>
                </a:lnTo>
                <a:lnTo>
                  <a:pt x="1968529" y="406491"/>
                </a:lnTo>
                <a:lnTo>
                  <a:pt x="1966150" y="408608"/>
                </a:lnTo>
                <a:lnTo>
                  <a:pt x="1963771" y="410991"/>
                </a:lnTo>
                <a:lnTo>
                  <a:pt x="1960864" y="413108"/>
                </a:lnTo>
                <a:lnTo>
                  <a:pt x="1957957" y="415226"/>
                </a:lnTo>
                <a:lnTo>
                  <a:pt x="1955050" y="416814"/>
                </a:lnTo>
                <a:lnTo>
                  <a:pt x="1951614" y="418137"/>
                </a:lnTo>
                <a:lnTo>
                  <a:pt x="1948178" y="419725"/>
                </a:lnTo>
                <a:lnTo>
                  <a:pt x="1944478" y="421049"/>
                </a:lnTo>
                <a:lnTo>
                  <a:pt x="1941042" y="422108"/>
                </a:lnTo>
                <a:lnTo>
                  <a:pt x="1937078" y="422902"/>
                </a:lnTo>
                <a:lnTo>
                  <a:pt x="1932849" y="423696"/>
                </a:lnTo>
                <a:lnTo>
                  <a:pt x="1928620" y="424225"/>
                </a:lnTo>
                <a:lnTo>
                  <a:pt x="1924391" y="424490"/>
                </a:lnTo>
                <a:lnTo>
                  <a:pt x="1919898" y="424490"/>
                </a:lnTo>
                <a:lnTo>
                  <a:pt x="1910912" y="424225"/>
                </a:lnTo>
                <a:lnTo>
                  <a:pt x="1797794" y="421314"/>
                </a:lnTo>
                <a:lnTo>
                  <a:pt x="1794093" y="421578"/>
                </a:lnTo>
                <a:lnTo>
                  <a:pt x="1790922" y="422108"/>
                </a:lnTo>
                <a:lnTo>
                  <a:pt x="1787222" y="423696"/>
                </a:lnTo>
                <a:lnTo>
                  <a:pt x="1785900" y="424225"/>
                </a:lnTo>
                <a:lnTo>
                  <a:pt x="1784050" y="425284"/>
                </a:lnTo>
                <a:lnTo>
                  <a:pt x="1782729" y="426343"/>
                </a:lnTo>
                <a:lnTo>
                  <a:pt x="1781407" y="427402"/>
                </a:lnTo>
                <a:lnTo>
                  <a:pt x="1780086" y="428990"/>
                </a:lnTo>
                <a:lnTo>
                  <a:pt x="1779029" y="430578"/>
                </a:lnTo>
                <a:lnTo>
                  <a:pt x="1778236" y="432166"/>
                </a:lnTo>
                <a:lnTo>
                  <a:pt x="1777707" y="434284"/>
                </a:lnTo>
                <a:lnTo>
                  <a:pt x="1777178" y="436136"/>
                </a:lnTo>
                <a:lnTo>
                  <a:pt x="1777178" y="438783"/>
                </a:lnTo>
                <a:lnTo>
                  <a:pt x="1777178" y="441166"/>
                </a:lnTo>
                <a:lnTo>
                  <a:pt x="1777443" y="443548"/>
                </a:lnTo>
                <a:lnTo>
                  <a:pt x="1777971" y="445665"/>
                </a:lnTo>
                <a:lnTo>
                  <a:pt x="1778764" y="447783"/>
                </a:lnTo>
                <a:lnTo>
                  <a:pt x="1779557" y="449371"/>
                </a:lnTo>
                <a:lnTo>
                  <a:pt x="1780614" y="451224"/>
                </a:lnTo>
                <a:lnTo>
                  <a:pt x="1782200" y="452547"/>
                </a:lnTo>
                <a:lnTo>
                  <a:pt x="1783522" y="453871"/>
                </a:lnTo>
                <a:lnTo>
                  <a:pt x="1786693" y="456253"/>
                </a:lnTo>
                <a:lnTo>
                  <a:pt x="1789600" y="457841"/>
                </a:lnTo>
                <a:lnTo>
                  <a:pt x="1792772" y="458900"/>
                </a:lnTo>
                <a:lnTo>
                  <a:pt x="1795679" y="459429"/>
                </a:lnTo>
                <a:lnTo>
                  <a:pt x="1946592" y="466841"/>
                </a:lnTo>
                <a:lnTo>
                  <a:pt x="1951085" y="467635"/>
                </a:lnTo>
                <a:lnTo>
                  <a:pt x="1955314" y="468694"/>
                </a:lnTo>
                <a:lnTo>
                  <a:pt x="1959278" y="470017"/>
                </a:lnTo>
                <a:lnTo>
                  <a:pt x="1962714" y="471341"/>
                </a:lnTo>
                <a:lnTo>
                  <a:pt x="1966150" y="472664"/>
                </a:lnTo>
                <a:lnTo>
                  <a:pt x="1969322" y="474517"/>
                </a:lnTo>
                <a:lnTo>
                  <a:pt x="1972229" y="476105"/>
                </a:lnTo>
                <a:lnTo>
                  <a:pt x="1974872" y="477958"/>
                </a:lnTo>
                <a:lnTo>
                  <a:pt x="1977515" y="480075"/>
                </a:lnTo>
                <a:lnTo>
                  <a:pt x="1979365" y="482193"/>
                </a:lnTo>
                <a:lnTo>
                  <a:pt x="1981479" y="484575"/>
                </a:lnTo>
                <a:lnTo>
                  <a:pt x="1983329" y="486428"/>
                </a:lnTo>
                <a:lnTo>
                  <a:pt x="1986501" y="491193"/>
                </a:lnTo>
                <a:lnTo>
                  <a:pt x="1988880" y="495692"/>
                </a:lnTo>
                <a:lnTo>
                  <a:pt x="1990465" y="500192"/>
                </a:lnTo>
                <a:lnTo>
                  <a:pt x="1992051" y="504692"/>
                </a:lnTo>
                <a:lnTo>
                  <a:pt x="1992844" y="508662"/>
                </a:lnTo>
                <a:lnTo>
                  <a:pt x="1993373" y="512368"/>
                </a:lnTo>
                <a:lnTo>
                  <a:pt x="1993901" y="517662"/>
                </a:lnTo>
                <a:lnTo>
                  <a:pt x="1993901" y="519779"/>
                </a:lnTo>
                <a:lnTo>
                  <a:pt x="1993373" y="523220"/>
                </a:lnTo>
                <a:lnTo>
                  <a:pt x="1992580" y="526661"/>
                </a:lnTo>
                <a:lnTo>
                  <a:pt x="1991258" y="530367"/>
                </a:lnTo>
                <a:lnTo>
                  <a:pt x="1989408" y="533808"/>
                </a:lnTo>
                <a:lnTo>
                  <a:pt x="1988087" y="535661"/>
                </a:lnTo>
                <a:lnTo>
                  <a:pt x="1986765" y="538043"/>
                </a:lnTo>
                <a:lnTo>
                  <a:pt x="1984915" y="539896"/>
                </a:lnTo>
                <a:lnTo>
                  <a:pt x="1983329" y="541484"/>
                </a:lnTo>
                <a:lnTo>
                  <a:pt x="1979101" y="545190"/>
                </a:lnTo>
                <a:lnTo>
                  <a:pt x="1974608" y="548366"/>
                </a:lnTo>
                <a:lnTo>
                  <a:pt x="1969586" y="550748"/>
                </a:lnTo>
                <a:lnTo>
                  <a:pt x="1964300" y="553131"/>
                </a:lnTo>
                <a:lnTo>
                  <a:pt x="1958486" y="554719"/>
                </a:lnTo>
                <a:lnTo>
                  <a:pt x="1952671" y="556042"/>
                </a:lnTo>
                <a:lnTo>
                  <a:pt x="1951350" y="555248"/>
                </a:lnTo>
                <a:lnTo>
                  <a:pt x="1950028" y="555248"/>
                </a:lnTo>
                <a:lnTo>
                  <a:pt x="1948442" y="554984"/>
                </a:lnTo>
                <a:lnTo>
                  <a:pt x="1784050" y="552337"/>
                </a:lnTo>
                <a:lnTo>
                  <a:pt x="1780086" y="552601"/>
                </a:lnTo>
                <a:lnTo>
                  <a:pt x="1776386" y="553395"/>
                </a:lnTo>
                <a:lnTo>
                  <a:pt x="1774271" y="553925"/>
                </a:lnTo>
                <a:lnTo>
                  <a:pt x="1772685" y="554454"/>
                </a:lnTo>
                <a:lnTo>
                  <a:pt x="1770571" y="555513"/>
                </a:lnTo>
                <a:lnTo>
                  <a:pt x="1768985" y="556836"/>
                </a:lnTo>
                <a:lnTo>
                  <a:pt x="1767664" y="557895"/>
                </a:lnTo>
                <a:lnTo>
                  <a:pt x="1766078" y="559219"/>
                </a:lnTo>
                <a:lnTo>
                  <a:pt x="1764757" y="561071"/>
                </a:lnTo>
                <a:lnTo>
                  <a:pt x="1763699" y="562660"/>
                </a:lnTo>
                <a:lnTo>
                  <a:pt x="1762906" y="564777"/>
                </a:lnTo>
                <a:lnTo>
                  <a:pt x="1762114" y="566895"/>
                </a:lnTo>
                <a:lnTo>
                  <a:pt x="1761585" y="569277"/>
                </a:lnTo>
                <a:lnTo>
                  <a:pt x="1761321" y="571924"/>
                </a:lnTo>
                <a:lnTo>
                  <a:pt x="1761321" y="574571"/>
                </a:lnTo>
                <a:lnTo>
                  <a:pt x="1761585" y="576688"/>
                </a:lnTo>
                <a:lnTo>
                  <a:pt x="1762114" y="578806"/>
                </a:lnTo>
                <a:lnTo>
                  <a:pt x="1762906" y="580659"/>
                </a:lnTo>
                <a:lnTo>
                  <a:pt x="1763699" y="582247"/>
                </a:lnTo>
                <a:lnTo>
                  <a:pt x="1764492" y="583835"/>
                </a:lnTo>
                <a:lnTo>
                  <a:pt x="1765549" y="585158"/>
                </a:lnTo>
                <a:lnTo>
                  <a:pt x="1766871" y="586217"/>
                </a:lnTo>
                <a:lnTo>
                  <a:pt x="1769514" y="588335"/>
                </a:lnTo>
                <a:lnTo>
                  <a:pt x="1772157" y="589394"/>
                </a:lnTo>
                <a:lnTo>
                  <a:pt x="1774800" y="590188"/>
                </a:lnTo>
                <a:lnTo>
                  <a:pt x="1777178" y="590717"/>
                </a:lnTo>
                <a:lnTo>
                  <a:pt x="1910648" y="595217"/>
                </a:lnTo>
                <a:lnTo>
                  <a:pt x="1918313" y="595746"/>
                </a:lnTo>
                <a:lnTo>
                  <a:pt x="1925184" y="595482"/>
                </a:lnTo>
                <a:lnTo>
                  <a:pt x="1929413" y="596276"/>
                </a:lnTo>
                <a:lnTo>
                  <a:pt x="1933642" y="597864"/>
                </a:lnTo>
                <a:lnTo>
                  <a:pt x="1937606" y="599452"/>
                </a:lnTo>
                <a:lnTo>
                  <a:pt x="1941571" y="601040"/>
                </a:lnTo>
                <a:lnTo>
                  <a:pt x="1944478" y="603158"/>
                </a:lnTo>
                <a:lnTo>
                  <a:pt x="1947385" y="605275"/>
                </a:lnTo>
                <a:lnTo>
                  <a:pt x="1950292" y="607658"/>
                </a:lnTo>
                <a:lnTo>
                  <a:pt x="1952671" y="610040"/>
                </a:lnTo>
                <a:lnTo>
                  <a:pt x="1955314" y="612687"/>
                </a:lnTo>
                <a:lnTo>
                  <a:pt x="1957164" y="615598"/>
                </a:lnTo>
                <a:lnTo>
                  <a:pt x="1959278" y="618245"/>
                </a:lnTo>
                <a:lnTo>
                  <a:pt x="1960864" y="621421"/>
                </a:lnTo>
                <a:lnTo>
                  <a:pt x="1962450" y="624598"/>
                </a:lnTo>
                <a:lnTo>
                  <a:pt x="1963771" y="627509"/>
                </a:lnTo>
                <a:lnTo>
                  <a:pt x="1964829" y="630950"/>
                </a:lnTo>
                <a:lnTo>
                  <a:pt x="1965622" y="634391"/>
                </a:lnTo>
                <a:lnTo>
                  <a:pt x="1966150" y="637568"/>
                </a:lnTo>
                <a:lnTo>
                  <a:pt x="1966414" y="641273"/>
                </a:lnTo>
                <a:lnTo>
                  <a:pt x="1966414" y="644714"/>
                </a:lnTo>
                <a:lnTo>
                  <a:pt x="1966150" y="648420"/>
                </a:lnTo>
                <a:lnTo>
                  <a:pt x="1965622" y="653449"/>
                </a:lnTo>
                <a:lnTo>
                  <a:pt x="1964300" y="658478"/>
                </a:lnTo>
                <a:lnTo>
                  <a:pt x="1962450" y="663243"/>
                </a:lnTo>
                <a:lnTo>
                  <a:pt x="1960071" y="667743"/>
                </a:lnTo>
                <a:lnTo>
                  <a:pt x="1958221" y="670654"/>
                </a:lnTo>
                <a:lnTo>
                  <a:pt x="1956371" y="673301"/>
                </a:lnTo>
                <a:lnTo>
                  <a:pt x="1954521" y="675948"/>
                </a:lnTo>
                <a:lnTo>
                  <a:pt x="1951878" y="678066"/>
                </a:lnTo>
                <a:lnTo>
                  <a:pt x="1949499" y="680448"/>
                </a:lnTo>
                <a:lnTo>
                  <a:pt x="1947121" y="682566"/>
                </a:lnTo>
                <a:lnTo>
                  <a:pt x="1944214" y="684418"/>
                </a:lnTo>
                <a:lnTo>
                  <a:pt x="1941571" y="686271"/>
                </a:lnTo>
                <a:lnTo>
                  <a:pt x="1938663" y="687595"/>
                </a:lnTo>
                <a:lnTo>
                  <a:pt x="1935492" y="689183"/>
                </a:lnTo>
                <a:lnTo>
                  <a:pt x="1932585" y="690242"/>
                </a:lnTo>
                <a:lnTo>
                  <a:pt x="1929149" y="691036"/>
                </a:lnTo>
                <a:lnTo>
                  <a:pt x="1925977" y="691830"/>
                </a:lnTo>
                <a:lnTo>
                  <a:pt x="1922806" y="692359"/>
                </a:lnTo>
                <a:lnTo>
                  <a:pt x="1919370" y="692624"/>
                </a:lnTo>
                <a:lnTo>
                  <a:pt x="1915934" y="693153"/>
                </a:lnTo>
                <a:lnTo>
                  <a:pt x="1910912" y="692624"/>
                </a:lnTo>
                <a:lnTo>
                  <a:pt x="1909062" y="692624"/>
                </a:lnTo>
                <a:lnTo>
                  <a:pt x="1748106" y="693418"/>
                </a:lnTo>
                <a:lnTo>
                  <a:pt x="1738063" y="693418"/>
                </a:lnTo>
                <a:lnTo>
                  <a:pt x="1725641" y="693418"/>
                </a:lnTo>
                <a:lnTo>
                  <a:pt x="1710576" y="693947"/>
                </a:lnTo>
                <a:lnTo>
                  <a:pt x="1674367" y="695536"/>
                </a:lnTo>
                <a:lnTo>
                  <a:pt x="1633401" y="697918"/>
                </a:lnTo>
                <a:lnTo>
                  <a:pt x="1591378" y="700300"/>
                </a:lnTo>
                <a:lnTo>
                  <a:pt x="1519226" y="705329"/>
                </a:lnTo>
                <a:lnTo>
                  <a:pt x="1487510" y="707711"/>
                </a:lnTo>
                <a:lnTo>
                  <a:pt x="1486188" y="707976"/>
                </a:lnTo>
                <a:lnTo>
                  <a:pt x="1485131" y="708770"/>
                </a:lnTo>
                <a:lnTo>
                  <a:pt x="1481431" y="711417"/>
                </a:lnTo>
                <a:lnTo>
                  <a:pt x="1477202" y="714593"/>
                </a:lnTo>
                <a:lnTo>
                  <a:pt x="1475352" y="716446"/>
                </a:lnTo>
                <a:lnTo>
                  <a:pt x="1473238" y="718299"/>
                </a:lnTo>
                <a:lnTo>
                  <a:pt x="1471916" y="720681"/>
                </a:lnTo>
                <a:lnTo>
                  <a:pt x="1470595" y="722799"/>
                </a:lnTo>
                <a:lnTo>
                  <a:pt x="1469273" y="725711"/>
                </a:lnTo>
                <a:lnTo>
                  <a:pt x="1468745" y="728357"/>
                </a:lnTo>
                <a:lnTo>
                  <a:pt x="1468480" y="731798"/>
                </a:lnTo>
                <a:lnTo>
                  <a:pt x="1468745" y="735239"/>
                </a:lnTo>
                <a:lnTo>
                  <a:pt x="1469537" y="739475"/>
                </a:lnTo>
                <a:lnTo>
                  <a:pt x="1470859" y="743710"/>
                </a:lnTo>
                <a:lnTo>
                  <a:pt x="1472709" y="748474"/>
                </a:lnTo>
                <a:lnTo>
                  <a:pt x="1475352" y="753768"/>
                </a:lnTo>
                <a:lnTo>
                  <a:pt x="1478259" y="759591"/>
                </a:lnTo>
                <a:lnTo>
                  <a:pt x="1481959" y="766209"/>
                </a:lnTo>
                <a:lnTo>
                  <a:pt x="1511032" y="828147"/>
                </a:lnTo>
                <a:lnTo>
                  <a:pt x="1496760" y="828676"/>
                </a:lnTo>
                <a:lnTo>
                  <a:pt x="1483017" y="828676"/>
                </a:lnTo>
                <a:lnTo>
                  <a:pt x="1473502" y="828676"/>
                </a:lnTo>
                <a:lnTo>
                  <a:pt x="1464780" y="828411"/>
                </a:lnTo>
                <a:lnTo>
                  <a:pt x="1457116" y="828147"/>
                </a:lnTo>
                <a:lnTo>
                  <a:pt x="1449451" y="827617"/>
                </a:lnTo>
                <a:lnTo>
                  <a:pt x="1436765" y="826294"/>
                </a:lnTo>
                <a:lnTo>
                  <a:pt x="1426457" y="824441"/>
                </a:lnTo>
                <a:lnTo>
                  <a:pt x="1418528" y="822853"/>
                </a:lnTo>
                <a:lnTo>
                  <a:pt x="1412978" y="821265"/>
                </a:lnTo>
                <a:lnTo>
                  <a:pt x="1409278" y="819677"/>
                </a:lnTo>
                <a:lnTo>
                  <a:pt x="1407692" y="818882"/>
                </a:lnTo>
                <a:lnTo>
                  <a:pt x="1394213" y="809354"/>
                </a:lnTo>
                <a:lnTo>
                  <a:pt x="1380998" y="799825"/>
                </a:lnTo>
                <a:lnTo>
                  <a:pt x="1368312" y="790296"/>
                </a:lnTo>
                <a:lnTo>
                  <a:pt x="1356419" y="780502"/>
                </a:lnTo>
                <a:lnTo>
                  <a:pt x="1344790" y="770973"/>
                </a:lnTo>
                <a:lnTo>
                  <a:pt x="1333689" y="761179"/>
                </a:lnTo>
                <a:lnTo>
                  <a:pt x="1322589" y="751650"/>
                </a:lnTo>
                <a:lnTo>
                  <a:pt x="1312281" y="742386"/>
                </a:lnTo>
                <a:lnTo>
                  <a:pt x="1302238" y="732857"/>
                </a:lnTo>
                <a:lnTo>
                  <a:pt x="1292459" y="723858"/>
                </a:lnTo>
                <a:lnTo>
                  <a:pt x="1274223" y="705594"/>
                </a:lnTo>
                <a:lnTo>
                  <a:pt x="1256779" y="688654"/>
                </a:lnTo>
                <a:lnTo>
                  <a:pt x="1240657" y="671978"/>
                </a:lnTo>
                <a:lnTo>
                  <a:pt x="1216606" y="647361"/>
                </a:lnTo>
                <a:lnTo>
                  <a:pt x="1205241" y="635980"/>
                </a:lnTo>
                <a:lnTo>
                  <a:pt x="1194405" y="625921"/>
                </a:lnTo>
                <a:lnTo>
                  <a:pt x="1184098" y="616922"/>
                </a:lnTo>
                <a:lnTo>
                  <a:pt x="1179076" y="612687"/>
                </a:lnTo>
                <a:lnTo>
                  <a:pt x="1174054" y="608716"/>
                </a:lnTo>
                <a:lnTo>
                  <a:pt x="1168769" y="605010"/>
                </a:lnTo>
                <a:lnTo>
                  <a:pt x="1164011" y="601834"/>
                </a:lnTo>
                <a:lnTo>
                  <a:pt x="1158990" y="598658"/>
                </a:lnTo>
                <a:lnTo>
                  <a:pt x="1154232" y="596011"/>
                </a:lnTo>
                <a:lnTo>
                  <a:pt x="1149475" y="593893"/>
                </a:lnTo>
                <a:lnTo>
                  <a:pt x="1144189" y="592040"/>
                </a:lnTo>
                <a:lnTo>
                  <a:pt x="1138110" y="590717"/>
                </a:lnTo>
                <a:lnTo>
                  <a:pt x="1131238" y="589394"/>
                </a:lnTo>
                <a:lnTo>
                  <a:pt x="1123574" y="588599"/>
                </a:lnTo>
                <a:lnTo>
                  <a:pt x="1115116" y="588070"/>
                </a:lnTo>
                <a:lnTo>
                  <a:pt x="1105866" y="587276"/>
                </a:lnTo>
                <a:lnTo>
                  <a:pt x="1095823" y="587276"/>
                </a:lnTo>
                <a:lnTo>
                  <a:pt x="1079436" y="587541"/>
                </a:lnTo>
                <a:lnTo>
                  <a:pt x="1061464" y="588599"/>
                </a:lnTo>
                <a:lnTo>
                  <a:pt x="1041906" y="589923"/>
                </a:lnTo>
                <a:lnTo>
                  <a:pt x="1020763" y="592040"/>
                </a:lnTo>
                <a:lnTo>
                  <a:pt x="1076001" y="453077"/>
                </a:lnTo>
                <a:lnTo>
                  <a:pt x="1096616" y="401726"/>
                </a:lnTo>
                <a:lnTo>
                  <a:pt x="1106130" y="377375"/>
                </a:lnTo>
                <a:lnTo>
                  <a:pt x="1158990" y="257733"/>
                </a:lnTo>
                <a:lnTo>
                  <a:pt x="1166918" y="257998"/>
                </a:lnTo>
                <a:lnTo>
                  <a:pt x="1173262" y="257998"/>
                </a:lnTo>
                <a:lnTo>
                  <a:pt x="1179340" y="258263"/>
                </a:lnTo>
                <a:lnTo>
                  <a:pt x="1185155" y="258527"/>
                </a:lnTo>
                <a:lnTo>
                  <a:pt x="1186476" y="258527"/>
                </a:lnTo>
                <a:lnTo>
                  <a:pt x="1192555" y="258263"/>
                </a:lnTo>
                <a:lnTo>
                  <a:pt x="1201541" y="257204"/>
                </a:lnTo>
                <a:lnTo>
                  <a:pt x="1213170" y="255616"/>
                </a:lnTo>
                <a:lnTo>
                  <a:pt x="1227178" y="253234"/>
                </a:lnTo>
                <a:lnTo>
                  <a:pt x="1261008" y="247146"/>
                </a:lnTo>
                <a:lnTo>
                  <a:pt x="1299066" y="239734"/>
                </a:lnTo>
                <a:lnTo>
                  <a:pt x="1339504" y="231529"/>
                </a:lnTo>
                <a:lnTo>
                  <a:pt x="1378091" y="223323"/>
                </a:lnTo>
                <a:lnTo>
                  <a:pt x="1412714" y="215118"/>
                </a:lnTo>
                <a:lnTo>
                  <a:pt x="1427514" y="211677"/>
                </a:lnTo>
                <a:lnTo>
                  <a:pt x="1440201" y="208236"/>
                </a:lnTo>
                <a:lnTo>
                  <a:pt x="1454473" y="204795"/>
                </a:lnTo>
                <a:lnTo>
                  <a:pt x="1471388" y="201354"/>
                </a:lnTo>
                <a:lnTo>
                  <a:pt x="1489888" y="197913"/>
                </a:lnTo>
                <a:lnTo>
                  <a:pt x="1509447" y="195266"/>
                </a:lnTo>
                <a:lnTo>
                  <a:pt x="1530062" y="192619"/>
                </a:lnTo>
                <a:lnTo>
                  <a:pt x="1550412" y="190766"/>
                </a:lnTo>
                <a:lnTo>
                  <a:pt x="1560456" y="189972"/>
                </a:lnTo>
                <a:lnTo>
                  <a:pt x="1570235" y="189442"/>
                </a:lnTo>
                <a:lnTo>
                  <a:pt x="1580278" y="189178"/>
                </a:lnTo>
                <a:lnTo>
                  <a:pt x="1589528" y="188913"/>
                </a:lnTo>
                <a:close/>
                <a:moveTo>
                  <a:pt x="740371" y="0"/>
                </a:moveTo>
                <a:lnTo>
                  <a:pt x="744079" y="265"/>
                </a:lnTo>
                <a:lnTo>
                  <a:pt x="747523" y="1058"/>
                </a:lnTo>
                <a:lnTo>
                  <a:pt x="750966" y="2116"/>
                </a:lnTo>
                <a:lnTo>
                  <a:pt x="754410" y="3967"/>
                </a:lnTo>
                <a:lnTo>
                  <a:pt x="756793" y="5289"/>
                </a:lnTo>
                <a:lnTo>
                  <a:pt x="759442" y="7405"/>
                </a:lnTo>
                <a:lnTo>
                  <a:pt x="761297" y="9520"/>
                </a:lnTo>
                <a:lnTo>
                  <a:pt x="763416" y="11900"/>
                </a:lnTo>
                <a:lnTo>
                  <a:pt x="764740" y="13751"/>
                </a:lnTo>
                <a:lnTo>
                  <a:pt x="765800" y="16131"/>
                </a:lnTo>
                <a:lnTo>
                  <a:pt x="766859" y="18247"/>
                </a:lnTo>
                <a:lnTo>
                  <a:pt x="767919" y="20891"/>
                </a:lnTo>
                <a:lnTo>
                  <a:pt x="768448" y="23271"/>
                </a:lnTo>
                <a:lnTo>
                  <a:pt x="768978" y="26180"/>
                </a:lnTo>
                <a:lnTo>
                  <a:pt x="769508" y="29089"/>
                </a:lnTo>
                <a:lnTo>
                  <a:pt x="769773" y="31998"/>
                </a:lnTo>
                <a:lnTo>
                  <a:pt x="769773" y="35171"/>
                </a:lnTo>
                <a:lnTo>
                  <a:pt x="769508" y="38344"/>
                </a:lnTo>
                <a:lnTo>
                  <a:pt x="768978" y="41518"/>
                </a:lnTo>
                <a:lnTo>
                  <a:pt x="768448" y="44955"/>
                </a:lnTo>
                <a:lnTo>
                  <a:pt x="767654" y="48393"/>
                </a:lnTo>
                <a:lnTo>
                  <a:pt x="766064" y="51566"/>
                </a:lnTo>
                <a:lnTo>
                  <a:pt x="764740" y="55004"/>
                </a:lnTo>
                <a:lnTo>
                  <a:pt x="762886" y="58706"/>
                </a:lnTo>
                <a:lnTo>
                  <a:pt x="761826" y="60293"/>
                </a:lnTo>
                <a:lnTo>
                  <a:pt x="728981" y="134073"/>
                </a:lnTo>
                <a:lnTo>
                  <a:pt x="728716" y="134866"/>
                </a:lnTo>
                <a:lnTo>
                  <a:pt x="728716" y="135659"/>
                </a:lnTo>
                <a:lnTo>
                  <a:pt x="728716" y="138568"/>
                </a:lnTo>
                <a:lnTo>
                  <a:pt x="729246" y="141477"/>
                </a:lnTo>
                <a:lnTo>
                  <a:pt x="730305" y="144915"/>
                </a:lnTo>
                <a:lnTo>
                  <a:pt x="731100" y="146766"/>
                </a:lnTo>
                <a:lnTo>
                  <a:pt x="731894" y="148617"/>
                </a:lnTo>
                <a:lnTo>
                  <a:pt x="733219" y="150468"/>
                </a:lnTo>
                <a:lnTo>
                  <a:pt x="734808" y="152055"/>
                </a:lnTo>
                <a:lnTo>
                  <a:pt x="736397" y="154170"/>
                </a:lnTo>
                <a:lnTo>
                  <a:pt x="738252" y="155757"/>
                </a:lnTo>
                <a:lnTo>
                  <a:pt x="740636" y="157079"/>
                </a:lnTo>
                <a:lnTo>
                  <a:pt x="743284" y="158666"/>
                </a:lnTo>
                <a:lnTo>
                  <a:pt x="745403" y="159459"/>
                </a:lnTo>
                <a:lnTo>
                  <a:pt x="747523" y="159988"/>
                </a:lnTo>
                <a:lnTo>
                  <a:pt x="749906" y="160253"/>
                </a:lnTo>
                <a:lnTo>
                  <a:pt x="752026" y="160253"/>
                </a:lnTo>
                <a:lnTo>
                  <a:pt x="754145" y="160253"/>
                </a:lnTo>
                <a:lnTo>
                  <a:pt x="755734" y="159988"/>
                </a:lnTo>
                <a:lnTo>
                  <a:pt x="759442" y="159195"/>
                </a:lnTo>
                <a:lnTo>
                  <a:pt x="762356" y="157873"/>
                </a:lnTo>
                <a:lnTo>
                  <a:pt x="764740" y="156021"/>
                </a:lnTo>
                <a:lnTo>
                  <a:pt x="767124" y="154435"/>
                </a:lnTo>
                <a:lnTo>
                  <a:pt x="768448" y="153113"/>
                </a:lnTo>
                <a:lnTo>
                  <a:pt x="769773" y="151526"/>
                </a:lnTo>
                <a:lnTo>
                  <a:pt x="825134" y="36758"/>
                </a:lnTo>
                <a:lnTo>
                  <a:pt x="827253" y="33320"/>
                </a:lnTo>
                <a:lnTo>
                  <a:pt x="830166" y="29089"/>
                </a:lnTo>
                <a:lnTo>
                  <a:pt x="833875" y="24593"/>
                </a:lnTo>
                <a:lnTo>
                  <a:pt x="836259" y="22478"/>
                </a:lnTo>
                <a:lnTo>
                  <a:pt x="838378" y="19833"/>
                </a:lnTo>
                <a:lnTo>
                  <a:pt x="841292" y="17718"/>
                </a:lnTo>
                <a:lnTo>
                  <a:pt x="843940" y="15602"/>
                </a:lnTo>
                <a:lnTo>
                  <a:pt x="846854" y="13751"/>
                </a:lnTo>
                <a:lnTo>
                  <a:pt x="850298" y="11900"/>
                </a:lnTo>
                <a:lnTo>
                  <a:pt x="853741" y="10313"/>
                </a:lnTo>
                <a:lnTo>
                  <a:pt x="857450" y="9256"/>
                </a:lnTo>
                <a:lnTo>
                  <a:pt x="861423" y="8462"/>
                </a:lnTo>
                <a:lnTo>
                  <a:pt x="865661" y="8198"/>
                </a:lnTo>
                <a:lnTo>
                  <a:pt x="866985" y="8198"/>
                </a:lnTo>
                <a:lnTo>
                  <a:pt x="872548" y="8462"/>
                </a:lnTo>
                <a:lnTo>
                  <a:pt x="877846" y="9520"/>
                </a:lnTo>
                <a:lnTo>
                  <a:pt x="882614" y="10842"/>
                </a:lnTo>
                <a:lnTo>
                  <a:pt x="887381" y="13222"/>
                </a:lnTo>
                <a:lnTo>
                  <a:pt x="891620" y="16131"/>
                </a:lnTo>
                <a:lnTo>
                  <a:pt x="893474" y="17718"/>
                </a:lnTo>
                <a:lnTo>
                  <a:pt x="895593" y="19304"/>
                </a:lnTo>
                <a:lnTo>
                  <a:pt x="897182" y="21156"/>
                </a:lnTo>
                <a:lnTo>
                  <a:pt x="898771" y="23007"/>
                </a:lnTo>
                <a:lnTo>
                  <a:pt x="900626" y="25387"/>
                </a:lnTo>
                <a:lnTo>
                  <a:pt x="901685" y="27238"/>
                </a:lnTo>
                <a:lnTo>
                  <a:pt x="903275" y="30675"/>
                </a:lnTo>
                <a:lnTo>
                  <a:pt x="904864" y="33584"/>
                </a:lnTo>
                <a:lnTo>
                  <a:pt x="905923" y="37287"/>
                </a:lnTo>
                <a:lnTo>
                  <a:pt x="906983" y="40724"/>
                </a:lnTo>
                <a:lnTo>
                  <a:pt x="907513" y="44691"/>
                </a:lnTo>
                <a:lnTo>
                  <a:pt x="907778" y="48393"/>
                </a:lnTo>
                <a:lnTo>
                  <a:pt x="907778" y="52095"/>
                </a:lnTo>
                <a:lnTo>
                  <a:pt x="907513" y="56062"/>
                </a:lnTo>
                <a:lnTo>
                  <a:pt x="906983" y="60293"/>
                </a:lnTo>
                <a:lnTo>
                  <a:pt x="906453" y="64524"/>
                </a:lnTo>
                <a:lnTo>
                  <a:pt x="905394" y="68755"/>
                </a:lnTo>
                <a:lnTo>
                  <a:pt x="904069" y="73251"/>
                </a:lnTo>
                <a:lnTo>
                  <a:pt x="902480" y="77482"/>
                </a:lnTo>
                <a:lnTo>
                  <a:pt x="900626" y="81977"/>
                </a:lnTo>
                <a:lnTo>
                  <a:pt x="898507" y="86473"/>
                </a:lnTo>
                <a:lnTo>
                  <a:pt x="896123" y="90968"/>
                </a:lnTo>
                <a:lnTo>
                  <a:pt x="846589" y="192515"/>
                </a:lnTo>
                <a:lnTo>
                  <a:pt x="845530" y="195423"/>
                </a:lnTo>
                <a:lnTo>
                  <a:pt x="844735" y="198332"/>
                </a:lnTo>
                <a:lnTo>
                  <a:pt x="843940" y="201770"/>
                </a:lnTo>
                <a:lnTo>
                  <a:pt x="843940" y="203886"/>
                </a:lnTo>
                <a:lnTo>
                  <a:pt x="843940" y="205472"/>
                </a:lnTo>
                <a:lnTo>
                  <a:pt x="844735" y="207323"/>
                </a:lnTo>
                <a:lnTo>
                  <a:pt x="845000" y="209174"/>
                </a:lnTo>
                <a:lnTo>
                  <a:pt x="845795" y="211026"/>
                </a:lnTo>
                <a:lnTo>
                  <a:pt x="846854" y="212877"/>
                </a:lnTo>
                <a:lnTo>
                  <a:pt x="847914" y="214463"/>
                </a:lnTo>
                <a:lnTo>
                  <a:pt x="849768" y="216050"/>
                </a:lnTo>
                <a:lnTo>
                  <a:pt x="851357" y="217637"/>
                </a:lnTo>
                <a:lnTo>
                  <a:pt x="853741" y="218959"/>
                </a:lnTo>
                <a:lnTo>
                  <a:pt x="855860" y="219752"/>
                </a:lnTo>
                <a:lnTo>
                  <a:pt x="857714" y="220281"/>
                </a:lnTo>
                <a:lnTo>
                  <a:pt x="860098" y="220810"/>
                </a:lnTo>
                <a:lnTo>
                  <a:pt x="862217" y="220810"/>
                </a:lnTo>
                <a:lnTo>
                  <a:pt x="864337" y="220810"/>
                </a:lnTo>
                <a:lnTo>
                  <a:pt x="866191" y="220546"/>
                </a:lnTo>
                <a:lnTo>
                  <a:pt x="868045" y="220017"/>
                </a:lnTo>
                <a:lnTo>
                  <a:pt x="869634" y="219488"/>
                </a:lnTo>
                <a:lnTo>
                  <a:pt x="872813" y="217901"/>
                </a:lnTo>
                <a:lnTo>
                  <a:pt x="875197" y="215786"/>
                </a:lnTo>
                <a:lnTo>
                  <a:pt x="877581" y="213934"/>
                </a:lnTo>
                <a:lnTo>
                  <a:pt x="878905" y="212083"/>
                </a:lnTo>
                <a:lnTo>
                  <a:pt x="880230" y="210497"/>
                </a:lnTo>
                <a:lnTo>
                  <a:pt x="949894" y="76160"/>
                </a:lnTo>
                <a:lnTo>
                  <a:pt x="952543" y="72193"/>
                </a:lnTo>
                <a:lnTo>
                  <a:pt x="955457" y="68755"/>
                </a:lnTo>
                <a:lnTo>
                  <a:pt x="958106" y="65582"/>
                </a:lnTo>
                <a:lnTo>
                  <a:pt x="961019" y="62938"/>
                </a:lnTo>
                <a:lnTo>
                  <a:pt x="963933" y="60293"/>
                </a:lnTo>
                <a:lnTo>
                  <a:pt x="966847" y="58178"/>
                </a:lnTo>
                <a:lnTo>
                  <a:pt x="969760" y="56326"/>
                </a:lnTo>
                <a:lnTo>
                  <a:pt x="972939" y="54740"/>
                </a:lnTo>
                <a:lnTo>
                  <a:pt x="975588" y="53418"/>
                </a:lnTo>
                <a:lnTo>
                  <a:pt x="978767" y="52360"/>
                </a:lnTo>
                <a:lnTo>
                  <a:pt x="981415" y="51302"/>
                </a:lnTo>
                <a:lnTo>
                  <a:pt x="984329" y="50773"/>
                </a:lnTo>
                <a:lnTo>
                  <a:pt x="989627" y="49980"/>
                </a:lnTo>
                <a:lnTo>
                  <a:pt x="994395" y="49715"/>
                </a:lnTo>
                <a:lnTo>
                  <a:pt x="998633" y="49980"/>
                </a:lnTo>
                <a:lnTo>
                  <a:pt x="1002341" y="50244"/>
                </a:lnTo>
                <a:lnTo>
                  <a:pt x="1006050" y="50773"/>
                </a:lnTo>
                <a:lnTo>
                  <a:pt x="1009228" y="51566"/>
                </a:lnTo>
                <a:lnTo>
                  <a:pt x="1011877" y="52360"/>
                </a:lnTo>
                <a:lnTo>
                  <a:pt x="1014261" y="53418"/>
                </a:lnTo>
                <a:lnTo>
                  <a:pt x="1017440" y="55004"/>
                </a:lnTo>
                <a:lnTo>
                  <a:pt x="1020618" y="56855"/>
                </a:lnTo>
                <a:lnTo>
                  <a:pt x="1023532" y="59235"/>
                </a:lnTo>
                <a:lnTo>
                  <a:pt x="1026181" y="61880"/>
                </a:lnTo>
                <a:lnTo>
                  <a:pt x="1028565" y="64789"/>
                </a:lnTo>
                <a:lnTo>
                  <a:pt x="1029889" y="66904"/>
                </a:lnTo>
                <a:lnTo>
                  <a:pt x="1030949" y="69020"/>
                </a:lnTo>
                <a:lnTo>
                  <a:pt x="1032273" y="71400"/>
                </a:lnTo>
                <a:lnTo>
                  <a:pt x="1033333" y="73780"/>
                </a:lnTo>
                <a:lnTo>
                  <a:pt x="1034657" y="78804"/>
                </a:lnTo>
                <a:lnTo>
                  <a:pt x="1035717" y="84622"/>
                </a:lnTo>
                <a:lnTo>
                  <a:pt x="1035982" y="90175"/>
                </a:lnTo>
                <a:lnTo>
                  <a:pt x="1035717" y="95728"/>
                </a:lnTo>
                <a:lnTo>
                  <a:pt x="1034922" y="101546"/>
                </a:lnTo>
                <a:lnTo>
                  <a:pt x="1033333" y="107628"/>
                </a:lnTo>
                <a:lnTo>
                  <a:pt x="1032538" y="108686"/>
                </a:lnTo>
                <a:lnTo>
                  <a:pt x="1031743" y="109744"/>
                </a:lnTo>
                <a:lnTo>
                  <a:pt x="1030949" y="111066"/>
                </a:lnTo>
                <a:lnTo>
                  <a:pt x="960225" y="259419"/>
                </a:lnTo>
                <a:lnTo>
                  <a:pt x="959430" y="260741"/>
                </a:lnTo>
                <a:lnTo>
                  <a:pt x="958900" y="262856"/>
                </a:lnTo>
                <a:lnTo>
                  <a:pt x="958106" y="264708"/>
                </a:lnTo>
                <a:lnTo>
                  <a:pt x="957576" y="267616"/>
                </a:lnTo>
                <a:lnTo>
                  <a:pt x="957311" y="270261"/>
                </a:lnTo>
                <a:lnTo>
                  <a:pt x="957311" y="273434"/>
                </a:lnTo>
                <a:lnTo>
                  <a:pt x="958106" y="276872"/>
                </a:lnTo>
                <a:lnTo>
                  <a:pt x="958900" y="278459"/>
                </a:lnTo>
                <a:lnTo>
                  <a:pt x="959695" y="280045"/>
                </a:lnTo>
                <a:lnTo>
                  <a:pt x="960754" y="281896"/>
                </a:lnTo>
                <a:lnTo>
                  <a:pt x="961814" y="283483"/>
                </a:lnTo>
                <a:lnTo>
                  <a:pt x="963138" y="284805"/>
                </a:lnTo>
                <a:lnTo>
                  <a:pt x="964993" y="286127"/>
                </a:lnTo>
                <a:lnTo>
                  <a:pt x="966582" y="287185"/>
                </a:lnTo>
                <a:lnTo>
                  <a:pt x="968701" y="288243"/>
                </a:lnTo>
                <a:lnTo>
                  <a:pt x="970820" y="289301"/>
                </a:lnTo>
                <a:lnTo>
                  <a:pt x="973204" y="289830"/>
                </a:lnTo>
                <a:lnTo>
                  <a:pt x="975058" y="290623"/>
                </a:lnTo>
                <a:lnTo>
                  <a:pt x="977442" y="290623"/>
                </a:lnTo>
                <a:lnTo>
                  <a:pt x="979031" y="290623"/>
                </a:lnTo>
                <a:lnTo>
                  <a:pt x="980621" y="290358"/>
                </a:lnTo>
                <a:lnTo>
                  <a:pt x="983534" y="289036"/>
                </a:lnTo>
                <a:lnTo>
                  <a:pt x="985918" y="287979"/>
                </a:lnTo>
                <a:lnTo>
                  <a:pt x="988302" y="286392"/>
                </a:lnTo>
                <a:lnTo>
                  <a:pt x="989892" y="284541"/>
                </a:lnTo>
                <a:lnTo>
                  <a:pt x="991216" y="283219"/>
                </a:lnTo>
                <a:lnTo>
                  <a:pt x="992276" y="281896"/>
                </a:lnTo>
                <a:lnTo>
                  <a:pt x="1051875" y="162368"/>
                </a:lnTo>
                <a:lnTo>
                  <a:pt x="1055318" y="155757"/>
                </a:lnTo>
                <a:lnTo>
                  <a:pt x="1057967" y="148881"/>
                </a:lnTo>
                <a:lnTo>
                  <a:pt x="1060881" y="145444"/>
                </a:lnTo>
                <a:lnTo>
                  <a:pt x="1063530" y="142006"/>
                </a:lnTo>
                <a:lnTo>
                  <a:pt x="1066708" y="139097"/>
                </a:lnTo>
                <a:lnTo>
                  <a:pt x="1070152" y="136717"/>
                </a:lnTo>
                <a:lnTo>
                  <a:pt x="1073595" y="134337"/>
                </a:lnTo>
                <a:lnTo>
                  <a:pt x="1076774" y="132486"/>
                </a:lnTo>
                <a:lnTo>
                  <a:pt x="1080482" y="130899"/>
                </a:lnTo>
                <a:lnTo>
                  <a:pt x="1084191" y="129313"/>
                </a:lnTo>
                <a:lnTo>
                  <a:pt x="1087899" y="128519"/>
                </a:lnTo>
                <a:lnTo>
                  <a:pt x="1091872" y="127726"/>
                </a:lnTo>
                <a:lnTo>
                  <a:pt x="1095316" y="127197"/>
                </a:lnTo>
                <a:lnTo>
                  <a:pt x="1099289" y="127197"/>
                </a:lnTo>
                <a:lnTo>
                  <a:pt x="1102468" y="127197"/>
                </a:lnTo>
                <a:lnTo>
                  <a:pt x="1105646" y="127462"/>
                </a:lnTo>
                <a:lnTo>
                  <a:pt x="1108560" y="127990"/>
                </a:lnTo>
                <a:lnTo>
                  <a:pt x="1111739" y="128784"/>
                </a:lnTo>
                <a:lnTo>
                  <a:pt x="1114917" y="129577"/>
                </a:lnTo>
                <a:lnTo>
                  <a:pt x="1117566" y="130899"/>
                </a:lnTo>
                <a:lnTo>
                  <a:pt x="1120480" y="131957"/>
                </a:lnTo>
                <a:lnTo>
                  <a:pt x="1123129" y="133279"/>
                </a:lnTo>
                <a:lnTo>
                  <a:pt x="1127632" y="136188"/>
                </a:lnTo>
                <a:lnTo>
                  <a:pt x="1131605" y="139626"/>
                </a:lnTo>
                <a:lnTo>
                  <a:pt x="1135313" y="143064"/>
                </a:lnTo>
                <a:lnTo>
                  <a:pt x="1138492" y="147030"/>
                </a:lnTo>
                <a:lnTo>
                  <a:pt x="1140346" y="150204"/>
                </a:lnTo>
                <a:lnTo>
                  <a:pt x="1142200" y="153377"/>
                </a:lnTo>
                <a:lnTo>
                  <a:pt x="1143790" y="156550"/>
                </a:lnTo>
                <a:lnTo>
                  <a:pt x="1144849" y="159988"/>
                </a:lnTo>
                <a:lnTo>
                  <a:pt x="1145909" y="163426"/>
                </a:lnTo>
                <a:lnTo>
                  <a:pt x="1146968" y="167128"/>
                </a:lnTo>
                <a:lnTo>
                  <a:pt x="1147498" y="170566"/>
                </a:lnTo>
                <a:lnTo>
                  <a:pt x="1147763" y="174004"/>
                </a:lnTo>
                <a:lnTo>
                  <a:pt x="1147763" y="177706"/>
                </a:lnTo>
                <a:lnTo>
                  <a:pt x="1147498" y="181408"/>
                </a:lnTo>
                <a:lnTo>
                  <a:pt x="1146968" y="185110"/>
                </a:lnTo>
                <a:lnTo>
                  <a:pt x="1145909" y="188548"/>
                </a:lnTo>
                <a:lnTo>
                  <a:pt x="1145114" y="191986"/>
                </a:lnTo>
                <a:lnTo>
                  <a:pt x="1143790" y="195688"/>
                </a:lnTo>
                <a:lnTo>
                  <a:pt x="1142465" y="199126"/>
                </a:lnTo>
                <a:lnTo>
                  <a:pt x="1140611" y="202299"/>
                </a:lnTo>
                <a:lnTo>
                  <a:pt x="1139816" y="204150"/>
                </a:lnTo>
                <a:lnTo>
                  <a:pt x="1071741" y="356998"/>
                </a:lnTo>
                <a:lnTo>
                  <a:pt x="1067768" y="365989"/>
                </a:lnTo>
                <a:lnTo>
                  <a:pt x="1058762" y="388996"/>
                </a:lnTo>
                <a:lnTo>
                  <a:pt x="1029889" y="461189"/>
                </a:lnTo>
                <a:lnTo>
                  <a:pt x="972144" y="606897"/>
                </a:lnTo>
                <a:lnTo>
                  <a:pt x="971880" y="608219"/>
                </a:lnTo>
                <a:lnTo>
                  <a:pt x="972144" y="609805"/>
                </a:lnTo>
                <a:lnTo>
                  <a:pt x="973204" y="613772"/>
                </a:lnTo>
                <a:lnTo>
                  <a:pt x="973734" y="617474"/>
                </a:lnTo>
                <a:lnTo>
                  <a:pt x="974793" y="621441"/>
                </a:lnTo>
                <a:lnTo>
                  <a:pt x="975588" y="623557"/>
                </a:lnTo>
                <a:lnTo>
                  <a:pt x="976383" y="625408"/>
                </a:lnTo>
                <a:lnTo>
                  <a:pt x="977972" y="627259"/>
                </a:lnTo>
                <a:lnTo>
                  <a:pt x="979296" y="629110"/>
                </a:lnTo>
                <a:lnTo>
                  <a:pt x="980886" y="630697"/>
                </a:lnTo>
                <a:lnTo>
                  <a:pt x="983270" y="632283"/>
                </a:lnTo>
                <a:lnTo>
                  <a:pt x="985654" y="633870"/>
                </a:lnTo>
                <a:lnTo>
                  <a:pt x="988567" y="634928"/>
                </a:lnTo>
                <a:lnTo>
                  <a:pt x="992276" y="635985"/>
                </a:lnTo>
                <a:lnTo>
                  <a:pt x="995984" y="636514"/>
                </a:lnTo>
                <a:lnTo>
                  <a:pt x="1000487" y="637308"/>
                </a:lnTo>
                <a:lnTo>
                  <a:pt x="1005520" y="637572"/>
                </a:lnTo>
                <a:lnTo>
                  <a:pt x="1013466" y="636779"/>
                </a:lnTo>
                <a:lnTo>
                  <a:pt x="1023267" y="635985"/>
                </a:lnTo>
                <a:lnTo>
                  <a:pt x="1087899" y="632812"/>
                </a:lnTo>
                <a:lnTo>
                  <a:pt x="1082866" y="645505"/>
                </a:lnTo>
                <a:lnTo>
                  <a:pt x="1077833" y="657405"/>
                </a:lnTo>
                <a:lnTo>
                  <a:pt x="1073330" y="667454"/>
                </a:lnTo>
                <a:lnTo>
                  <a:pt x="1069357" y="676445"/>
                </a:lnTo>
                <a:lnTo>
                  <a:pt x="1065384" y="684114"/>
                </a:lnTo>
                <a:lnTo>
                  <a:pt x="1061940" y="690461"/>
                </a:lnTo>
                <a:lnTo>
                  <a:pt x="1058762" y="696014"/>
                </a:lnTo>
                <a:lnTo>
                  <a:pt x="1056378" y="700245"/>
                </a:lnTo>
                <a:lnTo>
                  <a:pt x="1053729" y="703947"/>
                </a:lnTo>
                <a:lnTo>
                  <a:pt x="1051875" y="706856"/>
                </a:lnTo>
                <a:lnTo>
                  <a:pt x="1048696" y="710823"/>
                </a:lnTo>
                <a:lnTo>
                  <a:pt x="1047107" y="712409"/>
                </a:lnTo>
                <a:lnTo>
                  <a:pt x="1046312" y="712674"/>
                </a:lnTo>
                <a:lnTo>
                  <a:pt x="1031743" y="721136"/>
                </a:lnTo>
                <a:lnTo>
                  <a:pt x="1017705" y="729069"/>
                </a:lnTo>
                <a:lnTo>
                  <a:pt x="1003931" y="736209"/>
                </a:lnTo>
                <a:lnTo>
                  <a:pt x="990157" y="743349"/>
                </a:lnTo>
                <a:lnTo>
                  <a:pt x="976647" y="749960"/>
                </a:lnTo>
                <a:lnTo>
                  <a:pt x="963668" y="756307"/>
                </a:lnTo>
                <a:lnTo>
                  <a:pt x="950689" y="761860"/>
                </a:lnTo>
                <a:lnTo>
                  <a:pt x="937974" y="767414"/>
                </a:lnTo>
                <a:lnTo>
                  <a:pt x="925260" y="772438"/>
                </a:lnTo>
                <a:lnTo>
                  <a:pt x="913340" y="777462"/>
                </a:lnTo>
                <a:lnTo>
                  <a:pt x="889501" y="786454"/>
                </a:lnTo>
                <a:lnTo>
                  <a:pt x="866985" y="794651"/>
                </a:lnTo>
                <a:lnTo>
                  <a:pt x="846060" y="802320"/>
                </a:lnTo>
                <a:lnTo>
                  <a:pt x="814538" y="813427"/>
                </a:lnTo>
                <a:lnTo>
                  <a:pt x="800235" y="818716"/>
                </a:lnTo>
                <a:lnTo>
                  <a:pt x="786725" y="824533"/>
                </a:lnTo>
                <a:lnTo>
                  <a:pt x="774276" y="829822"/>
                </a:lnTo>
                <a:lnTo>
                  <a:pt x="768713" y="832731"/>
                </a:lnTo>
                <a:lnTo>
                  <a:pt x="763151" y="835640"/>
                </a:lnTo>
                <a:lnTo>
                  <a:pt x="757853" y="838813"/>
                </a:lnTo>
                <a:lnTo>
                  <a:pt x="752555" y="841722"/>
                </a:lnTo>
                <a:lnTo>
                  <a:pt x="748052" y="844896"/>
                </a:lnTo>
                <a:lnTo>
                  <a:pt x="743814" y="848333"/>
                </a:lnTo>
                <a:lnTo>
                  <a:pt x="740106" y="851242"/>
                </a:lnTo>
                <a:lnTo>
                  <a:pt x="736397" y="854944"/>
                </a:lnTo>
                <a:lnTo>
                  <a:pt x="732159" y="859704"/>
                </a:lnTo>
                <a:lnTo>
                  <a:pt x="727921" y="865522"/>
                </a:lnTo>
                <a:lnTo>
                  <a:pt x="723153" y="871869"/>
                </a:lnTo>
                <a:lnTo>
                  <a:pt x="718385" y="879273"/>
                </a:lnTo>
                <a:lnTo>
                  <a:pt x="713088" y="886942"/>
                </a:lnTo>
                <a:lnTo>
                  <a:pt x="707790" y="895933"/>
                </a:lnTo>
                <a:lnTo>
                  <a:pt x="701698" y="905717"/>
                </a:lnTo>
                <a:lnTo>
                  <a:pt x="695605" y="916559"/>
                </a:lnTo>
                <a:lnTo>
                  <a:pt x="682626" y="940095"/>
                </a:lnTo>
                <a:lnTo>
                  <a:pt x="668587" y="967068"/>
                </a:lnTo>
                <a:lnTo>
                  <a:pt x="653489" y="996950"/>
                </a:lnTo>
                <a:lnTo>
                  <a:pt x="568461" y="864464"/>
                </a:lnTo>
                <a:lnTo>
                  <a:pt x="538264" y="817393"/>
                </a:lnTo>
                <a:lnTo>
                  <a:pt x="524490" y="795445"/>
                </a:lnTo>
                <a:lnTo>
                  <a:pt x="449263" y="667190"/>
                </a:lnTo>
                <a:lnTo>
                  <a:pt x="455090" y="646563"/>
                </a:lnTo>
                <a:lnTo>
                  <a:pt x="462242" y="619061"/>
                </a:lnTo>
                <a:lnTo>
                  <a:pt x="470189" y="587063"/>
                </a:lnTo>
                <a:lnTo>
                  <a:pt x="478135" y="552157"/>
                </a:lnTo>
                <a:lnTo>
                  <a:pt x="486082" y="517251"/>
                </a:lnTo>
                <a:lnTo>
                  <a:pt x="493499" y="483931"/>
                </a:lnTo>
                <a:lnTo>
                  <a:pt x="499591" y="454049"/>
                </a:lnTo>
                <a:lnTo>
                  <a:pt x="501975" y="441355"/>
                </a:lnTo>
                <a:lnTo>
                  <a:pt x="503829" y="429984"/>
                </a:lnTo>
                <a:lnTo>
                  <a:pt x="505418" y="421522"/>
                </a:lnTo>
                <a:lnTo>
                  <a:pt x="507273" y="412267"/>
                </a:lnTo>
                <a:lnTo>
                  <a:pt x="509392" y="402482"/>
                </a:lnTo>
                <a:lnTo>
                  <a:pt x="512040" y="392433"/>
                </a:lnTo>
                <a:lnTo>
                  <a:pt x="514689" y="381856"/>
                </a:lnTo>
                <a:lnTo>
                  <a:pt x="517868" y="370749"/>
                </a:lnTo>
                <a:lnTo>
                  <a:pt x="521047" y="359907"/>
                </a:lnTo>
                <a:lnTo>
                  <a:pt x="524755" y="348536"/>
                </a:lnTo>
                <a:lnTo>
                  <a:pt x="528198" y="337694"/>
                </a:lnTo>
                <a:lnTo>
                  <a:pt x="531907" y="326852"/>
                </a:lnTo>
                <a:lnTo>
                  <a:pt x="535880" y="315745"/>
                </a:lnTo>
                <a:lnTo>
                  <a:pt x="540118" y="305432"/>
                </a:lnTo>
                <a:lnTo>
                  <a:pt x="544356" y="295383"/>
                </a:lnTo>
                <a:lnTo>
                  <a:pt x="548330" y="286127"/>
                </a:lnTo>
                <a:lnTo>
                  <a:pt x="552568" y="277136"/>
                </a:lnTo>
                <a:lnTo>
                  <a:pt x="556806" y="268939"/>
                </a:lnTo>
                <a:lnTo>
                  <a:pt x="625411" y="153641"/>
                </a:lnTo>
                <a:lnTo>
                  <a:pt x="702757" y="24329"/>
                </a:lnTo>
                <a:lnTo>
                  <a:pt x="705671" y="19304"/>
                </a:lnTo>
                <a:lnTo>
                  <a:pt x="709379" y="15073"/>
                </a:lnTo>
                <a:lnTo>
                  <a:pt x="713352" y="11107"/>
                </a:lnTo>
                <a:lnTo>
                  <a:pt x="717591" y="7933"/>
                </a:lnTo>
                <a:lnTo>
                  <a:pt x="722094" y="5024"/>
                </a:lnTo>
                <a:lnTo>
                  <a:pt x="727126" y="2909"/>
                </a:lnTo>
                <a:lnTo>
                  <a:pt x="729246" y="1587"/>
                </a:lnTo>
                <a:lnTo>
                  <a:pt x="731894" y="1058"/>
                </a:lnTo>
                <a:lnTo>
                  <a:pt x="734278" y="529"/>
                </a:lnTo>
                <a:lnTo>
                  <a:pt x="736927" y="265"/>
                </a:lnTo>
                <a:lnTo>
                  <a:pt x="740371" y="0"/>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0" name="KSO_Shape"/>
          <p:cNvSpPr>
            <a:spLocks noChangeArrowheads="1"/>
          </p:cNvSpPr>
          <p:nvPr/>
        </p:nvSpPr>
        <p:spPr bwMode="auto">
          <a:xfrm>
            <a:off x="3525838" y="4551363"/>
            <a:ext cx="200025" cy="209550"/>
          </a:xfrm>
          <a:custGeom>
            <a:avLst/>
            <a:gdLst>
              <a:gd name="T0" fmla="*/ 8894 w 2162175"/>
              <a:gd name="T1" fmla="*/ 8089 h 2276475"/>
              <a:gd name="T2" fmla="*/ 9357 w 2162175"/>
              <a:gd name="T3" fmla="*/ 8673 h 2276475"/>
              <a:gd name="T4" fmla="*/ 12809 w 2162175"/>
              <a:gd name="T5" fmla="*/ 12554 h 2276475"/>
              <a:gd name="T6" fmla="*/ 12774 w 2162175"/>
              <a:gd name="T7" fmla="*/ 13253 h 2276475"/>
              <a:gd name="T8" fmla="*/ 11866 w 2162175"/>
              <a:gd name="T9" fmla="*/ 13707 h 2276475"/>
              <a:gd name="T10" fmla="*/ 7908 w 2162175"/>
              <a:gd name="T11" fmla="*/ 10250 h 2276475"/>
              <a:gd name="T12" fmla="*/ 7274 w 2162175"/>
              <a:gd name="T13" fmla="*/ 9847 h 2276475"/>
              <a:gd name="T14" fmla="*/ 7000 w 2162175"/>
              <a:gd name="T15" fmla="*/ 9148 h 2276475"/>
              <a:gd name="T16" fmla="*/ 7206 w 2162175"/>
              <a:gd name="T17" fmla="*/ 8415 h 2276475"/>
              <a:gd name="T18" fmla="*/ 7796 w 2162175"/>
              <a:gd name="T19" fmla="*/ 7958 h 2276475"/>
              <a:gd name="T20" fmla="*/ 7578 w 2162175"/>
              <a:gd name="T21" fmla="*/ 6752 h 2276475"/>
              <a:gd name="T22" fmla="*/ 6318 w 2162175"/>
              <a:gd name="T23" fmla="*/ 7548 h 2276475"/>
              <a:gd name="T24" fmla="*/ 5771 w 2162175"/>
              <a:gd name="T25" fmla="*/ 8944 h 2276475"/>
              <a:gd name="T26" fmla="*/ 6130 w 2162175"/>
              <a:gd name="T27" fmla="*/ 10329 h 2276475"/>
              <a:gd name="T28" fmla="*/ 7179 w 2162175"/>
              <a:gd name="T29" fmla="*/ 11241 h 2276475"/>
              <a:gd name="T30" fmla="*/ 12315 w 2162175"/>
              <a:gd name="T31" fmla="*/ 15712 h 2276475"/>
              <a:gd name="T32" fmla="*/ 13301 w 2162175"/>
              <a:gd name="T33" fmla="*/ 15927 h 2276475"/>
              <a:gd name="T34" fmla="*/ 14225 w 2162175"/>
              <a:gd name="T35" fmla="*/ 15526 h 2276475"/>
              <a:gd name="T36" fmla="*/ 15062 w 2162175"/>
              <a:gd name="T37" fmla="*/ 14375 h 2276475"/>
              <a:gd name="T38" fmla="*/ 14988 w 2162175"/>
              <a:gd name="T39" fmla="*/ 13396 h 2276475"/>
              <a:gd name="T40" fmla="*/ 10499 w 2162175"/>
              <a:gd name="T41" fmla="*/ 8417 h 2276475"/>
              <a:gd name="T42" fmla="*/ 9733 w 2162175"/>
              <a:gd name="T43" fmla="*/ 7241 h 2276475"/>
              <a:gd name="T44" fmla="*/ 8413 w 2162175"/>
              <a:gd name="T45" fmla="*/ 6690 h 2276475"/>
              <a:gd name="T46" fmla="*/ 8130 w 2162175"/>
              <a:gd name="T47" fmla="*/ 148 h 2276475"/>
              <a:gd name="T48" fmla="*/ 9440 w 2162175"/>
              <a:gd name="T49" fmla="*/ 737 h 2276475"/>
              <a:gd name="T50" fmla="*/ 11084 w 2162175"/>
              <a:gd name="T51" fmla="*/ 2340 h 2276475"/>
              <a:gd name="T52" fmla="*/ 12095 w 2162175"/>
              <a:gd name="T53" fmla="*/ 4121 h 2276475"/>
              <a:gd name="T54" fmla="*/ 13089 w 2162175"/>
              <a:gd name="T55" fmla="*/ 7220 h 2276475"/>
              <a:gd name="T56" fmla="*/ 18146 w 2162175"/>
              <a:gd name="T57" fmla="*/ 14555 h 2276475"/>
              <a:gd name="T58" fmla="*/ 18491 w 2162175"/>
              <a:gd name="T59" fmla="*/ 16110 h 2276475"/>
              <a:gd name="T60" fmla="*/ 17833 w 2162175"/>
              <a:gd name="T61" fmla="*/ 17589 h 2276475"/>
              <a:gd name="T62" fmla="*/ 15665 w 2162175"/>
              <a:gd name="T63" fmla="*/ 19214 h 2276475"/>
              <a:gd name="T64" fmla="*/ 14070 w 2162175"/>
              <a:gd name="T65" fmla="*/ 19101 h 2276475"/>
              <a:gd name="T66" fmla="*/ 4239 w 2162175"/>
              <a:gd name="T67" fmla="*/ 9584 h 2276475"/>
              <a:gd name="T68" fmla="*/ 3505 w 2162175"/>
              <a:gd name="T69" fmla="*/ 7736 h 2276475"/>
              <a:gd name="T70" fmla="*/ 3579 w 2162175"/>
              <a:gd name="T71" fmla="*/ 6445 h 2276475"/>
              <a:gd name="T72" fmla="*/ 4842 w 2162175"/>
              <a:gd name="T73" fmla="*/ 4914 h 2276475"/>
              <a:gd name="T74" fmla="*/ 5595 w 2162175"/>
              <a:gd name="T75" fmla="*/ 4492 h 2276475"/>
              <a:gd name="T76" fmla="*/ 6989 w 2162175"/>
              <a:gd name="T77" fmla="*/ 4465 h 2276475"/>
              <a:gd name="T78" fmla="*/ 8820 w 2162175"/>
              <a:gd name="T79" fmla="*/ 5251 h 2276475"/>
              <a:gd name="T80" fmla="*/ 10152 w 2162175"/>
              <a:gd name="T81" fmla="*/ 4955 h 2276475"/>
              <a:gd name="T82" fmla="*/ 9519 w 2162175"/>
              <a:gd name="T83" fmla="*/ 3341 h 2276475"/>
              <a:gd name="T84" fmla="*/ 8483 w 2162175"/>
              <a:gd name="T85" fmla="*/ 2085 h 2276475"/>
              <a:gd name="T86" fmla="*/ 6994 w 2162175"/>
              <a:gd name="T87" fmla="*/ 1498 h 2276475"/>
              <a:gd name="T88" fmla="*/ 5220 w 2162175"/>
              <a:gd name="T89" fmla="*/ 1773 h 2276475"/>
              <a:gd name="T90" fmla="*/ 3592 w 2162175"/>
              <a:gd name="T91" fmla="*/ 2711 h 2276475"/>
              <a:gd name="T92" fmla="*/ 2359 w 2162175"/>
              <a:gd name="T93" fmla="*/ 4115 h 2276475"/>
              <a:gd name="T94" fmla="*/ 1614 w 2162175"/>
              <a:gd name="T95" fmla="*/ 5759 h 2276475"/>
              <a:gd name="T96" fmla="*/ 1340 w 2162175"/>
              <a:gd name="T97" fmla="*/ 7437 h 2276475"/>
              <a:gd name="T98" fmla="*/ 1622 w 2162175"/>
              <a:gd name="T99" fmla="*/ 10063 h 2276475"/>
              <a:gd name="T100" fmla="*/ 2418 w 2162175"/>
              <a:gd name="T101" fmla="*/ 12282 h 2276475"/>
              <a:gd name="T102" fmla="*/ 2802 w 2162175"/>
              <a:gd name="T103" fmla="*/ 13283 h 2276475"/>
              <a:gd name="T104" fmla="*/ 2622 w 2162175"/>
              <a:gd name="T105" fmla="*/ 13780 h 2276475"/>
              <a:gd name="T106" fmla="*/ 2158 w 2162175"/>
              <a:gd name="T107" fmla="*/ 14081 h 2276475"/>
              <a:gd name="T108" fmla="*/ 1619 w 2162175"/>
              <a:gd name="T109" fmla="*/ 14052 h 2276475"/>
              <a:gd name="T110" fmla="*/ 1201 w 2162175"/>
              <a:gd name="T111" fmla="*/ 13708 h 2276475"/>
              <a:gd name="T112" fmla="*/ 478 w 2162175"/>
              <a:gd name="T113" fmla="*/ 11577 h 2276475"/>
              <a:gd name="T114" fmla="*/ 11 w 2162175"/>
              <a:gd name="T115" fmla="*/ 8624 h 2276475"/>
              <a:gd name="T116" fmla="*/ 139 w 2162175"/>
              <a:gd name="T117" fmla="*/ 6466 h 2276475"/>
              <a:gd name="T118" fmla="*/ 723 w 2162175"/>
              <a:gd name="T119" fmla="*/ 4484 h 2276475"/>
              <a:gd name="T120" fmla="*/ 1867 w 2162175"/>
              <a:gd name="T121" fmla="*/ 2598 h 2276475"/>
              <a:gd name="T122" fmla="*/ 3579 w 2162175"/>
              <a:gd name="T123" fmla="*/ 1071 h 2276475"/>
              <a:gd name="T124" fmla="*/ 5750 w 2162175"/>
              <a:gd name="T125" fmla="*/ 137 h 22764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62175" h="2276475">
                <a:moveTo>
                  <a:pt x="959868" y="930275"/>
                </a:moveTo>
                <a:lnTo>
                  <a:pt x="967173" y="930592"/>
                </a:lnTo>
                <a:lnTo>
                  <a:pt x="974479" y="931227"/>
                </a:lnTo>
                <a:lnTo>
                  <a:pt x="981467" y="932178"/>
                </a:lnTo>
                <a:lnTo>
                  <a:pt x="988138" y="933130"/>
                </a:lnTo>
                <a:lnTo>
                  <a:pt x="995126" y="935033"/>
                </a:lnTo>
                <a:lnTo>
                  <a:pt x="1002114" y="936936"/>
                </a:lnTo>
                <a:lnTo>
                  <a:pt x="1008785" y="939157"/>
                </a:lnTo>
                <a:lnTo>
                  <a:pt x="1014820" y="941695"/>
                </a:lnTo>
                <a:lnTo>
                  <a:pt x="1021491" y="944549"/>
                </a:lnTo>
                <a:lnTo>
                  <a:pt x="1027209" y="947404"/>
                </a:lnTo>
                <a:lnTo>
                  <a:pt x="1033561" y="951211"/>
                </a:lnTo>
                <a:lnTo>
                  <a:pt x="1039279" y="954700"/>
                </a:lnTo>
                <a:lnTo>
                  <a:pt x="1044679" y="958824"/>
                </a:lnTo>
                <a:lnTo>
                  <a:pt x="1050079" y="962630"/>
                </a:lnTo>
                <a:lnTo>
                  <a:pt x="1055479" y="967071"/>
                </a:lnTo>
                <a:lnTo>
                  <a:pt x="1059926" y="971829"/>
                </a:lnTo>
                <a:lnTo>
                  <a:pt x="1064691" y="976905"/>
                </a:lnTo>
                <a:lnTo>
                  <a:pt x="1069138" y="981980"/>
                </a:lnTo>
                <a:lnTo>
                  <a:pt x="1073585" y="987373"/>
                </a:lnTo>
                <a:lnTo>
                  <a:pt x="1077714" y="993082"/>
                </a:lnTo>
                <a:lnTo>
                  <a:pt x="1081208" y="998792"/>
                </a:lnTo>
                <a:lnTo>
                  <a:pt x="1084385" y="1004502"/>
                </a:lnTo>
                <a:lnTo>
                  <a:pt x="1087879" y="1010846"/>
                </a:lnTo>
                <a:lnTo>
                  <a:pt x="1090738" y="1016873"/>
                </a:lnTo>
                <a:lnTo>
                  <a:pt x="1093279" y="1023534"/>
                </a:lnTo>
                <a:lnTo>
                  <a:pt x="1095503" y="1030196"/>
                </a:lnTo>
                <a:lnTo>
                  <a:pt x="1097408" y="1036540"/>
                </a:lnTo>
                <a:lnTo>
                  <a:pt x="1098679" y="1043518"/>
                </a:lnTo>
                <a:lnTo>
                  <a:pt x="1100267" y="1050497"/>
                </a:lnTo>
                <a:lnTo>
                  <a:pt x="1100902" y="1057793"/>
                </a:lnTo>
                <a:lnTo>
                  <a:pt x="1101538" y="1065089"/>
                </a:lnTo>
                <a:lnTo>
                  <a:pt x="1101538" y="1072384"/>
                </a:lnTo>
                <a:lnTo>
                  <a:pt x="1101538" y="1075239"/>
                </a:lnTo>
                <a:lnTo>
                  <a:pt x="1101220" y="1078094"/>
                </a:lnTo>
                <a:lnTo>
                  <a:pt x="1100585" y="1084121"/>
                </a:lnTo>
                <a:lnTo>
                  <a:pt x="1487796" y="1470798"/>
                </a:lnTo>
                <a:lnTo>
                  <a:pt x="1492560" y="1476191"/>
                </a:lnTo>
                <a:lnTo>
                  <a:pt x="1496690" y="1481584"/>
                </a:lnTo>
                <a:lnTo>
                  <a:pt x="1500184" y="1487293"/>
                </a:lnTo>
                <a:lnTo>
                  <a:pt x="1503043" y="1493637"/>
                </a:lnTo>
                <a:lnTo>
                  <a:pt x="1505266" y="1500299"/>
                </a:lnTo>
                <a:lnTo>
                  <a:pt x="1506854" y="1506643"/>
                </a:lnTo>
                <a:lnTo>
                  <a:pt x="1507807" y="1513304"/>
                </a:lnTo>
                <a:lnTo>
                  <a:pt x="1508125" y="1519966"/>
                </a:lnTo>
                <a:lnTo>
                  <a:pt x="1507807" y="1526310"/>
                </a:lnTo>
                <a:lnTo>
                  <a:pt x="1506854" y="1533289"/>
                </a:lnTo>
                <a:lnTo>
                  <a:pt x="1505266" y="1539633"/>
                </a:lnTo>
                <a:lnTo>
                  <a:pt x="1503043" y="1545977"/>
                </a:lnTo>
                <a:lnTo>
                  <a:pt x="1500184" y="1552321"/>
                </a:lnTo>
                <a:lnTo>
                  <a:pt x="1496690" y="1558031"/>
                </a:lnTo>
                <a:lnTo>
                  <a:pt x="1492560" y="1564058"/>
                </a:lnTo>
                <a:lnTo>
                  <a:pt x="1487796" y="1569133"/>
                </a:lnTo>
                <a:lnTo>
                  <a:pt x="1455713" y="1601171"/>
                </a:lnTo>
                <a:lnTo>
                  <a:pt x="1450631" y="1605929"/>
                </a:lnTo>
                <a:lnTo>
                  <a:pt x="1444913" y="1609736"/>
                </a:lnTo>
                <a:lnTo>
                  <a:pt x="1438878" y="1612908"/>
                </a:lnTo>
                <a:lnTo>
                  <a:pt x="1432843" y="1616080"/>
                </a:lnTo>
                <a:lnTo>
                  <a:pt x="1426490" y="1617666"/>
                </a:lnTo>
                <a:lnTo>
                  <a:pt x="1419819" y="1619569"/>
                </a:lnTo>
                <a:lnTo>
                  <a:pt x="1413149" y="1620204"/>
                </a:lnTo>
                <a:lnTo>
                  <a:pt x="1406478" y="1620838"/>
                </a:lnTo>
                <a:lnTo>
                  <a:pt x="1399490" y="1620204"/>
                </a:lnTo>
                <a:lnTo>
                  <a:pt x="1393137" y="1619569"/>
                </a:lnTo>
                <a:lnTo>
                  <a:pt x="1386467" y="1617666"/>
                </a:lnTo>
                <a:lnTo>
                  <a:pt x="1379796" y="1616080"/>
                </a:lnTo>
                <a:lnTo>
                  <a:pt x="1373761" y="1612908"/>
                </a:lnTo>
                <a:lnTo>
                  <a:pt x="1367725" y="1609736"/>
                </a:lnTo>
                <a:lnTo>
                  <a:pt x="1362325" y="1605929"/>
                </a:lnTo>
                <a:lnTo>
                  <a:pt x="1357243" y="1601171"/>
                </a:lnTo>
                <a:lnTo>
                  <a:pt x="968762" y="1213225"/>
                </a:lnTo>
                <a:lnTo>
                  <a:pt x="964315" y="1213542"/>
                </a:lnTo>
                <a:lnTo>
                  <a:pt x="959868" y="1213860"/>
                </a:lnTo>
                <a:lnTo>
                  <a:pt x="952562" y="1213860"/>
                </a:lnTo>
                <a:lnTo>
                  <a:pt x="945256" y="1213225"/>
                </a:lnTo>
                <a:lnTo>
                  <a:pt x="937950" y="1212591"/>
                </a:lnTo>
                <a:lnTo>
                  <a:pt x="930962" y="1211005"/>
                </a:lnTo>
                <a:lnTo>
                  <a:pt x="923973" y="1209736"/>
                </a:lnTo>
                <a:lnTo>
                  <a:pt x="917621" y="1207833"/>
                </a:lnTo>
                <a:lnTo>
                  <a:pt x="910950" y="1205295"/>
                </a:lnTo>
                <a:lnTo>
                  <a:pt x="904279" y="1203074"/>
                </a:lnTo>
                <a:lnTo>
                  <a:pt x="898244" y="1200220"/>
                </a:lnTo>
                <a:lnTo>
                  <a:pt x="891891" y="1196730"/>
                </a:lnTo>
                <a:lnTo>
                  <a:pt x="886174" y="1193558"/>
                </a:lnTo>
                <a:lnTo>
                  <a:pt x="880456" y="1190069"/>
                </a:lnTo>
                <a:lnTo>
                  <a:pt x="874738" y="1185945"/>
                </a:lnTo>
                <a:lnTo>
                  <a:pt x="869338" y="1181504"/>
                </a:lnTo>
                <a:lnTo>
                  <a:pt x="864256" y="1177381"/>
                </a:lnTo>
                <a:lnTo>
                  <a:pt x="859174" y="1172622"/>
                </a:lnTo>
                <a:lnTo>
                  <a:pt x="854409" y="1167864"/>
                </a:lnTo>
                <a:lnTo>
                  <a:pt x="849962" y="1162155"/>
                </a:lnTo>
                <a:lnTo>
                  <a:pt x="846150" y="1157079"/>
                </a:lnTo>
                <a:lnTo>
                  <a:pt x="842021" y="1151369"/>
                </a:lnTo>
                <a:lnTo>
                  <a:pt x="838527" y="1145977"/>
                </a:lnTo>
                <a:lnTo>
                  <a:pt x="834715" y="1139633"/>
                </a:lnTo>
                <a:lnTo>
                  <a:pt x="831856" y="1133923"/>
                </a:lnTo>
                <a:lnTo>
                  <a:pt x="828997" y="1127262"/>
                </a:lnTo>
                <a:lnTo>
                  <a:pt x="826456" y="1121235"/>
                </a:lnTo>
                <a:lnTo>
                  <a:pt x="824233" y="1114573"/>
                </a:lnTo>
                <a:lnTo>
                  <a:pt x="822009" y="1107595"/>
                </a:lnTo>
                <a:lnTo>
                  <a:pt x="820421" y="1100616"/>
                </a:lnTo>
                <a:lnTo>
                  <a:pt x="819468" y="1093955"/>
                </a:lnTo>
                <a:lnTo>
                  <a:pt x="818197" y="1086976"/>
                </a:lnTo>
                <a:lnTo>
                  <a:pt x="817880" y="1079680"/>
                </a:lnTo>
                <a:lnTo>
                  <a:pt x="817562" y="1072384"/>
                </a:lnTo>
                <a:lnTo>
                  <a:pt x="817880" y="1065089"/>
                </a:lnTo>
                <a:lnTo>
                  <a:pt x="818197" y="1057793"/>
                </a:lnTo>
                <a:lnTo>
                  <a:pt x="819468" y="1050497"/>
                </a:lnTo>
                <a:lnTo>
                  <a:pt x="820421" y="1043518"/>
                </a:lnTo>
                <a:lnTo>
                  <a:pt x="822009" y="1036540"/>
                </a:lnTo>
                <a:lnTo>
                  <a:pt x="824233" y="1030196"/>
                </a:lnTo>
                <a:lnTo>
                  <a:pt x="826456" y="1023534"/>
                </a:lnTo>
                <a:lnTo>
                  <a:pt x="828997" y="1016873"/>
                </a:lnTo>
                <a:lnTo>
                  <a:pt x="831856" y="1010846"/>
                </a:lnTo>
                <a:lnTo>
                  <a:pt x="834715" y="1004502"/>
                </a:lnTo>
                <a:lnTo>
                  <a:pt x="838527" y="998792"/>
                </a:lnTo>
                <a:lnTo>
                  <a:pt x="842021" y="993082"/>
                </a:lnTo>
                <a:lnTo>
                  <a:pt x="846150" y="987373"/>
                </a:lnTo>
                <a:lnTo>
                  <a:pt x="849962" y="981980"/>
                </a:lnTo>
                <a:lnTo>
                  <a:pt x="854409" y="976905"/>
                </a:lnTo>
                <a:lnTo>
                  <a:pt x="859174" y="971829"/>
                </a:lnTo>
                <a:lnTo>
                  <a:pt x="864256" y="967071"/>
                </a:lnTo>
                <a:lnTo>
                  <a:pt x="869338" y="962630"/>
                </a:lnTo>
                <a:lnTo>
                  <a:pt x="874738" y="958824"/>
                </a:lnTo>
                <a:lnTo>
                  <a:pt x="880456" y="954700"/>
                </a:lnTo>
                <a:lnTo>
                  <a:pt x="886174" y="951211"/>
                </a:lnTo>
                <a:lnTo>
                  <a:pt x="891891" y="947404"/>
                </a:lnTo>
                <a:lnTo>
                  <a:pt x="898244" y="944549"/>
                </a:lnTo>
                <a:lnTo>
                  <a:pt x="904279" y="941695"/>
                </a:lnTo>
                <a:lnTo>
                  <a:pt x="910950" y="939157"/>
                </a:lnTo>
                <a:lnTo>
                  <a:pt x="917621" y="936936"/>
                </a:lnTo>
                <a:lnTo>
                  <a:pt x="923973" y="935033"/>
                </a:lnTo>
                <a:lnTo>
                  <a:pt x="930962" y="933130"/>
                </a:lnTo>
                <a:lnTo>
                  <a:pt x="937950" y="932178"/>
                </a:lnTo>
                <a:lnTo>
                  <a:pt x="945256" y="931227"/>
                </a:lnTo>
                <a:lnTo>
                  <a:pt x="952562" y="930592"/>
                </a:lnTo>
                <a:lnTo>
                  <a:pt x="959868" y="930275"/>
                </a:lnTo>
                <a:close/>
                <a:moveTo>
                  <a:pt x="955675" y="788243"/>
                </a:moveTo>
                <a:lnTo>
                  <a:pt x="941070" y="788560"/>
                </a:lnTo>
                <a:lnTo>
                  <a:pt x="927100" y="789512"/>
                </a:lnTo>
                <a:lnTo>
                  <a:pt x="912813" y="791417"/>
                </a:lnTo>
                <a:lnTo>
                  <a:pt x="898843" y="793957"/>
                </a:lnTo>
                <a:lnTo>
                  <a:pt x="885507" y="796814"/>
                </a:lnTo>
                <a:lnTo>
                  <a:pt x="871855" y="800941"/>
                </a:lnTo>
                <a:lnTo>
                  <a:pt x="858837" y="805385"/>
                </a:lnTo>
                <a:lnTo>
                  <a:pt x="846137" y="810464"/>
                </a:lnTo>
                <a:lnTo>
                  <a:pt x="833755" y="815861"/>
                </a:lnTo>
                <a:lnTo>
                  <a:pt x="821690" y="822210"/>
                </a:lnTo>
                <a:lnTo>
                  <a:pt x="809625" y="828877"/>
                </a:lnTo>
                <a:lnTo>
                  <a:pt x="798195" y="836178"/>
                </a:lnTo>
                <a:lnTo>
                  <a:pt x="787400" y="844432"/>
                </a:lnTo>
                <a:lnTo>
                  <a:pt x="776605" y="852686"/>
                </a:lnTo>
                <a:lnTo>
                  <a:pt x="766127" y="861257"/>
                </a:lnTo>
                <a:lnTo>
                  <a:pt x="756285" y="870781"/>
                </a:lnTo>
                <a:lnTo>
                  <a:pt x="747395" y="880622"/>
                </a:lnTo>
                <a:lnTo>
                  <a:pt x="738187" y="890781"/>
                </a:lnTo>
                <a:lnTo>
                  <a:pt x="729933" y="901574"/>
                </a:lnTo>
                <a:lnTo>
                  <a:pt x="721995" y="912368"/>
                </a:lnTo>
                <a:lnTo>
                  <a:pt x="715010" y="924114"/>
                </a:lnTo>
                <a:lnTo>
                  <a:pt x="708025" y="935860"/>
                </a:lnTo>
                <a:lnTo>
                  <a:pt x="701675" y="947923"/>
                </a:lnTo>
                <a:lnTo>
                  <a:pt x="695960" y="960621"/>
                </a:lnTo>
                <a:lnTo>
                  <a:pt x="691197" y="973319"/>
                </a:lnTo>
                <a:lnTo>
                  <a:pt x="686435" y="986335"/>
                </a:lnTo>
                <a:lnTo>
                  <a:pt x="682625" y="999668"/>
                </a:lnTo>
                <a:lnTo>
                  <a:pt x="679450" y="1013319"/>
                </a:lnTo>
                <a:lnTo>
                  <a:pt x="676910" y="1027287"/>
                </a:lnTo>
                <a:lnTo>
                  <a:pt x="675640" y="1041572"/>
                </a:lnTo>
                <a:lnTo>
                  <a:pt x="674370" y="1055540"/>
                </a:lnTo>
                <a:lnTo>
                  <a:pt x="674053" y="1070143"/>
                </a:lnTo>
                <a:lnTo>
                  <a:pt x="674053" y="1083794"/>
                </a:lnTo>
                <a:lnTo>
                  <a:pt x="675005" y="1097127"/>
                </a:lnTo>
                <a:lnTo>
                  <a:pt x="676593" y="1110143"/>
                </a:lnTo>
                <a:lnTo>
                  <a:pt x="678815" y="1123476"/>
                </a:lnTo>
                <a:lnTo>
                  <a:pt x="681673" y="1136174"/>
                </a:lnTo>
                <a:lnTo>
                  <a:pt x="684847" y="1148872"/>
                </a:lnTo>
                <a:lnTo>
                  <a:pt x="688975" y="1161253"/>
                </a:lnTo>
                <a:lnTo>
                  <a:pt x="693420" y="1173316"/>
                </a:lnTo>
                <a:lnTo>
                  <a:pt x="698500" y="1185062"/>
                </a:lnTo>
                <a:lnTo>
                  <a:pt x="703897" y="1196491"/>
                </a:lnTo>
                <a:lnTo>
                  <a:pt x="710247" y="1207919"/>
                </a:lnTo>
                <a:lnTo>
                  <a:pt x="716280" y="1219030"/>
                </a:lnTo>
                <a:lnTo>
                  <a:pt x="723583" y="1229506"/>
                </a:lnTo>
                <a:lnTo>
                  <a:pt x="730885" y="1239982"/>
                </a:lnTo>
                <a:lnTo>
                  <a:pt x="738823" y="1249823"/>
                </a:lnTo>
                <a:lnTo>
                  <a:pt x="747395" y="1259347"/>
                </a:lnTo>
                <a:lnTo>
                  <a:pt x="755650" y="1268553"/>
                </a:lnTo>
                <a:lnTo>
                  <a:pt x="765175" y="1277442"/>
                </a:lnTo>
                <a:lnTo>
                  <a:pt x="774700" y="1286013"/>
                </a:lnTo>
                <a:lnTo>
                  <a:pt x="784543" y="1293632"/>
                </a:lnTo>
                <a:lnTo>
                  <a:pt x="794703" y="1301251"/>
                </a:lnTo>
                <a:lnTo>
                  <a:pt x="805180" y="1308235"/>
                </a:lnTo>
                <a:lnTo>
                  <a:pt x="816293" y="1315219"/>
                </a:lnTo>
                <a:lnTo>
                  <a:pt x="827405" y="1320933"/>
                </a:lnTo>
                <a:lnTo>
                  <a:pt x="838835" y="1326648"/>
                </a:lnTo>
                <a:lnTo>
                  <a:pt x="850900" y="1331727"/>
                </a:lnTo>
                <a:lnTo>
                  <a:pt x="862965" y="1336171"/>
                </a:lnTo>
                <a:lnTo>
                  <a:pt x="875347" y="1340298"/>
                </a:lnTo>
                <a:lnTo>
                  <a:pt x="887730" y="1343473"/>
                </a:lnTo>
                <a:lnTo>
                  <a:pt x="900747" y="1346330"/>
                </a:lnTo>
                <a:lnTo>
                  <a:pt x="913447" y="1348869"/>
                </a:lnTo>
                <a:lnTo>
                  <a:pt x="927100" y="1350457"/>
                </a:lnTo>
                <a:lnTo>
                  <a:pt x="1403033" y="1826323"/>
                </a:lnTo>
                <a:lnTo>
                  <a:pt x="1409383" y="1832989"/>
                </a:lnTo>
                <a:lnTo>
                  <a:pt x="1416367" y="1838704"/>
                </a:lnTo>
                <a:lnTo>
                  <a:pt x="1423670" y="1844100"/>
                </a:lnTo>
                <a:lnTo>
                  <a:pt x="1431290" y="1849180"/>
                </a:lnTo>
                <a:lnTo>
                  <a:pt x="1438910" y="1854259"/>
                </a:lnTo>
                <a:lnTo>
                  <a:pt x="1447165" y="1858703"/>
                </a:lnTo>
                <a:lnTo>
                  <a:pt x="1455103" y="1862830"/>
                </a:lnTo>
                <a:lnTo>
                  <a:pt x="1463357" y="1866322"/>
                </a:lnTo>
                <a:lnTo>
                  <a:pt x="1472247" y="1869814"/>
                </a:lnTo>
                <a:lnTo>
                  <a:pt x="1480820" y="1872671"/>
                </a:lnTo>
                <a:lnTo>
                  <a:pt x="1489710" y="1874894"/>
                </a:lnTo>
                <a:lnTo>
                  <a:pt x="1498917" y="1877116"/>
                </a:lnTo>
                <a:lnTo>
                  <a:pt x="1507807" y="1878386"/>
                </a:lnTo>
                <a:lnTo>
                  <a:pt x="1517015" y="1879655"/>
                </a:lnTo>
                <a:lnTo>
                  <a:pt x="1526540" y="1880290"/>
                </a:lnTo>
                <a:lnTo>
                  <a:pt x="1535747" y="1880608"/>
                </a:lnTo>
                <a:lnTo>
                  <a:pt x="1545273" y="1880290"/>
                </a:lnTo>
                <a:lnTo>
                  <a:pt x="1554163" y="1879655"/>
                </a:lnTo>
                <a:lnTo>
                  <a:pt x="1563687" y="1878386"/>
                </a:lnTo>
                <a:lnTo>
                  <a:pt x="1572895" y="1877116"/>
                </a:lnTo>
                <a:lnTo>
                  <a:pt x="1581785" y="1874894"/>
                </a:lnTo>
                <a:lnTo>
                  <a:pt x="1590675" y="1872671"/>
                </a:lnTo>
                <a:lnTo>
                  <a:pt x="1599565" y="1869814"/>
                </a:lnTo>
                <a:lnTo>
                  <a:pt x="1608137" y="1866322"/>
                </a:lnTo>
                <a:lnTo>
                  <a:pt x="1616710" y="1862830"/>
                </a:lnTo>
                <a:lnTo>
                  <a:pt x="1624647" y="1858703"/>
                </a:lnTo>
                <a:lnTo>
                  <a:pt x="1632585" y="1853941"/>
                </a:lnTo>
                <a:lnTo>
                  <a:pt x="1640205" y="1849180"/>
                </a:lnTo>
                <a:lnTo>
                  <a:pt x="1647825" y="1844100"/>
                </a:lnTo>
                <a:lnTo>
                  <a:pt x="1655127" y="1838704"/>
                </a:lnTo>
                <a:lnTo>
                  <a:pt x="1662113" y="1832355"/>
                </a:lnTo>
                <a:lnTo>
                  <a:pt x="1668780" y="1826323"/>
                </a:lnTo>
                <a:lnTo>
                  <a:pt x="1710373" y="1784736"/>
                </a:lnTo>
                <a:lnTo>
                  <a:pt x="1717040" y="1777752"/>
                </a:lnTo>
                <a:lnTo>
                  <a:pt x="1723390" y="1770451"/>
                </a:lnTo>
                <a:lnTo>
                  <a:pt x="1728787" y="1762832"/>
                </a:lnTo>
                <a:lnTo>
                  <a:pt x="1734185" y="1755213"/>
                </a:lnTo>
                <a:lnTo>
                  <a:pt x="1739265" y="1747276"/>
                </a:lnTo>
                <a:lnTo>
                  <a:pt x="1743710" y="1739340"/>
                </a:lnTo>
                <a:lnTo>
                  <a:pt x="1747837" y="1730769"/>
                </a:lnTo>
                <a:lnTo>
                  <a:pt x="1751330" y="1722515"/>
                </a:lnTo>
                <a:lnTo>
                  <a:pt x="1754823" y="1713944"/>
                </a:lnTo>
                <a:lnTo>
                  <a:pt x="1757680" y="1705372"/>
                </a:lnTo>
                <a:lnTo>
                  <a:pt x="1759903" y="1696483"/>
                </a:lnTo>
                <a:lnTo>
                  <a:pt x="1761490" y="1687912"/>
                </a:lnTo>
                <a:lnTo>
                  <a:pt x="1763395" y="1678706"/>
                </a:lnTo>
                <a:lnTo>
                  <a:pt x="1764665" y="1669500"/>
                </a:lnTo>
                <a:lnTo>
                  <a:pt x="1764983" y="1660928"/>
                </a:lnTo>
                <a:lnTo>
                  <a:pt x="1765300" y="1651722"/>
                </a:lnTo>
                <a:lnTo>
                  <a:pt x="1764983" y="1642516"/>
                </a:lnTo>
                <a:lnTo>
                  <a:pt x="1764665" y="1633945"/>
                </a:lnTo>
                <a:lnTo>
                  <a:pt x="1763395" y="1624738"/>
                </a:lnTo>
                <a:lnTo>
                  <a:pt x="1761490" y="1616167"/>
                </a:lnTo>
                <a:lnTo>
                  <a:pt x="1759903" y="1606961"/>
                </a:lnTo>
                <a:lnTo>
                  <a:pt x="1757680" y="1598072"/>
                </a:lnTo>
                <a:lnTo>
                  <a:pt x="1754823" y="1589501"/>
                </a:lnTo>
                <a:lnTo>
                  <a:pt x="1751330" y="1580930"/>
                </a:lnTo>
                <a:lnTo>
                  <a:pt x="1747837" y="1572676"/>
                </a:lnTo>
                <a:lnTo>
                  <a:pt x="1743710" y="1564422"/>
                </a:lnTo>
                <a:lnTo>
                  <a:pt x="1739265" y="1556168"/>
                </a:lnTo>
                <a:lnTo>
                  <a:pt x="1734185" y="1548232"/>
                </a:lnTo>
                <a:lnTo>
                  <a:pt x="1728787" y="1540613"/>
                </a:lnTo>
                <a:lnTo>
                  <a:pt x="1723390" y="1533311"/>
                </a:lnTo>
                <a:lnTo>
                  <a:pt x="1717040" y="1526010"/>
                </a:lnTo>
                <a:lnTo>
                  <a:pt x="1710373" y="1519026"/>
                </a:lnTo>
                <a:lnTo>
                  <a:pt x="1236663" y="1045699"/>
                </a:lnTo>
                <a:lnTo>
                  <a:pt x="1235393" y="1032366"/>
                </a:lnTo>
                <a:lnTo>
                  <a:pt x="1233170" y="1019350"/>
                </a:lnTo>
                <a:lnTo>
                  <a:pt x="1230313" y="1006017"/>
                </a:lnTo>
                <a:lnTo>
                  <a:pt x="1226820" y="993319"/>
                </a:lnTo>
                <a:lnTo>
                  <a:pt x="1223327" y="980621"/>
                </a:lnTo>
                <a:lnTo>
                  <a:pt x="1218883" y="968557"/>
                </a:lnTo>
                <a:lnTo>
                  <a:pt x="1213803" y="956494"/>
                </a:lnTo>
                <a:lnTo>
                  <a:pt x="1208405" y="944431"/>
                </a:lnTo>
                <a:lnTo>
                  <a:pt x="1202055" y="933320"/>
                </a:lnTo>
                <a:lnTo>
                  <a:pt x="1195705" y="922209"/>
                </a:lnTo>
                <a:lnTo>
                  <a:pt x="1188720" y="911415"/>
                </a:lnTo>
                <a:lnTo>
                  <a:pt x="1181100" y="900622"/>
                </a:lnTo>
                <a:lnTo>
                  <a:pt x="1173480" y="890781"/>
                </a:lnTo>
                <a:lnTo>
                  <a:pt x="1164907" y="880940"/>
                </a:lnTo>
                <a:lnTo>
                  <a:pt x="1156017" y="871733"/>
                </a:lnTo>
                <a:lnTo>
                  <a:pt x="1146810" y="862845"/>
                </a:lnTo>
                <a:lnTo>
                  <a:pt x="1137285" y="854591"/>
                </a:lnTo>
                <a:lnTo>
                  <a:pt x="1127125" y="846337"/>
                </a:lnTo>
                <a:lnTo>
                  <a:pt x="1116965" y="838718"/>
                </a:lnTo>
                <a:lnTo>
                  <a:pt x="1105853" y="831417"/>
                </a:lnTo>
                <a:lnTo>
                  <a:pt x="1095057" y="825067"/>
                </a:lnTo>
                <a:lnTo>
                  <a:pt x="1083627" y="818718"/>
                </a:lnTo>
                <a:lnTo>
                  <a:pt x="1071880" y="813322"/>
                </a:lnTo>
                <a:lnTo>
                  <a:pt x="1060133" y="808242"/>
                </a:lnTo>
                <a:lnTo>
                  <a:pt x="1048067" y="803480"/>
                </a:lnTo>
                <a:lnTo>
                  <a:pt x="1035367" y="799354"/>
                </a:lnTo>
                <a:lnTo>
                  <a:pt x="1022350" y="796179"/>
                </a:lnTo>
                <a:lnTo>
                  <a:pt x="1009650" y="793322"/>
                </a:lnTo>
                <a:lnTo>
                  <a:pt x="996633" y="791100"/>
                </a:lnTo>
                <a:lnTo>
                  <a:pt x="982980" y="789512"/>
                </a:lnTo>
                <a:lnTo>
                  <a:pt x="969645" y="788560"/>
                </a:lnTo>
                <a:lnTo>
                  <a:pt x="955675" y="788243"/>
                </a:lnTo>
                <a:close/>
                <a:moveTo>
                  <a:pt x="802640" y="0"/>
                </a:moveTo>
                <a:lnTo>
                  <a:pt x="825183" y="317"/>
                </a:lnTo>
                <a:lnTo>
                  <a:pt x="848360" y="952"/>
                </a:lnTo>
                <a:lnTo>
                  <a:pt x="871220" y="2857"/>
                </a:lnTo>
                <a:lnTo>
                  <a:pt x="882650" y="4127"/>
                </a:lnTo>
                <a:lnTo>
                  <a:pt x="894080" y="5714"/>
                </a:lnTo>
                <a:lnTo>
                  <a:pt x="905510" y="7301"/>
                </a:lnTo>
                <a:lnTo>
                  <a:pt x="916305" y="9524"/>
                </a:lnTo>
                <a:lnTo>
                  <a:pt x="927735" y="12063"/>
                </a:lnTo>
                <a:lnTo>
                  <a:pt x="938847" y="14603"/>
                </a:lnTo>
                <a:lnTo>
                  <a:pt x="949960" y="17460"/>
                </a:lnTo>
                <a:lnTo>
                  <a:pt x="960755" y="20317"/>
                </a:lnTo>
                <a:lnTo>
                  <a:pt x="971867" y="24127"/>
                </a:lnTo>
                <a:lnTo>
                  <a:pt x="982345" y="27301"/>
                </a:lnTo>
                <a:lnTo>
                  <a:pt x="992823" y="31428"/>
                </a:lnTo>
                <a:lnTo>
                  <a:pt x="1003617" y="35238"/>
                </a:lnTo>
                <a:lnTo>
                  <a:pt x="1014095" y="39682"/>
                </a:lnTo>
                <a:lnTo>
                  <a:pt x="1024255" y="44126"/>
                </a:lnTo>
                <a:lnTo>
                  <a:pt x="1034733" y="48888"/>
                </a:lnTo>
                <a:lnTo>
                  <a:pt x="1044575" y="53967"/>
                </a:lnTo>
                <a:lnTo>
                  <a:pt x="1055053" y="59047"/>
                </a:lnTo>
                <a:lnTo>
                  <a:pt x="1064895" y="64126"/>
                </a:lnTo>
                <a:lnTo>
                  <a:pt x="1083945" y="75554"/>
                </a:lnTo>
                <a:lnTo>
                  <a:pt x="1102995" y="86983"/>
                </a:lnTo>
                <a:lnTo>
                  <a:pt x="1121093" y="99364"/>
                </a:lnTo>
                <a:lnTo>
                  <a:pt x="1138873" y="112379"/>
                </a:lnTo>
                <a:lnTo>
                  <a:pt x="1156017" y="125712"/>
                </a:lnTo>
                <a:lnTo>
                  <a:pt x="1171893" y="139681"/>
                </a:lnTo>
                <a:lnTo>
                  <a:pt x="1187450" y="153649"/>
                </a:lnTo>
                <a:lnTo>
                  <a:pt x="1203007" y="168252"/>
                </a:lnTo>
                <a:lnTo>
                  <a:pt x="1217930" y="182855"/>
                </a:lnTo>
                <a:lnTo>
                  <a:pt x="1231900" y="197775"/>
                </a:lnTo>
                <a:lnTo>
                  <a:pt x="1245553" y="213013"/>
                </a:lnTo>
                <a:lnTo>
                  <a:pt x="1258570" y="228886"/>
                </a:lnTo>
                <a:lnTo>
                  <a:pt x="1271270" y="244441"/>
                </a:lnTo>
                <a:lnTo>
                  <a:pt x="1283335" y="260314"/>
                </a:lnTo>
                <a:lnTo>
                  <a:pt x="1295083" y="276186"/>
                </a:lnTo>
                <a:lnTo>
                  <a:pt x="1306513" y="292377"/>
                </a:lnTo>
                <a:lnTo>
                  <a:pt x="1316990" y="308249"/>
                </a:lnTo>
                <a:lnTo>
                  <a:pt x="1327467" y="324757"/>
                </a:lnTo>
                <a:lnTo>
                  <a:pt x="1337310" y="340947"/>
                </a:lnTo>
                <a:lnTo>
                  <a:pt x="1347153" y="357138"/>
                </a:lnTo>
                <a:lnTo>
                  <a:pt x="1356360" y="373645"/>
                </a:lnTo>
                <a:lnTo>
                  <a:pt x="1365567" y="389836"/>
                </a:lnTo>
                <a:lnTo>
                  <a:pt x="1373823" y="406026"/>
                </a:lnTo>
                <a:lnTo>
                  <a:pt x="1382713" y="421899"/>
                </a:lnTo>
                <a:lnTo>
                  <a:pt x="1390650" y="438406"/>
                </a:lnTo>
                <a:lnTo>
                  <a:pt x="1398270" y="454279"/>
                </a:lnTo>
                <a:lnTo>
                  <a:pt x="1405890" y="470469"/>
                </a:lnTo>
                <a:lnTo>
                  <a:pt x="1413193" y="486342"/>
                </a:lnTo>
                <a:lnTo>
                  <a:pt x="1420177" y="502215"/>
                </a:lnTo>
                <a:lnTo>
                  <a:pt x="1433195" y="533961"/>
                </a:lnTo>
                <a:lnTo>
                  <a:pt x="1445260" y="565389"/>
                </a:lnTo>
                <a:lnTo>
                  <a:pt x="1456690" y="596499"/>
                </a:lnTo>
                <a:lnTo>
                  <a:pt x="1467167" y="626975"/>
                </a:lnTo>
                <a:lnTo>
                  <a:pt x="1477327" y="657133"/>
                </a:lnTo>
                <a:lnTo>
                  <a:pt x="1486535" y="686657"/>
                </a:lnTo>
                <a:lnTo>
                  <a:pt x="1495107" y="715545"/>
                </a:lnTo>
                <a:lnTo>
                  <a:pt x="1503363" y="744116"/>
                </a:lnTo>
                <a:lnTo>
                  <a:pt x="1510347" y="772052"/>
                </a:lnTo>
                <a:lnTo>
                  <a:pt x="1517333" y="799036"/>
                </a:lnTo>
                <a:lnTo>
                  <a:pt x="1523683" y="825702"/>
                </a:lnTo>
                <a:lnTo>
                  <a:pt x="1529397" y="852051"/>
                </a:lnTo>
                <a:lnTo>
                  <a:pt x="1534795" y="877130"/>
                </a:lnTo>
                <a:lnTo>
                  <a:pt x="1539875" y="901574"/>
                </a:lnTo>
                <a:lnTo>
                  <a:pt x="1544320" y="925066"/>
                </a:lnTo>
                <a:lnTo>
                  <a:pt x="1552257" y="970462"/>
                </a:lnTo>
                <a:lnTo>
                  <a:pt x="1559243" y="1012049"/>
                </a:lnTo>
                <a:lnTo>
                  <a:pt x="1565275" y="1049826"/>
                </a:lnTo>
                <a:lnTo>
                  <a:pt x="1578927" y="1163475"/>
                </a:lnTo>
                <a:lnTo>
                  <a:pt x="2073275" y="1657119"/>
                </a:lnTo>
                <a:lnTo>
                  <a:pt x="2083753" y="1668865"/>
                </a:lnTo>
                <a:lnTo>
                  <a:pt x="2093913" y="1680611"/>
                </a:lnTo>
                <a:lnTo>
                  <a:pt x="2103437" y="1692674"/>
                </a:lnTo>
                <a:lnTo>
                  <a:pt x="2112327" y="1705055"/>
                </a:lnTo>
                <a:lnTo>
                  <a:pt x="2120265" y="1717753"/>
                </a:lnTo>
                <a:lnTo>
                  <a:pt x="2127567" y="1730769"/>
                </a:lnTo>
                <a:lnTo>
                  <a:pt x="2134235" y="1744419"/>
                </a:lnTo>
                <a:lnTo>
                  <a:pt x="2139950" y="1757752"/>
                </a:lnTo>
                <a:lnTo>
                  <a:pt x="2145030" y="1771720"/>
                </a:lnTo>
                <a:lnTo>
                  <a:pt x="2149793" y="1786006"/>
                </a:lnTo>
                <a:lnTo>
                  <a:pt x="2153285" y="1799974"/>
                </a:lnTo>
                <a:lnTo>
                  <a:pt x="2156777" y="1814260"/>
                </a:lnTo>
                <a:lnTo>
                  <a:pt x="2159000" y="1828862"/>
                </a:lnTo>
                <a:lnTo>
                  <a:pt x="2160587" y="1843148"/>
                </a:lnTo>
                <a:lnTo>
                  <a:pt x="2161857" y="1857751"/>
                </a:lnTo>
                <a:lnTo>
                  <a:pt x="2162175" y="1872354"/>
                </a:lnTo>
                <a:lnTo>
                  <a:pt x="2161857" y="1886957"/>
                </a:lnTo>
                <a:lnTo>
                  <a:pt x="2160587" y="1901242"/>
                </a:lnTo>
                <a:lnTo>
                  <a:pt x="2159000" y="1915845"/>
                </a:lnTo>
                <a:lnTo>
                  <a:pt x="2156777" y="1930448"/>
                </a:lnTo>
                <a:lnTo>
                  <a:pt x="2153285" y="1944734"/>
                </a:lnTo>
                <a:lnTo>
                  <a:pt x="2149793" y="1959019"/>
                </a:lnTo>
                <a:lnTo>
                  <a:pt x="2145030" y="1972670"/>
                </a:lnTo>
                <a:lnTo>
                  <a:pt x="2139950" y="1986638"/>
                </a:lnTo>
                <a:lnTo>
                  <a:pt x="2134235" y="1999971"/>
                </a:lnTo>
                <a:lnTo>
                  <a:pt x="2127567" y="2013622"/>
                </a:lnTo>
                <a:lnTo>
                  <a:pt x="2120265" y="2026637"/>
                </a:lnTo>
                <a:lnTo>
                  <a:pt x="2112327" y="2039336"/>
                </a:lnTo>
                <a:lnTo>
                  <a:pt x="2103437" y="2051716"/>
                </a:lnTo>
                <a:lnTo>
                  <a:pt x="2093913" y="2064097"/>
                </a:lnTo>
                <a:lnTo>
                  <a:pt x="2083753" y="2075843"/>
                </a:lnTo>
                <a:lnTo>
                  <a:pt x="2073275" y="2087271"/>
                </a:lnTo>
                <a:lnTo>
                  <a:pt x="1972945" y="2187270"/>
                </a:lnTo>
                <a:lnTo>
                  <a:pt x="1961833" y="2198064"/>
                </a:lnTo>
                <a:lnTo>
                  <a:pt x="1950085" y="2208222"/>
                </a:lnTo>
                <a:lnTo>
                  <a:pt x="1938020" y="2217746"/>
                </a:lnTo>
                <a:lnTo>
                  <a:pt x="1925320" y="2226317"/>
                </a:lnTo>
                <a:lnTo>
                  <a:pt x="1912620" y="2233936"/>
                </a:lnTo>
                <a:lnTo>
                  <a:pt x="1899285" y="2241555"/>
                </a:lnTo>
                <a:lnTo>
                  <a:pt x="1886267" y="2248222"/>
                </a:lnTo>
                <a:lnTo>
                  <a:pt x="1872297" y="2254253"/>
                </a:lnTo>
                <a:lnTo>
                  <a:pt x="1858645" y="2259333"/>
                </a:lnTo>
                <a:lnTo>
                  <a:pt x="1844675" y="2264094"/>
                </a:lnTo>
                <a:lnTo>
                  <a:pt x="1830387" y="2267586"/>
                </a:lnTo>
                <a:lnTo>
                  <a:pt x="1816417" y="2270761"/>
                </a:lnTo>
                <a:lnTo>
                  <a:pt x="1801813" y="2272983"/>
                </a:lnTo>
                <a:lnTo>
                  <a:pt x="1787207" y="2274888"/>
                </a:lnTo>
                <a:lnTo>
                  <a:pt x="1772603" y="2275840"/>
                </a:lnTo>
                <a:lnTo>
                  <a:pt x="1757997" y="2276475"/>
                </a:lnTo>
                <a:lnTo>
                  <a:pt x="1743393" y="2275840"/>
                </a:lnTo>
                <a:lnTo>
                  <a:pt x="1729105" y="2274888"/>
                </a:lnTo>
                <a:lnTo>
                  <a:pt x="1714500" y="2272983"/>
                </a:lnTo>
                <a:lnTo>
                  <a:pt x="1699895" y="2270761"/>
                </a:lnTo>
                <a:lnTo>
                  <a:pt x="1685925" y="2267586"/>
                </a:lnTo>
                <a:lnTo>
                  <a:pt x="1671637" y="2264094"/>
                </a:lnTo>
                <a:lnTo>
                  <a:pt x="1657667" y="2259333"/>
                </a:lnTo>
                <a:lnTo>
                  <a:pt x="1644015" y="2254253"/>
                </a:lnTo>
                <a:lnTo>
                  <a:pt x="1630045" y="2248222"/>
                </a:lnTo>
                <a:lnTo>
                  <a:pt x="1617027" y="2241555"/>
                </a:lnTo>
                <a:lnTo>
                  <a:pt x="1603693" y="2234571"/>
                </a:lnTo>
                <a:lnTo>
                  <a:pt x="1590993" y="2226317"/>
                </a:lnTo>
                <a:lnTo>
                  <a:pt x="1578293" y="2217746"/>
                </a:lnTo>
                <a:lnTo>
                  <a:pt x="1566227" y="2208222"/>
                </a:lnTo>
                <a:lnTo>
                  <a:pt x="1554480" y="2198064"/>
                </a:lnTo>
                <a:lnTo>
                  <a:pt x="1543367" y="2187270"/>
                </a:lnTo>
                <a:lnTo>
                  <a:pt x="537210" y="1181570"/>
                </a:lnTo>
                <a:lnTo>
                  <a:pt x="526415" y="1170142"/>
                </a:lnTo>
                <a:lnTo>
                  <a:pt x="515620" y="1157761"/>
                </a:lnTo>
                <a:lnTo>
                  <a:pt x="505143" y="1144428"/>
                </a:lnTo>
                <a:lnTo>
                  <a:pt x="495300" y="1131095"/>
                </a:lnTo>
                <a:lnTo>
                  <a:pt x="485457" y="1116492"/>
                </a:lnTo>
                <a:lnTo>
                  <a:pt x="476567" y="1101571"/>
                </a:lnTo>
                <a:lnTo>
                  <a:pt x="467677" y="1086016"/>
                </a:lnTo>
                <a:lnTo>
                  <a:pt x="459423" y="1069826"/>
                </a:lnTo>
                <a:lnTo>
                  <a:pt x="451485" y="1053318"/>
                </a:lnTo>
                <a:lnTo>
                  <a:pt x="444183" y="1036810"/>
                </a:lnTo>
                <a:lnTo>
                  <a:pt x="437515" y="1019668"/>
                </a:lnTo>
                <a:lnTo>
                  <a:pt x="431165" y="1002208"/>
                </a:lnTo>
                <a:lnTo>
                  <a:pt x="425450" y="984430"/>
                </a:lnTo>
                <a:lnTo>
                  <a:pt x="420370" y="966653"/>
                </a:lnTo>
                <a:lnTo>
                  <a:pt x="415925" y="948875"/>
                </a:lnTo>
                <a:lnTo>
                  <a:pt x="412433" y="931098"/>
                </a:lnTo>
                <a:lnTo>
                  <a:pt x="409575" y="913003"/>
                </a:lnTo>
                <a:lnTo>
                  <a:pt x="407353" y="895225"/>
                </a:lnTo>
                <a:lnTo>
                  <a:pt x="405765" y="877448"/>
                </a:lnTo>
                <a:lnTo>
                  <a:pt x="404813" y="859988"/>
                </a:lnTo>
                <a:lnTo>
                  <a:pt x="405130" y="842528"/>
                </a:lnTo>
                <a:lnTo>
                  <a:pt x="405765" y="825385"/>
                </a:lnTo>
                <a:lnTo>
                  <a:pt x="406400" y="816814"/>
                </a:lnTo>
                <a:lnTo>
                  <a:pt x="407670" y="808560"/>
                </a:lnTo>
                <a:lnTo>
                  <a:pt x="408623" y="800306"/>
                </a:lnTo>
                <a:lnTo>
                  <a:pt x="410210" y="792052"/>
                </a:lnTo>
                <a:lnTo>
                  <a:pt x="411480" y="783798"/>
                </a:lnTo>
                <a:lnTo>
                  <a:pt x="413385" y="776179"/>
                </a:lnTo>
                <a:lnTo>
                  <a:pt x="415607" y="768243"/>
                </a:lnTo>
                <a:lnTo>
                  <a:pt x="418147" y="760624"/>
                </a:lnTo>
                <a:lnTo>
                  <a:pt x="420687" y="752687"/>
                </a:lnTo>
                <a:lnTo>
                  <a:pt x="423227" y="745386"/>
                </a:lnTo>
                <a:lnTo>
                  <a:pt x="426403" y="738402"/>
                </a:lnTo>
                <a:lnTo>
                  <a:pt x="429895" y="731101"/>
                </a:lnTo>
                <a:lnTo>
                  <a:pt x="433387" y="724116"/>
                </a:lnTo>
                <a:lnTo>
                  <a:pt x="437197" y="717132"/>
                </a:lnTo>
                <a:lnTo>
                  <a:pt x="441007" y="710466"/>
                </a:lnTo>
                <a:lnTo>
                  <a:pt x="445453" y="704434"/>
                </a:lnTo>
                <a:lnTo>
                  <a:pt x="450215" y="697768"/>
                </a:lnTo>
                <a:lnTo>
                  <a:pt x="454977" y="692054"/>
                </a:lnTo>
                <a:lnTo>
                  <a:pt x="460057" y="686022"/>
                </a:lnTo>
                <a:lnTo>
                  <a:pt x="465455" y="680308"/>
                </a:lnTo>
                <a:lnTo>
                  <a:pt x="565785" y="579992"/>
                </a:lnTo>
                <a:lnTo>
                  <a:pt x="571500" y="574595"/>
                </a:lnTo>
                <a:lnTo>
                  <a:pt x="577533" y="569516"/>
                </a:lnTo>
                <a:lnTo>
                  <a:pt x="583565" y="564754"/>
                </a:lnTo>
                <a:lnTo>
                  <a:pt x="589915" y="559992"/>
                </a:lnTo>
                <a:lnTo>
                  <a:pt x="595947" y="555547"/>
                </a:lnTo>
                <a:lnTo>
                  <a:pt x="602933" y="551738"/>
                </a:lnTo>
                <a:lnTo>
                  <a:pt x="609600" y="547929"/>
                </a:lnTo>
                <a:lnTo>
                  <a:pt x="616585" y="544437"/>
                </a:lnTo>
                <a:lnTo>
                  <a:pt x="623887" y="541262"/>
                </a:lnTo>
                <a:lnTo>
                  <a:pt x="630873" y="537770"/>
                </a:lnTo>
                <a:lnTo>
                  <a:pt x="638175" y="535230"/>
                </a:lnTo>
                <a:lnTo>
                  <a:pt x="646113" y="532691"/>
                </a:lnTo>
                <a:lnTo>
                  <a:pt x="653733" y="530151"/>
                </a:lnTo>
                <a:lnTo>
                  <a:pt x="661670" y="527929"/>
                </a:lnTo>
                <a:lnTo>
                  <a:pt x="669290" y="526024"/>
                </a:lnTo>
                <a:lnTo>
                  <a:pt x="677545" y="524754"/>
                </a:lnTo>
                <a:lnTo>
                  <a:pt x="685800" y="523167"/>
                </a:lnTo>
                <a:lnTo>
                  <a:pt x="694055" y="522215"/>
                </a:lnTo>
                <a:lnTo>
                  <a:pt x="702310" y="520945"/>
                </a:lnTo>
                <a:lnTo>
                  <a:pt x="710883" y="520310"/>
                </a:lnTo>
                <a:lnTo>
                  <a:pt x="728027" y="519675"/>
                </a:lnTo>
                <a:lnTo>
                  <a:pt x="745490" y="519675"/>
                </a:lnTo>
                <a:lnTo>
                  <a:pt x="762953" y="520310"/>
                </a:lnTo>
                <a:lnTo>
                  <a:pt x="780733" y="521897"/>
                </a:lnTo>
                <a:lnTo>
                  <a:pt x="798830" y="524119"/>
                </a:lnTo>
                <a:lnTo>
                  <a:pt x="816610" y="526976"/>
                </a:lnTo>
                <a:lnTo>
                  <a:pt x="834390" y="530468"/>
                </a:lnTo>
                <a:lnTo>
                  <a:pt x="852170" y="534913"/>
                </a:lnTo>
                <a:lnTo>
                  <a:pt x="870267" y="539992"/>
                </a:lnTo>
                <a:lnTo>
                  <a:pt x="887730" y="545706"/>
                </a:lnTo>
                <a:lnTo>
                  <a:pt x="905193" y="552056"/>
                </a:lnTo>
                <a:lnTo>
                  <a:pt x="922337" y="558722"/>
                </a:lnTo>
                <a:lnTo>
                  <a:pt x="938847" y="566024"/>
                </a:lnTo>
                <a:lnTo>
                  <a:pt x="955357" y="573960"/>
                </a:lnTo>
                <a:lnTo>
                  <a:pt x="971550" y="582214"/>
                </a:lnTo>
                <a:lnTo>
                  <a:pt x="987107" y="591103"/>
                </a:lnTo>
                <a:lnTo>
                  <a:pt x="1002030" y="599991"/>
                </a:lnTo>
                <a:lnTo>
                  <a:pt x="1016635" y="609832"/>
                </a:lnTo>
                <a:lnTo>
                  <a:pt x="1030605" y="619674"/>
                </a:lnTo>
                <a:lnTo>
                  <a:pt x="1043623" y="630150"/>
                </a:lnTo>
                <a:lnTo>
                  <a:pt x="1055687" y="640943"/>
                </a:lnTo>
                <a:lnTo>
                  <a:pt x="1067435" y="651737"/>
                </a:lnTo>
                <a:lnTo>
                  <a:pt x="1221105" y="805703"/>
                </a:lnTo>
                <a:lnTo>
                  <a:pt x="1219517" y="784433"/>
                </a:lnTo>
                <a:lnTo>
                  <a:pt x="1217930" y="763164"/>
                </a:lnTo>
                <a:lnTo>
                  <a:pt x="1215707" y="741259"/>
                </a:lnTo>
                <a:lnTo>
                  <a:pt x="1212850" y="719037"/>
                </a:lnTo>
                <a:lnTo>
                  <a:pt x="1209040" y="693006"/>
                </a:lnTo>
                <a:lnTo>
                  <a:pt x="1204277" y="666340"/>
                </a:lnTo>
                <a:lnTo>
                  <a:pt x="1199197" y="639356"/>
                </a:lnTo>
                <a:lnTo>
                  <a:pt x="1193165" y="612055"/>
                </a:lnTo>
                <a:lnTo>
                  <a:pt x="1186180" y="584753"/>
                </a:lnTo>
                <a:lnTo>
                  <a:pt x="1178560" y="557135"/>
                </a:lnTo>
                <a:lnTo>
                  <a:pt x="1174433" y="543167"/>
                </a:lnTo>
                <a:lnTo>
                  <a:pt x="1169987" y="529516"/>
                </a:lnTo>
                <a:lnTo>
                  <a:pt x="1165225" y="515548"/>
                </a:lnTo>
                <a:lnTo>
                  <a:pt x="1160463" y="501898"/>
                </a:lnTo>
                <a:lnTo>
                  <a:pt x="1155383" y="487929"/>
                </a:lnTo>
                <a:lnTo>
                  <a:pt x="1149985" y="474279"/>
                </a:lnTo>
                <a:lnTo>
                  <a:pt x="1144587" y="460628"/>
                </a:lnTo>
                <a:lnTo>
                  <a:pt x="1138237" y="446978"/>
                </a:lnTo>
                <a:lnTo>
                  <a:pt x="1132205" y="433645"/>
                </a:lnTo>
                <a:lnTo>
                  <a:pt x="1125855" y="420629"/>
                </a:lnTo>
                <a:lnTo>
                  <a:pt x="1119187" y="406978"/>
                </a:lnTo>
                <a:lnTo>
                  <a:pt x="1112203" y="394280"/>
                </a:lnTo>
                <a:lnTo>
                  <a:pt x="1104900" y="381264"/>
                </a:lnTo>
                <a:lnTo>
                  <a:pt x="1097280" y="368249"/>
                </a:lnTo>
                <a:lnTo>
                  <a:pt x="1089025" y="355868"/>
                </a:lnTo>
                <a:lnTo>
                  <a:pt x="1080770" y="343487"/>
                </a:lnTo>
                <a:lnTo>
                  <a:pt x="1071880" y="331741"/>
                </a:lnTo>
                <a:lnTo>
                  <a:pt x="1063307" y="319678"/>
                </a:lnTo>
                <a:lnTo>
                  <a:pt x="1053783" y="307932"/>
                </a:lnTo>
                <a:lnTo>
                  <a:pt x="1044257" y="296186"/>
                </a:lnTo>
                <a:lnTo>
                  <a:pt x="1034415" y="285393"/>
                </a:lnTo>
                <a:lnTo>
                  <a:pt x="1023937" y="274599"/>
                </a:lnTo>
                <a:lnTo>
                  <a:pt x="1013460" y="264758"/>
                </a:lnTo>
                <a:lnTo>
                  <a:pt x="1002347" y="254917"/>
                </a:lnTo>
                <a:lnTo>
                  <a:pt x="991235" y="246028"/>
                </a:lnTo>
                <a:lnTo>
                  <a:pt x="979487" y="237457"/>
                </a:lnTo>
                <a:lnTo>
                  <a:pt x="967423" y="229203"/>
                </a:lnTo>
                <a:lnTo>
                  <a:pt x="955040" y="221584"/>
                </a:lnTo>
                <a:lnTo>
                  <a:pt x="942657" y="214600"/>
                </a:lnTo>
                <a:lnTo>
                  <a:pt x="929957" y="207934"/>
                </a:lnTo>
                <a:lnTo>
                  <a:pt x="916305" y="201902"/>
                </a:lnTo>
                <a:lnTo>
                  <a:pt x="903287" y="196505"/>
                </a:lnTo>
                <a:lnTo>
                  <a:pt x="889317" y="191743"/>
                </a:lnTo>
                <a:lnTo>
                  <a:pt x="875665" y="187616"/>
                </a:lnTo>
                <a:lnTo>
                  <a:pt x="861060" y="184124"/>
                </a:lnTo>
                <a:lnTo>
                  <a:pt x="846773" y="180632"/>
                </a:lnTo>
                <a:lnTo>
                  <a:pt x="832167" y="178410"/>
                </a:lnTo>
                <a:lnTo>
                  <a:pt x="817245" y="176823"/>
                </a:lnTo>
                <a:lnTo>
                  <a:pt x="802005" y="175870"/>
                </a:lnTo>
                <a:lnTo>
                  <a:pt x="786765" y="175553"/>
                </a:lnTo>
                <a:lnTo>
                  <a:pt x="770890" y="175553"/>
                </a:lnTo>
                <a:lnTo>
                  <a:pt x="755015" y="176823"/>
                </a:lnTo>
                <a:lnTo>
                  <a:pt x="738823" y="178093"/>
                </a:lnTo>
                <a:lnTo>
                  <a:pt x="722947" y="179997"/>
                </a:lnTo>
                <a:lnTo>
                  <a:pt x="706437" y="182537"/>
                </a:lnTo>
                <a:lnTo>
                  <a:pt x="689927" y="185712"/>
                </a:lnTo>
                <a:lnTo>
                  <a:pt x="674053" y="189521"/>
                </a:lnTo>
                <a:lnTo>
                  <a:pt x="657543" y="193648"/>
                </a:lnTo>
                <a:lnTo>
                  <a:pt x="641667" y="198092"/>
                </a:lnTo>
                <a:lnTo>
                  <a:pt x="625475" y="203172"/>
                </a:lnTo>
                <a:lnTo>
                  <a:pt x="609917" y="209203"/>
                </a:lnTo>
                <a:lnTo>
                  <a:pt x="594677" y="214918"/>
                </a:lnTo>
                <a:lnTo>
                  <a:pt x="578803" y="221584"/>
                </a:lnTo>
                <a:lnTo>
                  <a:pt x="563245" y="228568"/>
                </a:lnTo>
                <a:lnTo>
                  <a:pt x="548005" y="236187"/>
                </a:lnTo>
                <a:lnTo>
                  <a:pt x="533083" y="243806"/>
                </a:lnTo>
                <a:lnTo>
                  <a:pt x="518160" y="251742"/>
                </a:lnTo>
                <a:lnTo>
                  <a:pt x="503237" y="260631"/>
                </a:lnTo>
                <a:lnTo>
                  <a:pt x="488633" y="269520"/>
                </a:lnTo>
                <a:lnTo>
                  <a:pt x="474345" y="278726"/>
                </a:lnTo>
                <a:lnTo>
                  <a:pt x="460057" y="288567"/>
                </a:lnTo>
                <a:lnTo>
                  <a:pt x="446087" y="298726"/>
                </a:lnTo>
                <a:lnTo>
                  <a:pt x="432753" y="308884"/>
                </a:lnTo>
                <a:lnTo>
                  <a:pt x="419735" y="319995"/>
                </a:lnTo>
                <a:lnTo>
                  <a:pt x="406400" y="331106"/>
                </a:lnTo>
                <a:lnTo>
                  <a:pt x="394017" y="342535"/>
                </a:lnTo>
                <a:lnTo>
                  <a:pt x="381635" y="354598"/>
                </a:lnTo>
                <a:lnTo>
                  <a:pt x="369570" y="366661"/>
                </a:lnTo>
                <a:lnTo>
                  <a:pt x="358140" y="379042"/>
                </a:lnTo>
                <a:lnTo>
                  <a:pt x="346393" y="391423"/>
                </a:lnTo>
                <a:lnTo>
                  <a:pt x="335280" y="404121"/>
                </a:lnTo>
                <a:lnTo>
                  <a:pt x="324485" y="417137"/>
                </a:lnTo>
                <a:lnTo>
                  <a:pt x="314007" y="430787"/>
                </a:lnTo>
                <a:lnTo>
                  <a:pt x="304165" y="444121"/>
                </a:lnTo>
                <a:lnTo>
                  <a:pt x="294323" y="457771"/>
                </a:lnTo>
                <a:lnTo>
                  <a:pt x="284797" y="471422"/>
                </a:lnTo>
                <a:lnTo>
                  <a:pt x="275590" y="485707"/>
                </a:lnTo>
                <a:lnTo>
                  <a:pt x="266700" y="499993"/>
                </a:lnTo>
                <a:lnTo>
                  <a:pt x="258127" y="514278"/>
                </a:lnTo>
                <a:lnTo>
                  <a:pt x="250190" y="528881"/>
                </a:lnTo>
                <a:lnTo>
                  <a:pt x="242570" y="543167"/>
                </a:lnTo>
                <a:lnTo>
                  <a:pt x="234950" y="558087"/>
                </a:lnTo>
                <a:lnTo>
                  <a:pt x="227965" y="572690"/>
                </a:lnTo>
                <a:lnTo>
                  <a:pt x="221297" y="588245"/>
                </a:lnTo>
                <a:lnTo>
                  <a:pt x="214947" y="603166"/>
                </a:lnTo>
                <a:lnTo>
                  <a:pt x="208915" y="618404"/>
                </a:lnTo>
                <a:lnTo>
                  <a:pt x="203517" y="633642"/>
                </a:lnTo>
                <a:lnTo>
                  <a:pt x="198120" y="648879"/>
                </a:lnTo>
                <a:lnTo>
                  <a:pt x="193357" y="664435"/>
                </a:lnTo>
                <a:lnTo>
                  <a:pt x="188595" y="679673"/>
                </a:lnTo>
                <a:lnTo>
                  <a:pt x="184150" y="694911"/>
                </a:lnTo>
                <a:lnTo>
                  <a:pt x="180657" y="710466"/>
                </a:lnTo>
                <a:lnTo>
                  <a:pt x="176847" y="725704"/>
                </a:lnTo>
                <a:lnTo>
                  <a:pt x="173355" y="741259"/>
                </a:lnTo>
                <a:lnTo>
                  <a:pt x="170180" y="756497"/>
                </a:lnTo>
                <a:lnTo>
                  <a:pt x="167640" y="771735"/>
                </a:lnTo>
                <a:lnTo>
                  <a:pt x="165100" y="786973"/>
                </a:lnTo>
                <a:lnTo>
                  <a:pt x="163195" y="802528"/>
                </a:lnTo>
                <a:lnTo>
                  <a:pt x="161290" y="817766"/>
                </a:lnTo>
                <a:lnTo>
                  <a:pt x="159703" y="832686"/>
                </a:lnTo>
                <a:lnTo>
                  <a:pt x="158433" y="847924"/>
                </a:lnTo>
                <a:lnTo>
                  <a:pt x="157163" y="862845"/>
                </a:lnTo>
                <a:lnTo>
                  <a:pt x="156527" y="877765"/>
                </a:lnTo>
                <a:lnTo>
                  <a:pt x="155893" y="892686"/>
                </a:lnTo>
                <a:lnTo>
                  <a:pt x="155257" y="907606"/>
                </a:lnTo>
                <a:lnTo>
                  <a:pt x="155257" y="922209"/>
                </a:lnTo>
                <a:lnTo>
                  <a:pt x="155257" y="951415"/>
                </a:lnTo>
                <a:lnTo>
                  <a:pt x="156527" y="979986"/>
                </a:lnTo>
                <a:lnTo>
                  <a:pt x="158750" y="1007922"/>
                </a:lnTo>
                <a:lnTo>
                  <a:pt x="161290" y="1035541"/>
                </a:lnTo>
                <a:lnTo>
                  <a:pt x="164147" y="1062524"/>
                </a:lnTo>
                <a:lnTo>
                  <a:pt x="168593" y="1088873"/>
                </a:lnTo>
                <a:lnTo>
                  <a:pt x="173355" y="1114270"/>
                </a:lnTo>
                <a:lnTo>
                  <a:pt x="178435" y="1139349"/>
                </a:lnTo>
                <a:lnTo>
                  <a:pt x="183833" y="1163793"/>
                </a:lnTo>
                <a:lnTo>
                  <a:pt x="189547" y="1187602"/>
                </a:lnTo>
                <a:lnTo>
                  <a:pt x="195580" y="1210459"/>
                </a:lnTo>
                <a:lnTo>
                  <a:pt x="201613" y="1232363"/>
                </a:lnTo>
                <a:lnTo>
                  <a:pt x="208280" y="1253950"/>
                </a:lnTo>
                <a:lnTo>
                  <a:pt x="214313" y="1274585"/>
                </a:lnTo>
                <a:lnTo>
                  <a:pt x="220980" y="1294585"/>
                </a:lnTo>
                <a:lnTo>
                  <a:pt x="227647" y="1313632"/>
                </a:lnTo>
                <a:lnTo>
                  <a:pt x="234633" y="1332044"/>
                </a:lnTo>
                <a:lnTo>
                  <a:pt x="247333" y="1366330"/>
                </a:lnTo>
                <a:lnTo>
                  <a:pt x="259715" y="1397758"/>
                </a:lnTo>
                <a:lnTo>
                  <a:pt x="265430" y="1412043"/>
                </a:lnTo>
                <a:lnTo>
                  <a:pt x="271145" y="1425376"/>
                </a:lnTo>
                <a:lnTo>
                  <a:pt x="277177" y="1437757"/>
                </a:lnTo>
                <a:lnTo>
                  <a:pt x="282575" y="1449503"/>
                </a:lnTo>
                <a:lnTo>
                  <a:pt x="301307" y="1486963"/>
                </a:lnTo>
                <a:lnTo>
                  <a:pt x="316865" y="1518391"/>
                </a:lnTo>
                <a:lnTo>
                  <a:pt x="317183" y="1518708"/>
                </a:lnTo>
                <a:lnTo>
                  <a:pt x="319405" y="1523470"/>
                </a:lnTo>
                <a:lnTo>
                  <a:pt x="321310" y="1528549"/>
                </a:lnTo>
                <a:lnTo>
                  <a:pt x="322897" y="1533311"/>
                </a:lnTo>
                <a:lnTo>
                  <a:pt x="324167" y="1538073"/>
                </a:lnTo>
                <a:lnTo>
                  <a:pt x="325755" y="1543152"/>
                </a:lnTo>
                <a:lnTo>
                  <a:pt x="326390" y="1547914"/>
                </a:lnTo>
                <a:lnTo>
                  <a:pt x="327025" y="1552993"/>
                </a:lnTo>
                <a:lnTo>
                  <a:pt x="327343" y="1557755"/>
                </a:lnTo>
                <a:lnTo>
                  <a:pt x="327660" y="1562835"/>
                </a:lnTo>
                <a:lnTo>
                  <a:pt x="327343" y="1567596"/>
                </a:lnTo>
                <a:lnTo>
                  <a:pt x="327343" y="1572676"/>
                </a:lnTo>
                <a:lnTo>
                  <a:pt x="326707" y="1577438"/>
                </a:lnTo>
                <a:lnTo>
                  <a:pt x="326073" y="1582199"/>
                </a:lnTo>
                <a:lnTo>
                  <a:pt x="324803" y="1586961"/>
                </a:lnTo>
                <a:lnTo>
                  <a:pt x="323850" y="1591723"/>
                </a:lnTo>
                <a:lnTo>
                  <a:pt x="322263" y="1596485"/>
                </a:lnTo>
                <a:lnTo>
                  <a:pt x="320993" y="1600612"/>
                </a:lnTo>
                <a:lnTo>
                  <a:pt x="318770" y="1605374"/>
                </a:lnTo>
                <a:lnTo>
                  <a:pt x="316865" y="1609818"/>
                </a:lnTo>
                <a:lnTo>
                  <a:pt x="314325" y="1614262"/>
                </a:lnTo>
                <a:lnTo>
                  <a:pt x="311785" y="1618389"/>
                </a:lnTo>
                <a:lnTo>
                  <a:pt x="309245" y="1622199"/>
                </a:lnTo>
                <a:lnTo>
                  <a:pt x="306387" y="1626326"/>
                </a:lnTo>
                <a:lnTo>
                  <a:pt x="302895" y="1630135"/>
                </a:lnTo>
                <a:lnTo>
                  <a:pt x="299720" y="1633945"/>
                </a:lnTo>
                <a:lnTo>
                  <a:pt x="296545" y="1637119"/>
                </a:lnTo>
                <a:lnTo>
                  <a:pt x="292735" y="1640611"/>
                </a:lnTo>
                <a:lnTo>
                  <a:pt x="288925" y="1643786"/>
                </a:lnTo>
                <a:lnTo>
                  <a:pt x="284797" y="1646643"/>
                </a:lnTo>
                <a:lnTo>
                  <a:pt x="280353" y="1649500"/>
                </a:lnTo>
                <a:lnTo>
                  <a:pt x="275907" y="1652040"/>
                </a:lnTo>
                <a:lnTo>
                  <a:pt x="271145" y="1654579"/>
                </a:lnTo>
                <a:lnTo>
                  <a:pt x="266700" y="1656801"/>
                </a:lnTo>
                <a:lnTo>
                  <a:pt x="261937" y="1658706"/>
                </a:lnTo>
                <a:lnTo>
                  <a:pt x="257175" y="1660611"/>
                </a:lnTo>
                <a:lnTo>
                  <a:pt x="252095" y="1661881"/>
                </a:lnTo>
                <a:lnTo>
                  <a:pt x="247333" y="1663151"/>
                </a:lnTo>
                <a:lnTo>
                  <a:pt x="242253" y="1664103"/>
                </a:lnTo>
                <a:lnTo>
                  <a:pt x="237490" y="1664420"/>
                </a:lnTo>
                <a:lnTo>
                  <a:pt x="232410" y="1665373"/>
                </a:lnTo>
                <a:lnTo>
                  <a:pt x="227647" y="1665373"/>
                </a:lnTo>
                <a:lnTo>
                  <a:pt x="222567" y="1665373"/>
                </a:lnTo>
                <a:lnTo>
                  <a:pt x="217805" y="1664738"/>
                </a:lnTo>
                <a:lnTo>
                  <a:pt x="213043" y="1664420"/>
                </a:lnTo>
                <a:lnTo>
                  <a:pt x="207963" y="1663786"/>
                </a:lnTo>
                <a:lnTo>
                  <a:pt x="203200" y="1662833"/>
                </a:lnTo>
                <a:lnTo>
                  <a:pt x="198437" y="1661563"/>
                </a:lnTo>
                <a:lnTo>
                  <a:pt x="193993" y="1660294"/>
                </a:lnTo>
                <a:lnTo>
                  <a:pt x="189230" y="1658389"/>
                </a:lnTo>
                <a:lnTo>
                  <a:pt x="184785" y="1656484"/>
                </a:lnTo>
                <a:lnTo>
                  <a:pt x="180657" y="1654262"/>
                </a:lnTo>
                <a:lnTo>
                  <a:pt x="176213" y="1652040"/>
                </a:lnTo>
                <a:lnTo>
                  <a:pt x="171767" y="1649500"/>
                </a:lnTo>
                <a:lnTo>
                  <a:pt x="167640" y="1646643"/>
                </a:lnTo>
                <a:lnTo>
                  <a:pt x="163830" y="1643786"/>
                </a:lnTo>
                <a:lnTo>
                  <a:pt x="160020" y="1640929"/>
                </a:lnTo>
                <a:lnTo>
                  <a:pt x="156527" y="1637437"/>
                </a:lnTo>
                <a:lnTo>
                  <a:pt x="152717" y="1633945"/>
                </a:lnTo>
                <a:lnTo>
                  <a:pt x="149543" y="1630135"/>
                </a:lnTo>
                <a:lnTo>
                  <a:pt x="146367" y="1626326"/>
                </a:lnTo>
                <a:lnTo>
                  <a:pt x="143510" y="1622199"/>
                </a:lnTo>
                <a:lnTo>
                  <a:pt x="140335" y="1617754"/>
                </a:lnTo>
                <a:lnTo>
                  <a:pt x="137795" y="1613628"/>
                </a:lnTo>
                <a:lnTo>
                  <a:pt x="135255" y="1609183"/>
                </a:lnTo>
                <a:lnTo>
                  <a:pt x="131763" y="1601247"/>
                </a:lnTo>
                <a:lnTo>
                  <a:pt x="128270" y="1592041"/>
                </a:lnTo>
                <a:lnTo>
                  <a:pt x="118427" y="1565057"/>
                </a:lnTo>
                <a:lnTo>
                  <a:pt x="111760" y="1545057"/>
                </a:lnTo>
                <a:lnTo>
                  <a:pt x="103505" y="1521248"/>
                </a:lnTo>
                <a:lnTo>
                  <a:pt x="94615" y="1493312"/>
                </a:lnTo>
                <a:lnTo>
                  <a:pt x="84455" y="1461566"/>
                </a:lnTo>
                <a:lnTo>
                  <a:pt x="73025" y="1426329"/>
                </a:lnTo>
                <a:lnTo>
                  <a:pt x="67627" y="1407281"/>
                </a:lnTo>
                <a:lnTo>
                  <a:pt x="61595" y="1387282"/>
                </a:lnTo>
                <a:lnTo>
                  <a:pt x="55880" y="1366330"/>
                </a:lnTo>
                <a:lnTo>
                  <a:pt x="50165" y="1344743"/>
                </a:lnTo>
                <a:lnTo>
                  <a:pt x="44450" y="1321886"/>
                </a:lnTo>
                <a:lnTo>
                  <a:pt x="39053" y="1298394"/>
                </a:lnTo>
                <a:lnTo>
                  <a:pt x="33655" y="1273950"/>
                </a:lnTo>
                <a:lnTo>
                  <a:pt x="28575" y="1248236"/>
                </a:lnTo>
                <a:lnTo>
                  <a:pt x="23813" y="1222522"/>
                </a:lnTo>
                <a:lnTo>
                  <a:pt x="19367" y="1195538"/>
                </a:lnTo>
                <a:lnTo>
                  <a:pt x="14923" y="1167602"/>
                </a:lnTo>
                <a:lnTo>
                  <a:pt x="11430" y="1139031"/>
                </a:lnTo>
                <a:lnTo>
                  <a:pt x="7620" y="1109825"/>
                </a:lnTo>
                <a:lnTo>
                  <a:pt x="4763" y="1079667"/>
                </a:lnTo>
                <a:lnTo>
                  <a:pt x="2540" y="1049191"/>
                </a:lnTo>
                <a:lnTo>
                  <a:pt x="1270" y="1017763"/>
                </a:lnTo>
                <a:lnTo>
                  <a:pt x="0" y="985700"/>
                </a:lnTo>
                <a:lnTo>
                  <a:pt x="0" y="953002"/>
                </a:lnTo>
                <a:lnTo>
                  <a:pt x="0" y="936177"/>
                </a:lnTo>
                <a:lnTo>
                  <a:pt x="635" y="919352"/>
                </a:lnTo>
                <a:lnTo>
                  <a:pt x="1270" y="902527"/>
                </a:lnTo>
                <a:lnTo>
                  <a:pt x="2223" y="885384"/>
                </a:lnTo>
                <a:lnTo>
                  <a:pt x="3493" y="868241"/>
                </a:lnTo>
                <a:lnTo>
                  <a:pt x="4763" y="850781"/>
                </a:lnTo>
                <a:lnTo>
                  <a:pt x="6350" y="833639"/>
                </a:lnTo>
                <a:lnTo>
                  <a:pt x="8573" y="816179"/>
                </a:lnTo>
                <a:lnTo>
                  <a:pt x="10795" y="798401"/>
                </a:lnTo>
                <a:lnTo>
                  <a:pt x="13335" y="780941"/>
                </a:lnTo>
                <a:lnTo>
                  <a:pt x="16193" y="763164"/>
                </a:lnTo>
                <a:lnTo>
                  <a:pt x="19050" y="745069"/>
                </a:lnTo>
                <a:lnTo>
                  <a:pt x="22860" y="727291"/>
                </a:lnTo>
                <a:lnTo>
                  <a:pt x="26353" y="709514"/>
                </a:lnTo>
                <a:lnTo>
                  <a:pt x="30480" y="691736"/>
                </a:lnTo>
                <a:lnTo>
                  <a:pt x="35243" y="673324"/>
                </a:lnTo>
                <a:lnTo>
                  <a:pt x="40005" y="655546"/>
                </a:lnTo>
                <a:lnTo>
                  <a:pt x="45085" y="637451"/>
                </a:lnTo>
                <a:lnTo>
                  <a:pt x="50800" y="619356"/>
                </a:lnTo>
                <a:lnTo>
                  <a:pt x="56515" y="601261"/>
                </a:lnTo>
                <a:lnTo>
                  <a:pt x="62865" y="583166"/>
                </a:lnTo>
                <a:lnTo>
                  <a:pt x="69850" y="565071"/>
                </a:lnTo>
                <a:lnTo>
                  <a:pt x="76517" y="546976"/>
                </a:lnTo>
                <a:lnTo>
                  <a:pt x="84455" y="529199"/>
                </a:lnTo>
                <a:lnTo>
                  <a:pt x="92393" y="511104"/>
                </a:lnTo>
                <a:lnTo>
                  <a:pt x="100647" y="493326"/>
                </a:lnTo>
                <a:lnTo>
                  <a:pt x="109220" y="475866"/>
                </a:lnTo>
                <a:lnTo>
                  <a:pt x="118110" y="458089"/>
                </a:lnTo>
                <a:lnTo>
                  <a:pt x="127635" y="440629"/>
                </a:lnTo>
                <a:lnTo>
                  <a:pt x="137477" y="423486"/>
                </a:lnTo>
                <a:lnTo>
                  <a:pt x="147955" y="406343"/>
                </a:lnTo>
                <a:lnTo>
                  <a:pt x="158750" y="389201"/>
                </a:lnTo>
                <a:lnTo>
                  <a:pt x="169545" y="372376"/>
                </a:lnTo>
                <a:lnTo>
                  <a:pt x="181293" y="355550"/>
                </a:lnTo>
                <a:lnTo>
                  <a:pt x="193040" y="339360"/>
                </a:lnTo>
                <a:lnTo>
                  <a:pt x="205423" y="322852"/>
                </a:lnTo>
                <a:lnTo>
                  <a:pt x="218123" y="306662"/>
                </a:lnTo>
                <a:lnTo>
                  <a:pt x="231140" y="291107"/>
                </a:lnTo>
                <a:lnTo>
                  <a:pt x="245110" y="275869"/>
                </a:lnTo>
                <a:lnTo>
                  <a:pt x="258763" y="260631"/>
                </a:lnTo>
                <a:lnTo>
                  <a:pt x="273050" y="245711"/>
                </a:lnTo>
                <a:lnTo>
                  <a:pt x="287973" y="231108"/>
                </a:lnTo>
                <a:lnTo>
                  <a:pt x="302895" y="216822"/>
                </a:lnTo>
                <a:lnTo>
                  <a:pt x="318453" y="202854"/>
                </a:lnTo>
                <a:lnTo>
                  <a:pt x="334327" y="189521"/>
                </a:lnTo>
                <a:lnTo>
                  <a:pt x="350520" y="175870"/>
                </a:lnTo>
                <a:lnTo>
                  <a:pt x="366713" y="162855"/>
                </a:lnTo>
                <a:lnTo>
                  <a:pt x="383540" y="150474"/>
                </a:lnTo>
                <a:lnTo>
                  <a:pt x="400685" y="138093"/>
                </a:lnTo>
                <a:lnTo>
                  <a:pt x="418147" y="126347"/>
                </a:lnTo>
                <a:lnTo>
                  <a:pt x="435927" y="115236"/>
                </a:lnTo>
                <a:lnTo>
                  <a:pt x="454025" y="103808"/>
                </a:lnTo>
                <a:lnTo>
                  <a:pt x="472440" y="93332"/>
                </a:lnTo>
                <a:lnTo>
                  <a:pt x="491173" y="83491"/>
                </a:lnTo>
                <a:lnTo>
                  <a:pt x="509905" y="73650"/>
                </a:lnTo>
                <a:lnTo>
                  <a:pt x="529273" y="64444"/>
                </a:lnTo>
                <a:lnTo>
                  <a:pt x="548957" y="55872"/>
                </a:lnTo>
                <a:lnTo>
                  <a:pt x="568960" y="47618"/>
                </a:lnTo>
                <a:lnTo>
                  <a:pt x="588963" y="39999"/>
                </a:lnTo>
                <a:lnTo>
                  <a:pt x="609600" y="33015"/>
                </a:lnTo>
                <a:lnTo>
                  <a:pt x="629920" y="26666"/>
                </a:lnTo>
                <a:lnTo>
                  <a:pt x="651193" y="21270"/>
                </a:lnTo>
                <a:lnTo>
                  <a:pt x="671830" y="16190"/>
                </a:lnTo>
                <a:lnTo>
                  <a:pt x="693420" y="11428"/>
                </a:lnTo>
                <a:lnTo>
                  <a:pt x="714375" y="7619"/>
                </a:lnTo>
                <a:lnTo>
                  <a:pt x="736283" y="4762"/>
                </a:lnTo>
                <a:lnTo>
                  <a:pt x="758190" y="2540"/>
                </a:lnTo>
                <a:lnTo>
                  <a:pt x="780415" y="635"/>
                </a:lnTo>
                <a:lnTo>
                  <a:pt x="802640" y="0"/>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1" name="KSO_Shape"/>
          <p:cNvSpPr>
            <a:spLocks noChangeArrowheads="1"/>
          </p:cNvSpPr>
          <p:nvPr/>
        </p:nvSpPr>
        <p:spPr bwMode="auto">
          <a:xfrm rot="3512795">
            <a:off x="6320631" y="4917282"/>
            <a:ext cx="276225" cy="271462"/>
          </a:xfrm>
          <a:custGeom>
            <a:avLst/>
            <a:gdLst>
              <a:gd name="T0" fmla="*/ 241334155 w 99"/>
              <a:gd name="T1" fmla="*/ 7833218 h 97"/>
              <a:gd name="T2" fmla="*/ 389248458 w 99"/>
              <a:gd name="T3" fmla="*/ 164472389 h 97"/>
              <a:gd name="T4" fmla="*/ 389248458 w 99"/>
              <a:gd name="T5" fmla="*/ 180136026 h 97"/>
              <a:gd name="T6" fmla="*/ 342538531 w 99"/>
              <a:gd name="T7" fmla="*/ 289784286 h 97"/>
              <a:gd name="T8" fmla="*/ 288044082 w 99"/>
              <a:gd name="T9" fmla="*/ 234960156 h 97"/>
              <a:gd name="T10" fmla="*/ 264687723 w 99"/>
              <a:gd name="T11" fmla="*/ 156641970 h 97"/>
              <a:gd name="T12" fmla="*/ 186839706 w 99"/>
              <a:gd name="T13" fmla="*/ 125311897 h 97"/>
              <a:gd name="T14" fmla="*/ 132345257 w 99"/>
              <a:gd name="T15" fmla="*/ 70487767 h 97"/>
              <a:gd name="T16" fmla="*/ 241334155 w 99"/>
              <a:gd name="T17" fmla="*/ 7833218 h 97"/>
              <a:gd name="T18" fmla="*/ 179052393 w 99"/>
              <a:gd name="T19" fmla="*/ 164472389 h 97"/>
              <a:gd name="T20" fmla="*/ 186839706 w 99"/>
              <a:gd name="T21" fmla="*/ 234960156 h 97"/>
              <a:gd name="T22" fmla="*/ 256903201 w 99"/>
              <a:gd name="T23" fmla="*/ 242793374 h 97"/>
              <a:gd name="T24" fmla="*/ 249118678 w 99"/>
              <a:gd name="T25" fmla="*/ 172305607 h 97"/>
              <a:gd name="T26" fmla="*/ 179052393 w 99"/>
              <a:gd name="T27" fmla="*/ 164472389 h 97"/>
              <a:gd name="T28" fmla="*/ 15569045 w 99"/>
              <a:gd name="T29" fmla="*/ 274120648 h 97"/>
              <a:gd name="T30" fmla="*/ 0 w 99"/>
              <a:gd name="T31" fmla="*/ 313281141 h 97"/>
              <a:gd name="T32" fmla="*/ 373676622 w 99"/>
              <a:gd name="T33" fmla="*/ 689219629 h 97"/>
              <a:gd name="T34" fmla="*/ 692858795 w 99"/>
              <a:gd name="T35" fmla="*/ 368105271 h 97"/>
              <a:gd name="T36" fmla="*/ 326966695 w 99"/>
              <a:gd name="T37" fmla="*/ 0 h 97"/>
              <a:gd name="T38" fmla="*/ 288044082 w 99"/>
              <a:gd name="T39" fmla="*/ 7833218 h 97"/>
              <a:gd name="T40" fmla="*/ 412602026 w 99"/>
              <a:gd name="T41" fmla="*/ 140975534 h 97"/>
              <a:gd name="T42" fmla="*/ 420386548 w 99"/>
              <a:gd name="T43" fmla="*/ 148808752 h 97"/>
              <a:gd name="T44" fmla="*/ 420386548 w 99"/>
              <a:gd name="T45" fmla="*/ 156641970 h 97"/>
              <a:gd name="T46" fmla="*/ 420386548 w 99"/>
              <a:gd name="T47" fmla="*/ 187969244 h 97"/>
              <a:gd name="T48" fmla="*/ 342538531 w 99"/>
              <a:gd name="T49" fmla="*/ 344608415 h 97"/>
              <a:gd name="T50" fmla="*/ 194624229 w 99"/>
              <a:gd name="T51" fmla="*/ 415098981 h 97"/>
              <a:gd name="T52" fmla="*/ 163483348 w 99"/>
              <a:gd name="T53" fmla="*/ 415098981 h 97"/>
              <a:gd name="T54" fmla="*/ 155698825 w 99"/>
              <a:gd name="T55" fmla="*/ 415098981 h 97"/>
              <a:gd name="T56" fmla="*/ 147914302 w 99"/>
              <a:gd name="T57" fmla="*/ 407265763 h 97"/>
              <a:gd name="T58" fmla="*/ 15569045 w 99"/>
              <a:gd name="T59" fmla="*/ 274120648 h 97"/>
              <a:gd name="T60" fmla="*/ 93419853 w 99"/>
              <a:gd name="T61" fmla="*/ 109648259 h 97"/>
              <a:gd name="T62" fmla="*/ 23353568 w 99"/>
              <a:gd name="T63" fmla="*/ 219296519 h 97"/>
              <a:gd name="T64" fmla="*/ 179052393 w 99"/>
              <a:gd name="T65" fmla="*/ 375938488 h 97"/>
              <a:gd name="T66" fmla="*/ 186839706 w 99"/>
              <a:gd name="T67" fmla="*/ 375938488 h 97"/>
              <a:gd name="T68" fmla="*/ 303613127 w 99"/>
              <a:gd name="T69" fmla="*/ 328944778 h 97"/>
              <a:gd name="T70" fmla="*/ 249118678 w 99"/>
              <a:gd name="T71" fmla="*/ 274120648 h 97"/>
              <a:gd name="T72" fmla="*/ 171267870 w 99"/>
              <a:gd name="T73" fmla="*/ 242793374 h 97"/>
              <a:gd name="T74" fmla="*/ 140129780 w 99"/>
              <a:gd name="T75" fmla="*/ 164472389 h 97"/>
              <a:gd name="T76" fmla="*/ 93419853 w 99"/>
              <a:gd name="T77" fmla="*/ 109648259 h 9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9" h="97">
                <a:moveTo>
                  <a:pt x="31" y="1"/>
                </a:moveTo>
                <a:cubicBezTo>
                  <a:pt x="50" y="21"/>
                  <a:pt x="50" y="21"/>
                  <a:pt x="50" y="21"/>
                </a:cubicBezTo>
                <a:cubicBezTo>
                  <a:pt x="50" y="21"/>
                  <a:pt x="50" y="22"/>
                  <a:pt x="50" y="23"/>
                </a:cubicBezTo>
                <a:cubicBezTo>
                  <a:pt x="50" y="28"/>
                  <a:pt x="48" y="33"/>
                  <a:pt x="44" y="37"/>
                </a:cubicBezTo>
                <a:cubicBezTo>
                  <a:pt x="37" y="30"/>
                  <a:pt x="37" y="30"/>
                  <a:pt x="37" y="30"/>
                </a:cubicBezTo>
                <a:cubicBezTo>
                  <a:pt x="38" y="27"/>
                  <a:pt x="36" y="23"/>
                  <a:pt x="34" y="20"/>
                </a:cubicBezTo>
                <a:cubicBezTo>
                  <a:pt x="31" y="17"/>
                  <a:pt x="27" y="16"/>
                  <a:pt x="24" y="16"/>
                </a:cubicBezTo>
                <a:cubicBezTo>
                  <a:pt x="17" y="9"/>
                  <a:pt x="17" y="9"/>
                  <a:pt x="17" y="9"/>
                </a:cubicBezTo>
                <a:cubicBezTo>
                  <a:pt x="21" y="6"/>
                  <a:pt x="25" y="3"/>
                  <a:pt x="31" y="1"/>
                </a:cubicBezTo>
                <a:close/>
                <a:moveTo>
                  <a:pt x="23" y="21"/>
                </a:moveTo>
                <a:cubicBezTo>
                  <a:pt x="21" y="23"/>
                  <a:pt x="21" y="27"/>
                  <a:pt x="24" y="30"/>
                </a:cubicBezTo>
                <a:cubicBezTo>
                  <a:pt x="27" y="32"/>
                  <a:pt x="31" y="33"/>
                  <a:pt x="33" y="31"/>
                </a:cubicBezTo>
                <a:cubicBezTo>
                  <a:pt x="35" y="29"/>
                  <a:pt x="34" y="25"/>
                  <a:pt x="32" y="22"/>
                </a:cubicBezTo>
                <a:cubicBezTo>
                  <a:pt x="29" y="19"/>
                  <a:pt x="25" y="18"/>
                  <a:pt x="23" y="21"/>
                </a:cubicBezTo>
                <a:close/>
                <a:moveTo>
                  <a:pt x="2" y="35"/>
                </a:moveTo>
                <a:cubicBezTo>
                  <a:pt x="1" y="36"/>
                  <a:pt x="1" y="38"/>
                  <a:pt x="0" y="40"/>
                </a:cubicBezTo>
                <a:cubicBezTo>
                  <a:pt x="48" y="88"/>
                  <a:pt x="48" y="88"/>
                  <a:pt x="48" y="88"/>
                </a:cubicBezTo>
                <a:cubicBezTo>
                  <a:pt x="70" y="97"/>
                  <a:pt x="99" y="72"/>
                  <a:pt x="89" y="47"/>
                </a:cubicBezTo>
                <a:cubicBezTo>
                  <a:pt x="42" y="0"/>
                  <a:pt x="42" y="0"/>
                  <a:pt x="42" y="0"/>
                </a:cubicBezTo>
                <a:cubicBezTo>
                  <a:pt x="40" y="0"/>
                  <a:pt x="38" y="0"/>
                  <a:pt x="37" y="1"/>
                </a:cubicBezTo>
                <a:cubicBezTo>
                  <a:pt x="53" y="18"/>
                  <a:pt x="53" y="18"/>
                  <a:pt x="53" y="18"/>
                </a:cubicBezTo>
                <a:cubicBezTo>
                  <a:pt x="54" y="19"/>
                  <a:pt x="54" y="19"/>
                  <a:pt x="54" y="19"/>
                </a:cubicBezTo>
                <a:cubicBezTo>
                  <a:pt x="54" y="20"/>
                  <a:pt x="54" y="20"/>
                  <a:pt x="54" y="20"/>
                </a:cubicBezTo>
                <a:cubicBezTo>
                  <a:pt x="54" y="21"/>
                  <a:pt x="54" y="22"/>
                  <a:pt x="54" y="24"/>
                </a:cubicBezTo>
                <a:cubicBezTo>
                  <a:pt x="54" y="31"/>
                  <a:pt x="50" y="38"/>
                  <a:pt x="44" y="44"/>
                </a:cubicBezTo>
                <a:cubicBezTo>
                  <a:pt x="39" y="49"/>
                  <a:pt x="32" y="52"/>
                  <a:pt x="25" y="53"/>
                </a:cubicBezTo>
                <a:cubicBezTo>
                  <a:pt x="24" y="53"/>
                  <a:pt x="22" y="53"/>
                  <a:pt x="21" y="53"/>
                </a:cubicBezTo>
                <a:cubicBezTo>
                  <a:pt x="20" y="53"/>
                  <a:pt x="20" y="53"/>
                  <a:pt x="20" y="53"/>
                </a:cubicBezTo>
                <a:cubicBezTo>
                  <a:pt x="19" y="52"/>
                  <a:pt x="19" y="52"/>
                  <a:pt x="19" y="52"/>
                </a:cubicBezTo>
                <a:cubicBezTo>
                  <a:pt x="2" y="35"/>
                  <a:pt x="2" y="35"/>
                  <a:pt x="2" y="35"/>
                </a:cubicBezTo>
                <a:close/>
                <a:moveTo>
                  <a:pt x="12" y="14"/>
                </a:moveTo>
                <a:cubicBezTo>
                  <a:pt x="8" y="18"/>
                  <a:pt x="5" y="23"/>
                  <a:pt x="3" y="28"/>
                </a:cubicBezTo>
                <a:cubicBezTo>
                  <a:pt x="23" y="48"/>
                  <a:pt x="23" y="48"/>
                  <a:pt x="23" y="48"/>
                </a:cubicBezTo>
                <a:cubicBezTo>
                  <a:pt x="23" y="48"/>
                  <a:pt x="24" y="48"/>
                  <a:pt x="24" y="48"/>
                </a:cubicBezTo>
                <a:cubicBezTo>
                  <a:pt x="29" y="48"/>
                  <a:pt x="35" y="46"/>
                  <a:pt x="39" y="42"/>
                </a:cubicBezTo>
                <a:cubicBezTo>
                  <a:pt x="32" y="35"/>
                  <a:pt x="32" y="35"/>
                  <a:pt x="32" y="35"/>
                </a:cubicBezTo>
                <a:cubicBezTo>
                  <a:pt x="29" y="36"/>
                  <a:pt x="25" y="34"/>
                  <a:pt x="22" y="31"/>
                </a:cubicBezTo>
                <a:cubicBezTo>
                  <a:pt x="19" y="28"/>
                  <a:pt x="18" y="24"/>
                  <a:pt x="18" y="21"/>
                </a:cubicBezTo>
                <a:lnTo>
                  <a:pt x="12" y="1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2" name="KSO_Shape"/>
          <p:cNvSpPr>
            <a:spLocks noChangeArrowheads="1"/>
          </p:cNvSpPr>
          <p:nvPr/>
        </p:nvSpPr>
        <p:spPr bwMode="auto">
          <a:xfrm>
            <a:off x="6581775" y="2606675"/>
            <a:ext cx="638175" cy="331788"/>
          </a:xfrm>
          <a:custGeom>
            <a:avLst/>
            <a:gdLst>
              <a:gd name="T0" fmla="*/ 26210 w 7991396"/>
              <a:gd name="T1" fmla="*/ 0 h 4172540"/>
              <a:gd name="T2" fmla="*/ 34536 w 7991396"/>
              <a:gd name="T3" fmla="*/ 5160 h 4172540"/>
              <a:gd name="T4" fmla="*/ 38438 w 7991396"/>
              <a:gd name="T5" fmla="*/ 4287 h 4172540"/>
              <a:gd name="T6" fmla="*/ 47764 w 7991396"/>
              <a:gd name="T7" fmla="*/ 13533 h 4172540"/>
              <a:gd name="T8" fmla="*/ 47724 w 7991396"/>
              <a:gd name="T9" fmla="*/ 13935 h 4172540"/>
              <a:gd name="T10" fmla="*/ 50963 w 7991396"/>
              <a:gd name="T11" fmla="*/ 19896 h 4172540"/>
              <a:gd name="T12" fmla="*/ 47553 w 7991396"/>
              <a:gd name="T13" fmla="*/ 25967 h 4172540"/>
              <a:gd name="T14" fmla="*/ 46751 w 7991396"/>
              <a:gd name="T15" fmla="*/ 26383 h 4172540"/>
              <a:gd name="T16" fmla="*/ 6883 w 7991396"/>
              <a:gd name="T17" fmla="*/ 26383 h 4172540"/>
              <a:gd name="T18" fmla="*/ 6474 w 7991396"/>
              <a:gd name="T19" fmla="*/ 26362 h 4172540"/>
              <a:gd name="T20" fmla="*/ 0 w 7991396"/>
              <a:gd name="T21" fmla="*/ 19250 h 4172540"/>
              <a:gd name="T22" fmla="*/ 7211 w 7991396"/>
              <a:gd name="T23" fmla="*/ 12100 h 4172540"/>
              <a:gd name="T24" fmla="*/ 8589 w 7991396"/>
              <a:gd name="T25" fmla="*/ 12238 h 4172540"/>
              <a:gd name="T26" fmla="*/ 14422 w 7991396"/>
              <a:gd name="T27" fmla="*/ 9247 h 4172540"/>
              <a:gd name="T28" fmla="*/ 16923 w 7991396"/>
              <a:gd name="T29" fmla="*/ 9714 h 4172540"/>
              <a:gd name="T30" fmla="*/ 16884 w 7991396"/>
              <a:gd name="T31" fmla="*/ 9247 h 4172540"/>
              <a:gd name="T32" fmla="*/ 26210 w 7991396"/>
              <a:gd name="T33" fmla="*/ 0 h 41725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3" name="KSO_Shape"/>
          <p:cNvSpPr>
            <a:spLocks noChangeArrowheads="1"/>
          </p:cNvSpPr>
          <p:nvPr/>
        </p:nvSpPr>
        <p:spPr bwMode="auto">
          <a:xfrm>
            <a:off x="4489450" y="1100138"/>
            <a:ext cx="358775" cy="358775"/>
          </a:xfrm>
          <a:custGeom>
            <a:avLst/>
            <a:gdLst>
              <a:gd name="T0" fmla="*/ 55097 w 900473"/>
              <a:gd name="T1" fmla="*/ 32233 h 900473"/>
              <a:gd name="T2" fmla="*/ 109974 w 900473"/>
              <a:gd name="T3" fmla="*/ 71749 h 900473"/>
              <a:gd name="T4" fmla="*/ 55097 w 900473"/>
              <a:gd name="T5" fmla="*/ 111265 h 900473"/>
              <a:gd name="T6" fmla="*/ 55097 w 900473"/>
              <a:gd name="T7" fmla="*/ 32233 h 900473"/>
              <a:gd name="T8" fmla="*/ 71473 w 900473"/>
              <a:gd name="T9" fmla="*/ 10129 h 900473"/>
              <a:gd name="T10" fmla="*/ 10129 w 900473"/>
              <a:gd name="T11" fmla="*/ 71473 h 900473"/>
              <a:gd name="T12" fmla="*/ 71473 w 900473"/>
              <a:gd name="T13" fmla="*/ 132817 h 900473"/>
              <a:gd name="T14" fmla="*/ 132817 w 900473"/>
              <a:gd name="T15" fmla="*/ 71473 h 900473"/>
              <a:gd name="T16" fmla="*/ 71473 w 900473"/>
              <a:gd name="T17" fmla="*/ 10129 h 900473"/>
              <a:gd name="T18" fmla="*/ 71473 w 900473"/>
              <a:gd name="T19" fmla="*/ 0 h 900473"/>
              <a:gd name="T20" fmla="*/ 142947 w 900473"/>
              <a:gd name="T21" fmla="*/ 71473 h 900473"/>
              <a:gd name="T22" fmla="*/ 71473 w 900473"/>
              <a:gd name="T23" fmla="*/ 142947 h 900473"/>
              <a:gd name="T24" fmla="*/ 0 w 900473"/>
              <a:gd name="T25" fmla="*/ 71473 h 900473"/>
              <a:gd name="T26" fmla="*/ 71473 w 900473"/>
              <a:gd name="T27" fmla="*/ 0 h 900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0473" h="900473">
                <a:moveTo>
                  <a:pt x="347074" y="203047"/>
                </a:moveTo>
                <a:lnTo>
                  <a:pt x="692767" y="451973"/>
                </a:lnTo>
                <a:lnTo>
                  <a:pt x="347074" y="700898"/>
                </a:lnTo>
                <a:lnTo>
                  <a:pt x="347074" y="203047"/>
                </a:lnTo>
                <a:close/>
                <a:moveTo>
                  <a:pt x="450237" y="63807"/>
                </a:moveTo>
                <a:cubicBezTo>
                  <a:pt x="236817" y="63807"/>
                  <a:pt x="63807" y="236817"/>
                  <a:pt x="63807" y="450237"/>
                </a:cubicBezTo>
                <a:cubicBezTo>
                  <a:pt x="63807" y="663656"/>
                  <a:pt x="236817" y="836666"/>
                  <a:pt x="450237" y="836666"/>
                </a:cubicBezTo>
                <a:cubicBezTo>
                  <a:pt x="663656" y="836666"/>
                  <a:pt x="836666" y="663656"/>
                  <a:pt x="836666" y="450237"/>
                </a:cubicBezTo>
                <a:cubicBezTo>
                  <a:pt x="836666" y="236817"/>
                  <a:pt x="663656" y="63807"/>
                  <a:pt x="450237" y="63807"/>
                </a:cubicBezTo>
                <a:close/>
                <a:moveTo>
                  <a:pt x="450237" y="0"/>
                </a:moveTo>
                <a:cubicBezTo>
                  <a:pt x="698895" y="0"/>
                  <a:pt x="900473" y="201578"/>
                  <a:pt x="900473" y="450237"/>
                </a:cubicBezTo>
                <a:cubicBezTo>
                  <a:pt x="900473" y="698895"/>
                  <a:pt x="698895" y="900473"/>
                  <a:pt x="450237" y="900473"/>
                </a:cubicBezTo>
                <a:cubicBezTo>
                  <a:pt x="201578" y="900473"/>
                  <a:pt x="0" y="698895"/>
                  <a:pt x="0" y="450237"/>
                </a:cubicBezTo>
                <a:cubicBezTo>
                  <a:pt x="0" y="201578"/>
                  <a:pt x="201578" y="0"/>
                  <a:pt x="450237" y="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4" name="KSO_Shape"/>
          <p:cNvSpPr>
            <a:spLocks noChangeArrowheads="1"/>
          </p:cNvSpPr>
          <p:nvPr/>
        </p:nvSpPr>
        <p:spPr bwMode="auto">
          <a:xfrm flipH="1">
            <a:off x="2544763" y="5499100"/>
            <a:ext cx="211137" cy="209550"/>
          </a:xfrm>
          <a:custGeom>
            <a:avLst/>
            <a:gdLst>
              <a:gd name="T0" fmla="*/ 36334 w 720080"/>
              <a:gd name="T1" fmla="*/ 14153 h 720080"/>
              <a:gd name="T2" fmla="*/ 33729 w 720080"/>
              <a:gd name="T3" fmla="*/ 15216 h 720080"/>
              <a:gd name="T4" fmla="*/ 33729 w 720080"/>
              <a:gd name="T5" fmla="*/ 20348 h 720080"/>
              <a:gd name="T6" fmla="*/ 40418 w 720080"/>
              <a:gd name="T7" fmla="*/ 26936 h 720080"/>
              <a:gd name="T8" fmla="*/ 13006 w 720080"/>
              <a:gd name="T9" fmla="*/ 26936 h 720080"/>
              <a:gd name="T10" fmla="*/ 9322 w 720080"/>
              <a:gd name="T11" fmla="*/ 30565 h 720080"/>
              <a:gd name="T12" fmla="*/ 13006 w 720080"/>
              <a:gd name="T13" fmla="*/ 34193 h 720080"/>
              <a:gd name="T14" fmla="*/ 40166 w 720080"/>
              <a:gd name="T15" fmla="*/ 34193 h 720080"/>
              <a:gd name="T16" fmla="*/ 33627 w 720080"/>
              <a:gd name="T17" fmla="*/ 40633 h 720080"/>
              <a:gd name="T18" fmla="*/ 33627 w 720080"/>
              <a:gd name="T19" fmla="*/ 45765 h 720080"/>
              <a:gd name="T20" fmla="*/ 38837 w 720080"/>
              <a:gd name="T21" fmla="*/ 45765 h 720080"/>
              <a:gd name="T22" fmla="*/ 51334 w 720080"/>
              <a:gd name="T23" fmla="*/ 33455 h 720080"/>
              <a:gd name="T24" fmla="*/ 51881 w 720080"/>
              <a:gd name="T25" fmla="*/ 32897 h 720080"/>
              <a:gd name="T26" fmla="*/ 52071 w 720080"/>
              <a:gd name="T27" fmla="*/ 32660 h 720080"/>
              <a:gd name="T28" fmla="*/ 52213 w 720080"/>
              <a:gd name="T29" fmla="*/ 32333 h 720080"/>
              <a:gd name="T30" fmla="*/ 52586 w 720080"/>
              <a:gd name="T31" fmla="*/ 30485 h 720080"/>
              <a:gd name="T32" fmla="*/ 52213 w 720080"/>
              <a:gd name="T33" fmla="*/ 28636 h 720080"/>
              <a:gd name="T34" fmla="*/ 51978 w 720080"/>
              <a:gd name="T35" fmla="*/ 28205 h 720080"/>
              <a:gd name="T36" fmla="*/ 51919 w 720080"/>
              <a:gd name="T37" fmla="*/ 28101 h 720080"/>
              <a:gd name="T38" fmla="*/ 51436 w 720080"/>
              <a:gd name="T39" fmla="*/ 27526 h 720080"/>
              <a:gd name="T40" fmla="*/ 38939 w 720080"/>
              <a:gd name="T41" fmla="*/ 15216 h 720080"/>
              <a:gd name="T42" fmla="*/ 36334 w 720080"/>
              <a:gd name="T43" fmla="*/ 14153 h 720080"/>
              <a:gd name="T44" fmla="*/ 30954 w 720080"/>
              <a:gd name="T45" fmla="*/ 0 h 720080"/>
              <a:gd name="T46" fmla="*/ 61908 w 720080"/>
              <a:gd name="T47" fmla="*/ 30491 h 720080"/>
              <a:gd name="T48" fmla="*/ 30954 w 720080"/>
              <a:gd name="T49" fmla="*/ 60981 h 720080"/>
              <a:gd name="T50" fmla="*/ 0 w 720080"/>
              <a:gd name="T51" fmla="*/ 30491 h 720080"/>
              <a:gd name="T52" fmla="*/ 30954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5" name="KSO_Shape"/>
          <p:cNvSpPr>
            <a:spLocks noChangeArrowheads="1"/>
          </p:cNvSpPr>
          <p:nvPr/>
        </p:nvSpPr>
        <p:spPr bwMode="auto">
          <a:xfrm>
            <a:off x="5210175" y="4602163"/>
            <a:ext cx="131763" cy="131762"/>
          </a:xfrm>
          <a:custGeom>
            <a:avLst/>
            <a:gdLst>
              <a:gd name="T0" fmla="*/ 14151 w 720080"/>
              <a:gd name="T1" fmla="*/ 5596 h 720080"/>
              <a:gd name="T2" fmla="*/ 13136 w 720080"/>
              <a:gd name="T3" fmla="*/ 6016 h 720080"/>
              <a:gd name="T4" fmla="*/ 13136 w 720080"/>
              <a:gd name="T5" fmla="*/ 8045 h 720080"/>
              <a:gd name="T6" fmla="*/ 15741 w 720080"/>
              <a:gd name="T7" fmla="*/ 10650 h 720080"/>
              <a:gd name="T8" fmla="*/ 5065 w 720080"/>
              <a:gd name="T9" fmla="*/ 10650 h 720080"/>
              <a:gd name="T10" fmla="*/ 3631 w 720080"/>
              <a:gd name="T11" fmla="*/ 12084 h 720080"/>
              <a:gd name="T12" fmla="*/ 5065 w 720080"/>
              <a:gd name="T13" fmla="*/ 13519 h 720080"/>
              <a:gd name="T14" fmla="*/ 15643 w 720080"/>
              <a:gd name="T15" fmla="*/ 13519 h 720080"/>
              <a:gd name="T16" fmla="*/ 13096 w 720080"/>
              <a:gd name="T17" fmla="*/ 16065 h 720080"/>
              <a:gd name="T18" fmla="*/ 13096 w 720080"/>
              <a:gd name="T19" fmla="*/ 18094 h 720080"/>
              <a:gd name="T20" fmla="*/ 15125 w 720080"/>
              <a:gd name="T21" fmla="*/ 18094 h 720080"/>
              <a:gd name="T22" fmla="*/ 19992 w 720080"/>
              <a:gd name="T23" fmla="*/ 13227 h 720080"/>
              <a:gd name="T24" fmla="*/ 20205 w 720080"/>
              <a:gd name="T25" fmla="*/ 13007 h 720080"/>
              <a:gd name="T26" fmla="*/ 20279 w 720080"/>
              <a:gd name="T27" fmla="*/ 12913 h 720080"/>
              <a:gd name="T28" fmla="*/ 20335 w 720080"/>
              <a:gd name="T29" fmla="*/ 12784 h 720080"/>
              <a:gd name="T30" fmla="*/ 20480 w 720080"/>
              <a:gd name="T31" fmla="*/ 12053 h 720080"/>
              <a:gd name="T32" fmla="*/ 20335 w 720080"/>
              <a:gd name="T33" fmla="*/ 11322 h 720080"/>
              <a:gd name="T34" fmla="*/ 20243 w 720080"/>
              <a:gd name="T35" fmla="*/ 11151 h 720080"/>
              <a:gd name="T36" fmla="*/ 20220 w 720080"/>
              <a:gd name="T37" fmla="*/ 11110 h 720080"/>
              <a:gd name="T38" fmla="*/ 20032 w 720080"/>
              <a:gd name="T39" fmla="*/ 10883 h 720080"/>
              <a:gd name="T40" fmla="*/ 15165 w 720080"/>
              <a:gd name="T41" fmla="*/ 6016 h 720080"/>
              <a:gd name="T42" fmla="*/ 14151 w 720080"/>
              <a:gd name="T43" fmla="*/ 5596 h 720080"/>
              <a:gd name="T44" fmla="*/ 12055 w 720080"/>
              <a:gd name="T45" fmla="*/ 0 h 720080"/>
              <a:gd name="T46" fmla="*/ 24110 w 720080"/>
              <a:gd name="T47" fmla="*/ 12055 h 720080"/>
              <a:gd name="T48" fmla="*/ 12055 w 720080"/>
              <a:gd name="T49" fmla="*/ 24110 h 720080"/>
              <a:gd name="T50" fmla="*/ 0 w 720080"/>
              <a:gd name="T51" fmla="*/ 12055 h 720080"/>
              <a:gd name="T52" fmla="*/ 12055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6" name="KSO_Shape"/>
          <p:cNvSpPr>
            <a:spLocks noChangeArrowheads="1"/>
          </p:cNvSpPr>
          <p:nvPr/>
        </p:nvSpPr>
        <p:spPr bwMode="auto">
          <a:xfrm>
            <a:off x="3346450" y="2324100"/>
            <a:ext cx="131763" cy="133350"/>
          </a:xfrm>
          <a:custGeom>
            <a:avLst/>
            <a:gdLst>
              <a:gd name="T0" fmla="*/ 14151 w 720080"/>
              <a:gd name="T1" fmla="*/ 5732 h 720080"/>
              <a:gd name="T2" fmla="*/ 13136 w 720080"/>
              <a:gd name="T3" fmla="*/ 6162 h 720080"/>
              <a:gd name="T4" fmla="*/ 13136 w 720080"/>
              <a:gd name="T5" fmla="*/ 8240 h 720080"/>
              <a:gd name="T6" fmla="*/ 15741 w 720080"/>
              <a:gd name="T7" fmla="*/ 10908 h 720080"/>
              <a:gd name="T8" fmla="*/ 5065 w 720080"/>
              <a:gd name="T9" fmla="*/ 10908 h 720080"/>
              <a:gd name="T10" fmla="*/ 3631 w 720080"/>
              <a:gd name="T11" fmla="*/ 12377 h 720080"/>
              <a:gd name="T12" fmla="*/ 5065 w 720080"/>
              <a:gd name="T13" fmla="*/ 13847 h 720080"/>
              <a:gd name="T14" fmla="*/ 15643 w 720080"/>
              <a:gd name="T15" fmla="*/ 13847 h 720080"/>
              <a:gd name="T16" fmla="*/ 13096 w 720080"/>
              <a:gd name="T17" fmla="*/ 16455 h 720080"/>
              <a:gd name="T18" fmla="*/ 13096 w 720080"/>
              <a:gd name="T19" fmla="*/ 18533 h 720080"/>
              <a:gd name="T20" fmla="*/ 15125 w 720080"/>
              <a:gd name="T21" fmla="*/ 18533 h 720080"/>
              <a:gd name="T22" fmla="*/ 19992 w 720080"/>
              <a:gd name="T23" fmla="*/ 13548 h 720080"/>
              <a:gd name="T24" fmla="*/ 20205 w 720080"/>
              <a:gd name="T25" fmla="*/ 13322 h 720080"/>
              <a:gd name="T26" fmla="*/ 20279 w 720080"/>
              <a:gd name="T27" fmla="*/ 13226 h 720080"/>
              <a:gd name="T28" fmla="*/ 20335 w 720080"/>
              <a:gd name="T29" fmla="*/ 13094 h 720080"/>
              <a:gd name="T30" fmla="*/ 20480 w 720080"/>
              <a:gd name="T31" fmla="*/ 12345 h 720080"/>
              <a:gd name="T32" fmla="*/ 20335 w 720080"/>
              <a:gd name="T33" fmla="*/ 11597 h 720080"/>
              <a:gd name="T34" fmla="*/ 20243 w 720080"/>
              <a:gd name="T35" fmla="*/ 11422 h 720080"/>
              <a:gd name="T36" fmla="*/ 20220 w 720080"/>
              <a:gd name="T37" fmla="*/ 11380 h 720080"/>
              <a:gd name="T38" fmla="*/ 20032 w 720080"/>
              <a:gd name="T39" fmla="*/ 11147 h 720080"/>
              <a:gd name="T40" fmla="*/ 15165 w 720080"/>
              <a:gd name="T41" fmla="*/ 6162 h 720080"/>
              <a:gd name="T42" fmla="*/ 14151 w 720080"/>
              <a:gd name="T43" fmla="*/ 5732 h 720080"/>
              <a:gd name="T44" fmla="*/ 12055 w 720080"/>
              <a:gd name="T45" fmla="*/ 0 h 720080"/>
              <a:gd name="T46" fmla="*/ 24110 w 720080"/>
              <a:gd name="T47" fmla="*/ 12347 h 720080"/>
              <a:gd name="T48" fmla="*/ 12055 w 720080"/>
              <a:gd name="T49" fmla="*/ 24695 h 720080"/>
              <a:gd name="T50" fmla="*/ 0 w 720080"/>
              <a:gd name="T51" fmla="*/ 12347 h 720080"/>
              <a:gd name="T52" fmla="*/ 12055 w 720080"/>
              <a:gd name="T53" fmla="*/ 0 h 7200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7" name="KSO_Shape"/>
          <p:cNvSpPr>
            <a:spLocks noChangeArrowheads="1"/>
          </p:cNvSpPr>
          <p:nvPr/>
        </p:nvSpPr>
        <p:spPr bwMode="auto">
          <a:xfrm>
            <a:off x="4000500" y="3101975"/>
            <a:ext cx="1104900" cy="650875"/>
          </a:xfrm>
          <a:custGeom>
            <a:avLst/>
            <a:gdLst>
              <a:gd name="T0" fmla="*/ 183607160 w 6649"/>
              <a:gd name="T1" fmla="*/ 29236579 h 3908"/>
              <a:gd name="T2" fmla="*/ 91789788 w 6649"/>
              <a:gd name="T3" fmla="*/ 0 h 3908"/>
              <a:gd name="T4" fmla="*/ 0 w 6649"/>
              <a:gd name="T5" fmla="*/ 29236579 h 3908"/>
              <a:gd name="T6" fmla="*/ 47109885 w 6649"/>
              <a:gd name="T7" fmla="*/ 44215531 h 3908"/>
              <a:gd name="T8" fmla="*/ 38604698 w 6649"/>
              <a:gd name="T9" fmla="*/ 89401878 h 3908"/>
              <a:gd name="T10" fmla="*/ 91789788 w 6649"/>
              <a:gd name="T11" fmla="*/ 108402832 h 3908"/>
              <a:gd name="T12" fmla="*/ 145002463 w 6649"/>
              <a:gd name="T13" fmla="*/ 89401878 h 3908"/>
              <a:gd name="T14" fmla="*/ 136497275 w 6649"/>
              <a:gd name="T15" fmla="*/ 44215531 h 3908"/>
              <a:gd name="T16" fmla="*/ 183607160 w 6649"/>
              <a:gd name="T17" fmla="*/ 29236579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8" name="矩形 85"/>
          <p:cNvSpPr>
            <a:spLocks noChangeArrowheads="1"/>
          </p:cNvSpPr>
          <p:nvPr/>
        </p:nvSpPr>
        <p:spPr bwMode="auto">
          <a:xfrm>
            <a:off x="8251825" y="1698625"/>
            <a:ext cx="322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F2F2F2"/>
                </a:solidFill>
                <a:latin typeface="微软雅黑" panose="020B0503020204020204" pitchFamily="34" charset="-122"/>
                <a:ea typeface="微软雅黑" panose="020B0503020204020204" pitchFamily="34" charset="-122"/>
              </a:rPr>
              <a:t>课设基本思路</a:t>
            </a:r>
          </a:p>
        </p:txBody>
      </p:sp>
      <p:cxnSp>
        <p:nvCxnSpPr>
          <p:cNvPr id="37929" name="直接连接符 87"/>
          <p:cNvCxnSpPr>
            <a:cxnSpLocks noChangeShapeType="1"/>
          </p:cNvCxnSpPr>
          <p:nvPr/>
        </p:nvCxnSpPr>
        <p:spPr bwMode="auto">
          <a:xfrm>
            <a:off x="8416925" y="1641475"/>
            <a:ext cx="2894013" cy="0"/>
          </a:xfrm>
          <a:prstGeom prst="line">
            <a:avLst/>
          </a:prstGeom>
          <a:noFill/>
          <a:ln w="12700">
            <a:solidFill>
              <a:srgbClr val="D9D9D9">
                <a:alpha val="38823"/>
              </a:srgbClr>
            </a:solidFill>
            <a:round/>
          </a:ln>
          <a:extLst>
            <a:ext uri="{909E8E84-426E-40DD-AFC4-6F175D3DCCD1}">
              <a14:hiddenFill xmlns:a14="http://schemas.microsoft.com/office/drawing/2010/main">
                <a:noFill/>
              </a14:hiddenFill>
            </a:ext>
          </a:extLst>
        </p:spPr>
      </p:cxnSp>
      <p:cxnSp>
        <p:nvCxnSpPr>
          <p:cNvPr id="37930" name="直接连接符 88"/>
          <p:cNvCxnSpPr>
            <a:cxnSpLocks noChangeShapeType="1"/>
          </p:cNvCxnSpPr>
          <p:nvPr/>
        </p:nvCxnSpPr>
        <p:spPr bwMode="auto">
          <a:xfrm>
            <a:off x="8451850" y="2393950"/>
            <a:ext cx="2894013" cy="0"/>
          </a:xfrm>
          <a:prstGeom prst="line">
            <a:avLst/>
          </a:prstGeom>
          <a:noFill/>
          <a:ln w="12700">
            <a:solidFill>
              <a:srgbClr val="D9D9D9">
                <a:alpha val="38823"/>
              </a:srgbClr>
            </a:solidFill>
            <a:round/>
          </a:ln>
          <a:extLst>
            <a:ext uri="{909E8E84-426E-40DD-AFC4-6F175D3DCCD1}">
              <a14:hiddenFill xmlns:a14="http://schemas.microsoft.com/office/drawing/2010/main">
                <a:noFill/>
              </a14:hiddenFill>
            </a:ext>
          </a:extLst>
        </p:spPr>
      </p:cxnSp>
      <p:sp>
        <p:nvSpPr>
          <p:cNvPr id="37932" name="矩形 90"/>
          <p:cNvSpPr>
            <a:spLocks noChangeArrowheads="1"/>
          </p:cNvSpPr>
          <p:nvPr/>
        </p:nvSpPr>
        <p:spPr bwMode="auto">
          <a:xfrm>
            <a:off x="8372475" y="2873375"/>
            <a:ext cx="3163888" cy="186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000"/>
              </a:lnSpc>
            </a:pPr>
            <a:r>
              <a:rPr lang="zh-CN" altLang="en-US" sz="1400" dirty="0">
                <a:solidFill>
                  <a:srgbClr val="F2F2F2"/>
                </a:solidFill>
                <a:latin typeface="微软雅黑" panose="020B0503020204020204" pitchFamily="34" charset="-122"/>
                <a:ea typeface="微软雅黑" panose="020B0503020204020204" pitchFamily="34" charset="-122"/>
              </a:rPr>
              <a:t>开发环境 ：</a:t>
            </a:r>
            <a:endParaRPr lang="en-US" altLang="zh-CN" sz="1400" dirty="0">
              <a:solidFill>
                <a:srgbClr val="F2F2F2"/>
              </a:solidFill>
              <a:latin typeface="微软雅黑" panose="020B0503020204020204" pitchFamily="34" charset="-122"/>
              <a:ea typeface="微软雅黑" panose="020B0503020204020204" pitchFamily="34" charset="-122"/>
            </a:endParaRPr>
          </a:p>
          <a:p>
            <a:pPr eaLnBrk="1" hangingPunct="1">
              <a:lnSpc>
                <a:spcPts val="2000"/>
              </a:lnSpc>
            </a:pPr>
            <a:r>
              <a:rPr lang="en-US" altLang="zh-CN" sz="1400" dirty="0">
                <a:solidFill>
                  <a:srgbClr val="F2F2F2"/>
                </a:solidFill>
                <a:latin typeface="微软雅黑" panose="020B0503020204020204" pitchFamily="34" charset="-122"/>
                <a:ea typeface="微软雅黑" panose="020B0503020204020204" pitchFamily="34" charset="-122"/>
              </a:rPr>
              <a:t>Java</a:t>
            </a:r>
            <a:r>
              <a:rPr lang="zh-CN" altLang="en-US" sz="1400" dirty="0">
                <a:solidFill>
                  <a:srgbClr val="F2F2F2"/>
                </a:solidFill>
                <a:latin typeface="微软雅黑" panose="020B0503020204020204" pitchFamily="34" charset="-122"/>
                <a:ea typeface="微软雅黑" panose="020B0503020204020204" pitchFamily="34" charset="-122"/>
              </a:rPr>
              <a:t>环境于</a:t>
            </a:r>
            <a:r>
              <a:rPr lang="en-US" altLang="zh-CN" sz="1400" dirty="0" err="1">
                <a:solidFill>
                  <a:srgbClr val="F2F2F2"/>
                </a:solidFill>
                <a:latin typeface="微软雅黑" panose="020B0503020204020204" pitchFamily="34" charset="-122"/>
                <a:ea typeface="微软雅黑" panose="020B0503020204020204" pitchFamily="34" charset="-122"/>
              </a:rPr>
              <a:t>intelljidea</a:t>
            </a:r>
            <a:r>
              <a:rPr lang="zh-CN" altLang="en-US" sz="1400" dirty="0">
                <a:solidFill>
                  <a:srgbClr val="F2F2F2"/>
                </a:solidFill>
                <a:latin typeface="微软雅黑" panose="020B0503020204020204" pitchFamily="34" charset="-122"/>
                <a:ea typeface="微软雅黑" panose="020B0503020204020204" pitchFamily="34" charset="-122"/>
              </a:rPr>
              <a:t>上进行编写</a:t>
            </a:r>
            <a:endParaRPr lang="en-US" altLang="zh-CN" sz="1400" dirty="0">
              <a:solidFill>
                <a:srgbClr val="F2F2F2"/>
              </a:solidFill>
              <a:latin typeface="微软雅黑" panose="020B0503020204020204" pitchFamily="34" charset="-122"/>
              <a:ea typeface="微软雅黑" panose="020B0503020204020204" pitchFamily="34" charset="-122"/>
            </a:endParaRPr>
          </a:p>
          <a:p>
            <a:pPr eaLnBrk="1" hangingPunct="1">
              <a:lnSpc>
                <a:spcPts val="2000"/>
              </a:lnSpc>
            </a:pPr>
            <a:r>
              <a:rPr lang="zh-CN" altLang="en-US" sz="1400" dirty="0">
                <a:solidFill>
                  <a:srgbClr val="F2F2F2"/>
                </a:solidFill>
                <a:latin typeface="微软雅黑" panose="020B0503020204020204" pitchFamily="34" charset="-122"/>
                <a:ea typeface="微软雅黑" panose="020B0503020204020204" pitchFamily="34" charset="-122"/>
              </a:rPr>
              <a:t>数据库采用</a:t>
            </a:r>
            <a:r>
              <a:rPr lang="en-US" altLang="zh-CN" sz="1400" dirty="0">
                <a:solidFill>
                  <a:srgbClr val="F2F2F2"/>
                </a:solidFill>
                <a:latin typeface="微软雅黑" panose="020B0503020204020204" pitchFamily="34" charset="-122"/>
                <a:ea typeface="微软雅黑" panose="020B0503020204020204" pitchFamily="34" charset="-122"/>
              </a:rPr>
              <a:t>MySQL</a:t>
            </a:r>
            <a:r>
              <a:rPr lang="zh-CN" altLang="en-US" sz="1400" dirty="0">
                <a:solidFill>
                  <a:srgbClr val="F2F2F2"/>
                </a:solidFill>
                <a:latin typeface="微软雅黑" panose="020B0503020204020204" pitchFamily="34" charset="-122"/>
                <a:ea typeface="微软雅黑" panose="020B0503020204020204" pitchFamily="34" charset="-122"/>
              </a:rPr>
              <a:t>存储相关数据，将数据按照相应格式存储与预先建表中。</a:t>
            </a:r>
            <a:endParaRPr lang="en-US" altLang="zh-CN" sz="1400" dirty="0">
              <a:solidFill>
                <a:srgbClr val="F2F2F2"/>
              </a:solidFill>
              <a:latin typeface="微软雅黑" panose="020B0503020204020204" pitchFamily="34" charset="-122"/>
              <a:ea typeface="微软雅黑" panose="020B0503020204020204" pitchFamily="34" charset="-122"/>
            </a:endParaRPr>
          </a:p>
          <a:p>
            <a:pPr eaLnBrk="1" hangingPunct="1">
              <a:lnSpc>
                <a:spcPts val="2000"/>
              </a:lnSpc>
            </a:pPr>
            <a:r>
              <a:rPr lang="zh-CN" altLang="en-US" sz="1400" dirty="0">
                <a:solidFill>
                  <a:srgbClr val="F2F2F2"/>
                </a:solidFill>
                <a:latin typeface="微软雅黑" panose="020B0503020204020204" pitchFamily="34" charset="-122"/>
                <a:ea typeface="微软雅黑" panose="020B0503020204020204" pitchFamily="34" charset="-122"/>
              </a:rPr>
              <a:t>通过</a:t>
            </a:r>
            <a:r>
              <a:rPr lang="en-US" altLang="zh-CN" sz="1400" dirty="0">
                <a:solidFill>
                  <a:srgbClr val="F2F2F2"/>
                </a:solidFill>
                <a:latin typeface="微软雅黑" panose="020B0503020204020204" pitchFamily="34" charset="-122"/>
                <a:ea typeface="微软雅黑" panose="020B0503020204020204" pitchFamily="34" charset="-122"/>
              </a:rPr>
              <a:t>idea</a:t>
            </a:r>
            <a:r>
              <a:rPr lang="zh-CN" altLang="en-US" sz="1400" dirty="0">
                <a:solidFill>
                  <a:srgbClr val="F2F2F2"/>
                </a:solidFill>
                <a:latin typeface="微软雅黑" panose="020B0503020204020204" pitchFamily="34" charset="-122"/>
                <a:ea typeface="微软雅黑" panose="020B0503020204020204" pitchFamily="34" charset="-122"/>
              </a:rPr>
              <a:t>于</a:t>
            </a:r>
            <a:r>
              <a:rPr lang="en-US" altLang="zh-CN" sz="1400" dirty="0">
                <a:solidFill>
                  <a:srgbClr val="F2F2F2"/>
                </a:solidFill>
                <a:latin typeface="微软雅黑" panose="020B0503020204020204" pitchFamily="34" charset="-122"/>
                <a:ea typeface="微软雅黑" panose="020B0503020204020204" pitchFamily="34" charset="-122"/>
              </a:rPr>
              <a:t>MySQL</a:t>
            </a:r>
            <a:r>
              <a:rPr lang="zh-CN" altLang="en-US" sz="1400" dirty="0">
                <a:solidFill>
                  <a:srgbClr val="F2F2F2"/>
                </a:solidFill>
                <a:latin typeface="微软雅黑" panose="020B0503020204020204" pitchFamily="34" charset="-122"/>
                <a:ea typeface="微软雅黑" panose="020B0503020204020204" pitchFamily="34" charset="-122"/>
              </a:rPr>
              <a:t>建立连接，使用</a:t>
            </a:r>
            <a:r>
              <a:rPr lang="en-US" altLang="zh-CN" sz="1400" dirty="0">
                <a:solidFill>
                  <a:srgbClr val="F2F2F2"/>
                </a:solidFill>
                <a:latin typeface="微软雅黑" panose="020B0503020204020204" pitchFamily="34" charset="-122"/>
                <a:ea typeface="微软雅黑" panose="020B0503020204020204" pitchFamily="34" charset="-122"/>
              </a:rPr>
              <a:t>Java</a:t>
            </a:r>
            <a:r>
              <a:rPr lang="zh-CN" altLang="en-US" sz="1400" dirty="0">
                <a:solidFill>
                  <a:srgbClr val="F2F2F2"/>
                </a:solidFill>
                <a:latin typeface="微软雅黑" panose="020B0503020204020204" pitchFamily="34" charset="-122"/>
                <a:ea typeface="微软雅黑" panose="020B0503020204020204" pitchFamily="34" charset="-122"/>
              </a:rPr>
              <a:t>语言对数据库执行相关数据操作为完成本次课设的核心的思想。</a:t>
            </a:r>
            <a:endParaRPr lang="en-US" altLang="zh-CN" sz="1400" dirty="0">
              <a:solidFill>
                <a:srgbClr val="F2F2F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a:solidFill>
                  <a:schemeClr val="bg1"/>
                </a:solidFill>
                <a:latin typeface="微软雅黑" panose="020B0503020204020204" pitchFamily="34" charset="-122"/>
                <a:ea typeface="微软雅黑" panose="020B0503020204020204" pitchFamily="34" charset="-122"/>
              </a:rPr>
              <a:t>分析方法</a:t>
            </a: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组合 15"/>
          <p:cNvGrpSpPr/>
          <p:nvPr/>
        </p:nvGrpSpPr>
        <p:grpSpPr bwMode="auto">
          <a:xfrm>
            <a:off x="3462338" y="4276725"/>
            <a:ext cx="758825" cy="1547813"/>
            <a:chOff x="0" y="0"/>
            <a:chExt cx="758023" cy="3240087"/>
          </a:xfrm>
        </p:grpSpPr>
        <p:cxnSp>
          <p:nvCxnSpPr>
            <p:cNvPr id="42101" name="直接连接符 2"/>
            <p:cNvCxnSpPr>
              <a:cxnSpLocks noChangeShapeType="1"/>
            </p:cNvCxnSpPr>
            <p:nvPr/>
          </p:nvCxnSpPr>
          <p:spPr bwMode="auto">
            <a:xfrm>
              <a:off x="0" y="0"/>
              <a:ext cx="0" cy="3240087"/>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102" name="直接连接符 3"/>
            <p:cNvCxnSpPr>
              <a:cxnSpLocks noChangeShapeType="1"/>
            </p:cNvCxnSpPr>
            <p:nvPr/>
          </p:nvCxnSpPr>
          <p:spPr bwMode="auto">
            <a:xfrm>
              <a:off x="84048"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3" name="直接连接符 4"/>
            <p:cNvCxnSpPr>
              <a:cxnSpLocks noChangeShapeType="1"/>
            </p:cNvCxnSpPr>
            <p:nvPr/>
          </p:nvCxnSpPr>
          <p:spPr bwMode="auto">
            <a:xfrm>
              <a:off x="168097"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4" name="直接连接符 5"/>
            <p:cNvCxnSpPr>
              <a:cxnSpLocks noChangeShapeType="1"/>
            </p:cNvCxnSpPr>
            <p:nvPr/>
          </p:nvCxnSpPr>
          <p:spPr bwMode="auto">
            <a:xfrm>
              <a:off x="252145"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5" name="直接连接符 6"/>
            <p:cNvCxnSpPr>
              <a:cxnSpLocks noChangeShapeType="1"/>
            </p:cNvCxnSpPr>
            <p:nvPr/>
          </p:nvCxnSpPr>
          <p:spPr bwMode="auto">
            <a:xfrm>
              <a:off x="336194"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6" name="直接连接符 7"/>
            <p:cNvCxnSpPr>
              <a:cxnSpLocks noChangeShapeType="1"/>
            </p:cNvCxnSpPr>
            <p:nvPr/>
          </p:nvCxnSpPr>
          <p:spPr bwMode="auto">
            <a:xfrm>
              <a:off x="421829"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7" name="直接连接符 8"/>
            <p:cNvCxnSpPr>
              <a:cxnSpLocks noChangeShapeType="1"/>
            </p:cNvCxnSpPr>
            <p:nvPr/>
          </p:nvCxnSpPr>
          <p:spPr bwMode="auto">
            <a:xfrm>
              <a:off x="505877"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8" name="直接连接符 9"/>
            <p:cNvCxnSpPr>
              <a:cxnSpLocks noChangeShapeType="1"/>
            </p:cNvCxnSpPr>
            <p:nvPr/>
          </p:nvCxnSpPr>
          <p:spPr bwMode="auto">
            <a:xfrm>
              <a:off x="589926"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09" name="直接连接符 10"/>
            <p:cNvCxnSpPr>
              <a:cxnSpLocks noChangeShapeType="1"/>
            </p:cNvCxnSpPr>
            <p:nvPr/>
          </p:nvCxnSpPr>
          <p:spPr bwMode="auto">
            <a:xfrm>
              <a:off x="673974" y="0"/>
              <a:ext cx="0" cy="3240087"/>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110" name="直接连接符 11"/>
            <p:cNvCxnSpPr>
              <a:cxnSpLocks noChangeShapeType="1"/>
            </p:cNvCxnSpPr>
            <p:nvPr/>
          </p:nvCxnSpPr>
          <p:spPr bwMode="auto">
            <a:xfrm>
              <a:off x="758023" y="0"/>
              <a:ext cx="0" cy="3240087"/>
            </a:xfrm>
            <a:prstGeom prst="line">
              <a:avLst/>
            </a:prstGeom>
            <a:noFill/>
            <a:ln w="38100">
              <a:solidFill>
                <a:srgbClr val="A6A6A6"/>
              </a:solidFill>
              <a:round/>
            </a:ln>
            <a:extLst>
              <a:ext uri="{909E8E84-426E-40DD-AFC4-6F175D3DCCD1}">
                <a14:hiddenFill xmlns:a14="http://schemas.microsoft.com/office/drawing/2010/main">
                  <a:noFill/>
                </a14:hiddenFill>
              </a:ext>
            </a:extLst>
          </p:spPr>
        </p:cxnSp>
      </p:grpSp>
      <p:grpSp>
        <p:nvGrpSpPr>
          <p:cNvPr id="41987" name="组合 28"/>
          <p:cNvGrpSpPr/>
          <p:nvPr/>
        </p:nvGrpSpPr>
        <p:grpSpPr bwMode="auto">
          <a:xfrm>
            <a:off x="4305300" y="4276725"/>
            <a:ext cx="768350" cy="1547813"/>
            <a:chOff x="0" y="0"/>
            <a:chExt cx="768800" cy="1547812"/>
          </a:xfrm>
        </p:grpSpPr>
        <p:cxnSp>
          <p:nvCxnSpPr>
            <p:cNvPr id="42091" name="直接连接符 13"/>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2" name="直接连接符 14"/>
            <p:cNvCxnSpPr>
              <a:cxnSpLocks noChangeShapeType="1"/>
            </p:cNvCxnSpPr>
            <p:nvPr/>
          </p:nvCxnSpPr>
          <p:spPr bwMode="auto">
            <a:xfrm>
              <a:off x="8418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3" name="直接连接符 15"/>
            <p:cNvCxnSpPr>
              <a:cxnSpLocks noChangeShapeType="1"/>
            </p:cNvCxnSpPr>
            <p:nvPr/>
          </p:nvCxnSpPr>
          <p:spPr bwMode="auto">
            <a:xfrm>
              <a:off x="16837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4" name="直接连接符 16"/>
            <p:cNvCxnSpPr>
              <a:cxnSpLocks noChangeShapeType="1"/>
            </p:cNvCxnSpPr>
            <p:nvPr/>
          </p:nvCxnSpPr>
          <p:spPr bwMode="auto">
            <a:xfrm>
              <a:off x="25256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5" name="直接连接符 17"/>
            <p:cNvCxnSpPr>
              <a:cxnSpLocks noChangeShapeType="1"/>
            </p:cNvCxnSpPr>
            <p:nvPr/>
          </p:nvCxnSpPr>
          <p:spPr bwMode="auto">
            <a:xfrm>
              <a:off x="33674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6" name="直接连接符 18"/>
            <p:cNvCxnSpPr>
              <a:cxnSpLocks noChangeShapeType="1"/>
            </p:cNvCxnSpPr>
            <p:nvPr/>
          </p:nvCxnSpPr>
          <p:spPr bwMode="auto">
            <a:xfrm>
              <a:off x="42093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7" name="直接连接符 19"/>
            <p:cNvCxnSpPr>
              <a:cxnSpLocks noChangeShapeType="1"/>
            </p:cNvCxnSpPr>
            <p:nvPr/>
          </p:nvCxnSpPr>
          <p:spPr bwMode="auto">
            <a:xfrm>
              <a:off x="50512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8" name="直接连接符 20"/>
            <p:cNvCxnSpPr>
              <a:cxnSpLocks noChangeShapeType="1"/>
            </p:cNvCxnSpPr>
            <p:nvPr/>
          </p:nvCxnSpPr>
          <p:spPr bwMode="auto">
            <a:xfrm>
              <a:off x="58930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99" name="直接连接符 21"/>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100" name="直接连接符 22"/>
            <p:cNvCxnSpPr>
              <a:cxnSpLocks noChangeShapeType="1"/>
            </p:cNvCxnSpPr>
            <p:nvPr/>
          </p:nvCxnSpPr>
          <p:spPr bwMode="auto">
            <a:xfrm>
              <a:off x="68461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88" name="组合 29"/>
          <p:cNvGrpSpPr/>
          <p:nvPr/>
        </p:nvGrpSpPr>
        <p:grpSpPr bwMode="auto">
          <a:xfrm>
            <a:off x="5137150" y="4276725"/>
            <a:ext cx="768350" cy="1547813"/>
            <a:chOff x="0" y="0"/>
            <a:chExt cx="768800" cy="1547812"/>
          </a:xfrm>
        </p:grpSpPr>
        <p:cxnSp>
          <p:nvCxnSpPr>
            <p:cNvPr id="42081" name="直接连接符 24"/>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2" name="直接连接符 25"/>
            <p:cNvCxnSpPr>
              <a:cxnSpLocks noChangeShapeType="1"/>
            </p:cNvCxnSpPr>
            <p:nvPr/>
          </p:nvCxnSpPr>
          <p:spPr bwMode="auto">
            <a:xfrm>
              <a:off x="8418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3" name="直接连接符 26"/>
            <p:cNvCxnSpPr>
              <a:cxnSpLocks noChangeShapeType="1"/>
            </p:cNvCxnSpPr>
            <p:nvPr/>
          </p:nvCxnSpPr>
          <p:spPr bwMode="auto">
            <a:xfrm>
              <a:off x="16837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4" name="直接连接符 27"/>
            <p:cNvCxnSpPr>
              <a:cxnSpLocks noChangeShapeType="1"/>
            </p:cNvCxnSpPr>
            <p:nvPr/>
          </p:nvCxnSpPr>
          <p:spPr bwMode="auto">
            <a:xfrm>
              <a:off x="25256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5" name="直接连接符 28"/>
            <p:cNvCxnSpPr>
              <a:cxnSpLocks noChangeShapeType="1"/>
            </p:cNvCxnSpPr>
            <p:nvPr/>
          </p:nvCxnSpPr>
          <p:spPr bwMode="auto">
            <a:xfrm>
              <a:off x="33674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6" name="直接连接符 29"/>
            <p:cNvCxnSpPr>
              <a:cxnSpLocks noChangeShapeType="1"/>
            </p:cNvCxnSpPr>
            <p:nvPr/>
          </p:nvCxnSpPr>
          <p:spPr bwMode="auto">
            <a:xfrm>
              <a:off x="42093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7" name="直接连接符 30"/>
            <p:cNvCxnSpPr>
              <a:cxnSpLocks noChangeShapeType="1"/>
            </p:cNvCxnSpPr>
            <p:nvPr/>
          </p:nvCxnSpPr>
          <p:spPr bwMode="auto">
            <a:xfrm>
              <a:off x="50512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8" name="直接连接符 31"/>
            <p:cNvCxnSpPr>
              <a:cxnSpLocks noChangeShapeType="1"/>
            </p:cNvCxnSpPr>
            <p:nvPr/>
          </p:nvCxnSpPr>
          <p:spPr bwMode="auto">
            <a:xfrm>
              <a:off x="58930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89" name="直接连接符 32"/>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90" name="直接连接符 33"/>
            <p:cNvCxnSpPr>
              <a:cxnSpLocks noChangeShapeType="1"/>
            </p:cNvCxnSpPr>
            <p:nvPr/>
          </p:nvCxnSpPr>
          <p:spPr bwMode="auto">
            <a:xfrm>
              <a:off x="68461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89" name="组合 40"/>
          <p:cNvGrpSpPr/>
          <p:nvPr/>
        </p:nvGrpSpPr>
        <p:grpSpPr bwMode="auto">
          <a:xfrm>
            <a:off x="5983288" y="4276725"/>
            <a:ext cx="768350" cy="1547813"/>
            <a:chOff x="0" y="0"/>
            <a:chExt cx="768800" cy="1547812"/>
          </a:xfrm>
        </p:grpSpPr>
        <p:cxnSp>
          <p:nvCxnSpPr>
            <p:cNvPr id="42071" name="直接连接符 35"/>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2" name="直接连接符 36"/>
            <p:cNvCxnSpPr>
              <a:cxnSpLocks noChangeShapeType="1"/>
            </p:cNvCxnSpPr>
            <p:nvPr/>
          </p:nvCxnSpPr>
          <p:spPr bwMode="auto">
            <a:xfrm>
              <a:off x="8418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3" name="直接连接符 37"/>
            <p:cNvCxnSpPr>
              <a:cxnSpLocks noChangeShapeType="1"/>
            </p:cNvCxnSpPr>
            <p:nvPr/>
          </p:nvCxnSpPr>
          <p:spPr bwMode="auto">
            <a:xfrm>
              <a:off x="16837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4" name="直接连接符 38"/>
            <p:cNvCxnSpPr>
              <a:cxnSpLocks noChangeShapeType="1"/>
            </p:cNvCxnSpPr>
            <p:nvPr/>
          </p:nvCxnSpPr>
          <p:spPr bwMode="auto">
            <a:xfrm>
              <a:off x="25256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5" name="直接连接符 39"/>
            <p:cNvCxnSpPr>
              <a:cxnSpLocks noChangeShapeType="1"/>
            </p:cNvCxnSpPr>
            <p:nvPr/>
          </p:nvCxnSpPr>
          <p:spPr bwMode="auto">
            <a:xfrm>
              <a:off x="33674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6" name="直接连接符 40"/>
            <p:cNvCxnSpPr>
              <a:cxnSpLocks noChangeShapeType="1"/>
            </p:cNvCxnSpPr>
            <p:nvPr/>
          </p:nvCxnSpPr>
          <p:spPr bwMode="auto">
            <a:xfrm>
              <a:off x="420933"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7" name="直接连接符 41"/>
            <p:cNvCxnSpPr>
              <a:cxnSpLocks noChangeShapeType="1"/>
            </p:cNvCxnSpPr>
            <p:nvPr/>
          </p:nvCxnSpPr>
          <p:spPr bwMode="auto">
            <a:xfrm>
              <a:off x="50512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8" name="直接连接符 42"/>
            <p:cNvCxnSpPr>
              <a:cxnSpLocks noChangeShapeType="1"/>
            </p:cNvCxnSpPr>
            <p:nvPr/>
          </p:nvCxnSpPr>
          <p:spPr bwMode="auto">
            <a:xfrm>
              <a:off x="58930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79" name="直接连接符 43"/>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80" name="直接连接符 44"/>
            <p:cNvCxnSpPr>
              <a:cxnSpLocks noChangeShapeType="1"/>
            </p:cNvCxnSpPr>
            <p:nvPr/>
          </p:nvCxnSpPr>
          <p:spPr bwMode="auto">
            <a:xfrm>
              <a:off x="684613"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90" name="组合 51"/>
          <p:cNvGrpSpPr/>
          <p:nvPr/>
        </p:nvGrpSpPr>
        <p:grpSpPr bwMode="auto">
          <a:xfrm>
            <a:off x="6826250" y="4276725"/>
            <a:ext cx="768350" cy="1547813"/>
            <a:chOff x="0" y="0"/>
            <a:chExt cx="768800" cy="1547812"/>
          </a:xfrm>
        </p:grpSpPr>
        <p:cxnSp>
          <p:nvCxnSpPr>
            <p:cNvPr id="42061" name="直接连接符 46"/>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2" name="直接连接符 47"/>
            <p:cNvCxnSpPr>
              <a:cxnSpLocks noChangeShapeType="1"/>
            </p:cNvCxnSpPr>
            <p:nvPr/>
          </p:nvCxnSpPr>
          <p:spPr bwMode="auto">
            <a:xfrm>
              <a:off x="8418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3" name="直接连接符 48"/>
            <p:cNvCxnSpPr>
              <a:cxnSpLocks noChangeShapeType="1"/>
            </p:cNvCxnSpPr>
            <p:nvPr/>
          </p:nvCxnSpPr>
          <p:spPr bwMode="auto">
            <a:xfrm>
              <a:off x="16837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4" name="直接连接符 49"/>
            <p:cNvCxnSpPr>
              <a:cxnSpLocks noChangeShapeType="1"/>
            </p:cNvCxnSpPr>
            <p:nvPr/>
          </p:nvCxnSpPr>
          <p:spPr bwMode="auto">
            <a:xfrm>
              <a:off x="25256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5" name="直接连接符 50"/>
            <p:cNvCxnSpPr>
              <a:cxnSpLocks noChangeShapeType="1"/>
            </p:cNvCxnSpPr>
            <p:nvPr/>
          </p:nvCxnSpPr>
          <p:spPr bwMode="auto">
            <a:xfrm>
              <a:off x="33674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6" name="直接连接符 51"/>
            <p:cNvCxnSpPr>
              <a:cxnSpLocks noChangeShapeType="1"/>
            </p:cNvCxnSpPr>
            <p:nvPr/>
          </p:nvCxnSpPr>
          <p:spPr bwMode="auto">
            <a:xfrm>
              <a:off x="42093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7" name="直接连接符 52"/>
            <p:cNvCxnSpPr>
              <a:cxnSpLocks noChangeShapeType="1"/>
            </p:cNvCxnSpPr>
            <p:nvPr/>
          </p:nvCxnSpPr>
          <p:spPr bwMode="auto">
            <a:xfrm>
              <a:off x="50512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8" name="直接连接符 53"/>
            <p:cNvCxnSpPr>
              <a:cxnSpLocks noChangeShapeType="1"/>
            </p:cNvCxnSpPr>
            <p:nvPr/>
          </p:nvCxnSpPr>
          <p:spPr bwMode="auto">
            <a:xfrm>
              <a:off x="58930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69" name="直接连接符 54"/>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70" name="直接连接符 55"/>
            <p:cNvCxnSpPr>
              <a:cxnSpLocks noChangeShapeType="1"/>
            </p:cNvCxnSpPr>
            <p:nvPr/>
          </p:nvCxnSpPr>
          <p:spPr bwMode="auto">
            <a:xfrm>
              <a:off x="68461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91" name="组合 62"/>
          <p:cNvGrpSpPr/>
          <p:nvPr/>
        </p:nvGrpSpPr>
        <p:grpSpPr bwMode="auto">
          <a:xfrm>
            <a:off x="7681913" y="4276725"/>
            <a:ext cx="768350" cy="1547813"/>
            <a:chOff x="0" y="0"/>
            <a:chExt cx="768800" cy="1547812"/>
          </a:xfrm>
        </p:grpSpPr>
        <p:cxnSp>
          <p:nvCxnSpPr>
            <p:cNvPr id="42051" name="直接连接符 57"/>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2" name="直接连接符 58"/>
            <p:cNvCxnSpPr>
              <a:cxnSpLocks noChangeShapeType="1"/>
            </p:cNvCxnSpPr>
            <p:nvPr/>
          </p:nvCxnSpPr>
          <p:spPr bwMode="auto">
            <a:xfrm>
              <a:off x="8418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3" name="直接连接符 59"/>
            <p:cNvCxnSpPr>
              <a:cxnSpLocks noChangeShapeType="1"/>
            </p:cNvCxnSpPr>
            <p:nvPr/>
          </p:nvCxnSpPr>
          <p:spPr bwMode="auto">
            <a:xfrm>
              <a:off x="16837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4" name="直接连接符 60"/>
            <p:cNvCxnSpPr>
              <a:cxnSpLocks noChangeShapeType="1"/>
            </p:cNvCxnSpPr>
            <p:nvPr/>
          </p:nvCxnSpPr>
          <p:spPr bwMode="auto">
            <a:xfrm>
              <a:off x="25256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5" name="直接连接符 61"/>
            <p:cNvCxnSpPr>
              <a:cxnSpLocks noChangeShapeType="1"/>
            </p:cNvCxnSpPr>
            <p:nvPr/>
          </p:nvCxnSpPr>
          <p:spPr bwMode="auto">
            <a:xfrm>
              <a:off x="33674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6" name="直接连接符 62"/>
            <p:cNvCxnSpPr>
              <a:cxnSpLocks noChangeShapeType="1"/>
            </p:cNvCxnSpPr>
            <p:nvPr/>
          </p:nvCxnSpPr>
          <p:spPr bwMode="auto">
            <a:xfrm>
              <a:off x="420933"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7" name="直接连接符 63"/>
            <p:cNvCxnSpPr>
              <a:cxnSpLocks noChangeShapeType="1"/>
            </p:cNvCxnSpPr>
            <p:nvPr/>
          </p:nvCxnSpPr>
          <p:spPr bwMode="auto">
            <a:xfrm>
              <a:off x="50512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8" name="直接连接符 64"/>
            <p:cNvCxnSpPr>
              <a:cxnSpLocks noChangeShapeType="1"/>
            </p:cNvCxnSpPr>
            <p:nvPr/>
          </p:nvCxnSpPr>
          <p:spPr bwMode="auto">
            <a:xfrm>
              <a:off x="58930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59" name="直接连接符 65"/>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60" name="直接连接符 66"/>
            <p:cNvCxnSpPr>
              <a:cxnSpLocks noChangeShapeType="1"/>
            </p:cNvCxnSpPr>
            <p:nvPr/>
          </p:nvCxnSpPr>
          <p:spPr bwMode="auto">
            <a:xfrm>
              <a:off x="684613"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92" name="组合 73"/>
          <p:cNvGrpSpPr/>
          <p:nvPr/>
        </p:nvGrpSpPr>
        <p:grpSpPr bwMode="auto">
          <a:xfrm>
            <a:off x="8535988" y="4276725"/>
            <a:ext cx="769937" cy="1547813"/>
            <a:chOff x="0" y="0"/>
            <a:chExt cx="768800" cy="1547812"/>
          </a:xfrm>
        </p:grpSpPr>
        <p:cxnSp>
          <p:nvCxnSpPr>
            <p:cNvPr id="42041" name="直接连接符 68"/>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2" name="直接连接符 69"/>
            <p:cNvCxnSpPr>
              <a:cxnSpLocks noChangeShapeType="1"/>
            </p:cNvCxnSpPr>
            <p:nvPr/>
          </p:nvCxnSpPr>
          <p:spPr bwMode="auto">
            <a:xfrm>
              <a:off x="84013"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3" name="直接连接符 70"/>
            <p:cNvCxnSpPr>
              <a:cxnSpLocks noChangeShapeType="1"/>
            </p:cNvCxnSpPr>
            <p:nvPr/>
          </p:nvCxnSpPr>
          <p:spPr bwMode="auto">
            <a:xfrm>
              <a:off x="16802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4" name="直接连接符 71"/>
            <p:cNvCxnSpPr>
              <a:cxnSpLocks noChangeShapeType="1"/>
            </p:cNvCxnSpPr>
            <p:nvPr/>
          </p:nvCxnSpPr>
          <p:spPr bwMode="auto">
            <a:xfrm>
              <a:off x="252039"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5" name="直接连接符 72"/>
            <p:cNvCxnSpPr>
              <a:cxnSpLocks noChangeShapeType="1"/>
            </p:cNvCxnSpPr>
            <p:nvPr/>
          </p:nvCxnSpPr>
          <p:spPr bwMode="auto">
            <a:xfrm>
              <a:off x="33763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6" name="直接连接符 73"/>
            <p:cNvCxnSpPr>
              <a:cxnSpLocks noChangeShapeType="1"/>
            </p:cNvCxnSpPr>
            <p:nvPr/>
          </p:nvCxnSpPr>
          <p:spPr bwMode="auto">
            <a:xfrm>
              <a:off x="42165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7" name="直接连接符 74"/>
            <p:cNvCxnSpPr>
              <a:cxnSpLocks noChangeShapeType="1"/>
            </p:cNvCxnSpPr>
            <p:nvPr/>
          </p:nvCxnSpPr>
          <p:spPr bwMode="auto">
            <a:xfrm>
              <a:off x="50566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8" name="直接连接符 75"/>
            <p:cNvCxnSpPr>
              <a:cxnSpLocks noChangeShapeType="1"/>
            </p:cNvCxnSpPr>
            <p:nvPr/>
          </p:nvCxnSpPr>
          <p:spPr bwMode="auto">
            <a:xfrm>
              <a:off x="58967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49" name="直接连接符 76"/>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50" name="直接连接符 77"/>
            <p:cNvCxnSpPr>
              <a:cxnSpLocks noChangeShapeType="1"/>
            </p:cNvCxnSpPr>
            <p:nvPr/>
          </p:nvCxnSpPr>
          <p:spPr bwMode="auto">
            <a:xfrm>
              <a:off x="68478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93" name="组合 84"/>
          <p:cNvGrpSpPr/>
          <p:nvPr/>
        </p:nvGrpSpPr>
        <p:grpSpPr bwMode="auto">
          <a:xfrm>
            <a:off x="9378950" y="4276725"/>
            <a:ext cx="769938" cy="1547813"/>
            <a:chOff x="0" y="0"/>
            <a:chExt cx="768800" cy="1547812"/>
          </a:xfrm>
        </p:grpSpPr>
        <p:cxnSp>
          <p:nvCxnSpPr>
            <p:cNvPr id="42031" name="直接连接符 79"/>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2" name="直接连接符 80"/>
            <p:cNvCxnSpPr>
              <a:cxnSpLocks noChangeShapeType="1"/>
            </p:cNvCxnSpPr>
            <p:nvPr/>
          </p:nvCxnSpPr>
          <p:spPr bwMode="auto">
            <a:xfrm>
              <a:off x="8401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3" name="直接连接符 81"/>
            <p:cNvCxnSpPr>
              <a:cxnSpLocks noChangeShapeType="1"/>
            </p:cNvCxnSpPr>
            <p:nvPr/>
          </p:nvCxnSpPr>
          <p:spPr bwMode="auto">
            <a:xfrm>
              <a:off x="16802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4" name="直接连接符 82"/>
            <p:cNvCxnSpPr>
              <a:cxnSpLocks noChangeShapeType="1"/>
            </p:cNvCxnSpPr>
            <p:nvPr/>
          </p:nvCxnSpPr>
          <p:spPr bwMode="auto">
            <a:xfrm>
              <a:off x="25204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5" name="直接连接符 83"/>
            <p:cNvCxnSpPr>
              <a:cxnSpLocks noChangeShapeType="1"/>
            </p:cNvCxnSpPr>
            <p:nvPr/>
          </p:nvCxnSpPr>
          <p:spPr bwMode="auto">
            <a:xfrm>
              <a:off x="33763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6" name="直接连接符 84"/>
            <p:cNvCxnSpPr>
              <a:cxnSpLocks noChangeShapeType="1"/>
            </p:cNvCxnSpPr>
            <p:nvPr/>
          </p:nvCxnSpPr>
          <p:spPr bwMode="auto">
            <a:xfrm>
              <a:off x="42165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7" name="直接连接符 85"/>
            <p:cNvCxnSpPr>
              <a:cxnSpLocks noChangeShapeType="1"/>
            </p:cNvCxnSpPr>
            <p:nvPr/>
          </p:nvCxnSpPr>
          <p:spPr bwMode="auto">
            <a:xfrm>
              <a:off x="505665"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8" name="直接连接符 86"/>
            <p:cNvCxnSpPr>
              <a:cxnSpLocks noChangeShapeType="1"/>
            </p:cNvCxnSpPr>
            <p:nvPr/>
          </p:nvCxnSpPr>
          <p:spPr bwMode="auto">
            <a:xfrm>
              <a:off x="58967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39" name="直接连接符 87"/>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40" name="直接连接符 88"/>
            <p:cNvCxnSpPr>
              <a:cxnSpLocks noChangeShapeType="1"/>
            </p:cNvCxnSpPr>
            <p:nvPr/>
          </p:nvCxnSpPr>
          <p:spPr bwMode="auto">
            <a:xfrm>
              <a:off x="68478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grpSp>
        <p:nvGrpSpPr>
          <p:cNvPr id="41994" name="组合 95"/>
          <p:cNvGrpSpPr/>
          <p:nvPr/>
        </p:nvGrpSpPr>
        <p:grpSpPr bwMode="auto">
          <a:xfrm>
            <a:off x="10217150" y="4276725"/>
            <a:ext cx="769938" cy="1547813"/>
            <a:chOff x="0" y="0"/>
            <a:chExt cx="768800" cy="1547812"/>
          </a:xfrm>
        </p:grpSpPr>
        <p:cxnSp>
          <p:nvCxnSpPr>
            <p:cNvPr id="42021" name="直接连接符 90"/>
            <p:cNvCxnSpPr>
              <a:cxnSpLocks noChangeShapeType="1"/>
            </p:cNvCxnSpPr>
            <p:nvPr/>
          </p:nvCxnSpPr>
          <p:spPr bwMode="auto">
            <a:xfrm>
              <a:off x="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2" name="直接连接符 91"/>
            <p:cNvCxnSpPr>
              <a:cxnSpLocks noChangeShapeType="1"/>
            </p:cNvCxnSpPr>
            <p:nvPr/>
          </p:nvCxnSpPr>
          <p:spPr bwMode="auto">
            <a:xfrm>
              <a:off x="84014"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3" name="直接连接符 92"/>
            <p:cNvCxnSpPr>
              <a:cxnSpLocks noChangeShapeType="1"/>
            </p:cNvCxnSpPr>
            <p:nvPr/>
          </p:nvCxnSpPr>
          <p:spPr bwMode="auto">
            <a:xfrm>
              <a:off x="16802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4" name="直接连接符 93"/>
            <p:cNvCxnSpPr>
              <a:cxnSpLocks noChangeShapeType="1"/>
            </p:cNvCxnSpPr>
            <p:nvPr/>
          </p:nvCxnSpPr>
          <p:spPr bwMode="auto">
            <a:xfrm>
              <a:off x="252040"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5" name="直接连接符 94"/>
            <p:cNvCxnSpPr>
              <a:cxnSpLocks noChangeShapeType="1"/>
            </p:cNvCxnSpPr>
            <p:nvPr/>
          </p:nvCxnSpPr>
          <p:spPr bwMode="auto">
            <a:xfrm>
              <a:off x="337638"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6" name="直接连接符 95"/>
            <p:cNvCxnSpPr>
              <a:cxnSpLocks noChangeShapeType="1"/>
            </p:cNvCxnSpPr>
            <p:nvPr/>
          </p:nvCxnSpPr>
          <p:spPr bwMode="auto">
            <a:xfrm>
              <a:off x="421651"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7" name="直接连接符 96"/>
            <p:cNvCxnSpPr>
              <a:cxnSpLocks noChangeShapeType="1"/>
            </p:cNvCxnSpPr>
            <p:nvPr/>
          </p:nvCxnSpPr>
          <p:spPr bwMode="auto">
            <a:xfrm>
              <a:off x="505665"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8" name="直接连接符 97"/>
            <p:cNvCxnSpPr>
              <a:cxnSpLocks noChangeShapeType="1"/>
            </p:cNvCxnSpPr>
            <p:nvPr/>
          </p:nvCxnSpPr>
          <p:spPr bwMode="auto">
            <a:xfrm>
              <a:off x="589677"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cxnSp>
          <p:nvCxnSpPr>
            <p:cNvPr id="42029" name="直接连接符 98"/>
            <p:cNvCxnSpPr>
              <a:cxnSpLocks noChangeShapeType="1"/>
            </p:cNvCxnSpPr>
            <p:nvPr/>
          </p:nvCxnSpPr>
          <p:spPr bwMode="auto">
            <a:xfrm>
              <a:off x="768800" y="0"/>
              <a:ext cx="0" cy="1547812"/>
            </a:xfrm>
            <a:prstGeom prst="line">
              <a:avLst/>
            </a:prstGeom>
            <a:noFill/>
            <a:ln w="38100">
              <a:solidFill>
                <a:srgbClr val="A6A6A6"/>
              </a:solidFill>
              <a:round/>
            </a:ln>
            <a:extLst>
              <a:ext uri="{909E8E84-426E-40DD-AFC4-6F175D3DCCD1}">
                <a14:hiddenFill xmlns:a14="http://schemas.microsoft.com/office/drawing/2010/main">
                  <a:noFill/>
                </a14:hiddenFill>
              </a:ext>
            </a:extLst>
          </p:spPr>
        </p:cxnSp>
        <p:cxnSp>
          <p:nvCxnSpPr>
            <p:cNvPr id="42030" name="直接连接符 99"/>
            <p:cNvCxnSpPr>
              <a:cxnSpLocks noChangeShapeType="1"/>
            </p:cNvCxnSpPr>
            <p:nvPr/>
          </p:nvCxnSpPr>
          <p:spPr bwMode="auto">
            <a:xfrm>
              <a:off x="684786" y="0"/>
              <a:ext cx="0" cy="1547812"/>
            </a:xfrm>
            <a:prstGeom prst="line">
              <a:avLst/>
            </a:prstGeom>
            <a:noFill/>
            <a:ln w="12700">
              <a:solidFill>
                <a:srgbClr val="A6A6A6"/>
              </a:solidFill>
              <a:round/>
            </a:ln>
            <a:extLst>
              <a:ext uri="{909E8E84-426E-40DD-AFC4-6F175D3DCCD1}">
                <a14:hiddenFill xmlns:a14="http://schemas.microsoft.com/office/drawing/2010/main">
                  <a:noFill/>
                </a14:hiddenFill>
              </a:ext>
            </a:extLst>
          </p:spPr>
        </p:cxnSp>
      </p:grpSp>
      <p:pic>
        <p:nvPicPr>
          <p:cNvPr id="41995" name="组合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2352675"/>
            <a:ext cx="709612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组合 10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988" y="2773363"/>
            <a:ext cx="75295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025" y="3176588"/>
            <a:ext cx="530383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8" name="文本框 109"/>
          <p:cNvSpPr txBox="1">
            <a:spLocks noChangeArrowheads="1"/>
          </p:cNvSpPr>
          <p:nvPr/>
        </p:nvSpPr>
        <p:spPr bwMode="auto">
          <a:xfrm>
            <a:off x="3140075" y="5862638"/>
            <a:ext cx="673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10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1999" name="文本框 110"/>
          <p:cNvSpPr txBox="1">
            <a:spLocks noChangeArrowheads="1"/>
          </p:cNvSpPr>
          <p:nvPr/>
        </p:nvSpPr>
        <p:spPr bwMode="auto">
          <a:xfrm>
            <a:off x="3884613" y="5862638"/>
            <a:ext cx="673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20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0" name="文本框 111"/>
          <p:cNvSpPr txBox="1">
            <a:spLocks noChangeArrowheads="1"/>
          </p:cNvSpPr>
          <p:nvPr/>
        </p:nvSpPr>
        <p:spPr bwMode="auto">
          <a:xfrm>
            <a:off x="4694238" y="5862638"/>
            <a:ext cx="673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30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1" name="文本框 112"/>
          <p:cNvSpPr txBox="1">
            <a:spLocks noChangeArrowheads="1"/>
          </p:cNvSpPr>
          <p:nvPr/>
        </p:nvSpPr>
        <p:spPr bwMode="auto">
          <a:xfrm>
            <a:off x="5578475" y="5862638"/>
            <a:ext cx="674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40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2" name="文本框 113"/>
          <p:cNvSpPr txBox="1">
            <a:spLocks noChangeArrowheads="1"/>
          </p:cNvSpPr>
          <p:nvPr/>
        </p:nvSpPr>
        <p:spPr bwMode="auto">
          <a:xfrm>
            <a:off x="6415088" y="5862638"/>
            <a:ext cx="673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50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3" name="文本框 114"/>
          <p:cNvSpPr txBox="1">
            <a:spLocks noChangeArrowheads="1"/>
          </p:cNvSpPr>
          <p:nvPr/>
        </p:nvSpPr>
        <p:spPr bwMode="auto">
          <a:xfrm>
            <a:off x="7262813" y="5862638"/>
            <a:ext cx="673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60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4" name="文本框 115"/>
          <p:cNvSpPr txBox="1">
            <a:spLocks noChangeArrowheads="1"/>
          </p:cNvSpPr>
          <p:nvPr/>
        </p:nvSpPr>
        <p:spPr bwMode="auto">
          <a:xfrm>
            <a:off x="8126413" y="5862638"/>
            <a:ext cx="6746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70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5" name="文本框 116"/>
          <p:cNvSpPr txBox="1">
            <a:spLocks noChangeArrowheads="1"/>
          </p:cNvSpPr>
          <p:nvPr/>
        </p:nvSpPr>
        <p:spPr bwMode="auto">
          <a:xfrm>
            <a:off x="8975725" y="5862638"/>
            <a:ext cx="674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80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6" name="文本框 117"/>
          <p:cNvSpPr txBox="1">
            <a:spLocks noChangeArrowheads="1"/>
          </p:cNvSpPr>
          <p:nvPr/>
        </p:nvSpPr>
        <p:spPr bwMode="auto">
          <a:xfrm>
            <a:off x="9810750" y="5862638"/>
            <a:ext cx="674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90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7" name="文本框 118"/>
          <p:cNvSpPr txBox="1">
            <a:spLocks noChangeArrowheads="1"/>
          </p:cNvSpPr>
          <p:nvPr/>
        </p:nvSpPr>
        <p:spPr bwMode="auto">
          <a:xfrm>
            <a:off x="10648950" y="5862638"/>
            <a:ext cx="6746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b="1">
                <a:solidFill>
                  <a:srgbClr val="A6A6A6"/>
                </a:solidFill>
                <a:latin typeface="Segoe UI Light" panose="020B0502040204020203" pitchFamily="34" charset="0"/>
                <a:ea typeface="微软雅黑" panose="020B0503020204020204" pitchFamily="34" charset="-122"/>
              </a:rPr>
              <a:t>100</a:t>
            </a:r>
            <a:endParaRPr lang="zh-CN" altLang="en-US" sz="1200" b="1">
              <a:solidFill>
                <a:srgbClr val="A6A6A6"/>
              </a:solidFill>
              <a:latin typeface="Segoe UI Light" panose="020B0502040204020203" pitchFamily="34" charset="0"/>
              <a:ea typeface="微软雅黑" panose="020B0503020204020204" pitchFamily="34" charset="-122"/>
            </a:endParaRPr>
          </a:p>
        </p:txBody>
      </p:sp>
      <p:sp>
        <p:nvSpPr>
          <p:cNvPr id="42008" name="椭圆 119"/>
          <p:cNvSpPr>
            <a:spLocks noChangeArrowheads="1"/>
          </p:cNvSpPr>
          <p:nvPr/>
        </p:nvSpPr>
        <p:spPr bwMode="auto">
          <a:xfrm>
            <a:off x="2778125" y="3249613"/>
            <a:ext cx="273050" cy="274637"/>
          </a:xfrm>
          <a:prstGeom prst="ellipse">
            <a:avLst/>
          </a:prstGeom>
          <a:solidFill>
            <a:schemeClr val="bg1"/>
          </a:solidFill>
          <a:ln w="38100">
            <a:solidFill>
              <a:srgbClr val="BFBFBF"/>
            </a:solidFill>
            <a:round/>
          </a:ln>
          <a:effectLst>
            <a:outerShdw sx="102000" sy="102000" algn="ctr" rotWithShape="0">
              <a:srgbClr val="000000">
                <a:alpha val="39000"/>
              </a:srgbClr>
            </a:outerShdw>
          </a:effec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2009" name="椭圆 120"/>
          <p:cNvSpPr>
            <a:spLocks noChangeArrowheads="1"/>
          </p:cNvSpPr>
          <p:nvPr/>
        </p:nvSpPr>
        <p:spPr bwMode="auto">
          <a:xfrm>
            <a:off x="3733800" y="2949575"/>
            <a:ext cx="274638" cy="274638"/>
          </a:xfrm>
          <a:prstGeom prst="ellipse">
            <a:avLst/>
          </a:prstGeom>
          <a:solidFill>
            <a:srgbClr val="BFBFBF"/>
          </a:solidFill>
          <a:ln w="38100">
            <a:solidFill>
              <a:schemeClr val="bg1"/>
            </a:solidFill>
            <a:round/>
          </a:ln>
          <a:effectLst>
            <a:outerShdw sx="102000" sy="102000" algn="ctr" rotWithShape="0">
              <a:srgbClr val="000000">
                <a:alpha val="39000"/>
              </a:srgbClr>
            </a:outerShdw>
          </a:effec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2010" name="椭圆 121"/>
          <p:cNvSpPr>
            <a:spLocks noChangeArrowheads="1"/>
          </p:cNvSpPr>
          <p:nvPr/>
        </p:nvSpPr>
        <p:spPr bwMode="auto">
          <a:xfrm>
            <a:off x="4606925" y="3413125"/>
            <a:ext cx="274638" cy="274638"/>
          </a:xfrm>
          <a:prstGeom prst="ellipse">
            <a:avLst/>
          </a:prstGeom>
          <a:solidFill>
            <a:srgbClr val="595959"/>
          </a:solidFill>
          <a:ln w="38100">
            <a:solidFill>
              <a:srgbClr val="BFBFBF"/>
            </a:solidFill>
            <a:round/>
          </a:ln>
          <a:effectLst>
            <a:outerShdw sx="102000" sy="102000" algn="ctr" rotWithShape="0">
              <a:srgbClr val="000000">
                <a:alpha val="39000"/>
              </a:srgbClr>
            </a:outerShdw>
          </a:effec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2011" name="任意多边形 122"/>
          <p:cNvSpPr>
            <a:spLocks noChangeArrowheads="1"/>
          </p:cNvSpPr>
          <p:nvPr/>
        </p:nvSpPr>
        <p:spPr bwMode="auto">
          <a:xfrm>
            <a:off x="4854575" y="2789238"/>
            <a:ext cx="4692650" cy="631825"/>
          </a:xfrm>
          <a:custGeom>
            <a:avLst/>
            <a:gdLst>
              <a:gd name="T0" fmla="*/ 0 w 4693023"/>
              <a:gd name="T1" fmla="*/ 631639 h 632011"/>
              <a:gd name="T2" fmla="*/ 873921 w 4693023"/>
              <a:gd name="T3" fmla="*/ 13439 h 632011"/>
              <a:gd name="T4" fmla="*/ 4692277 w 4693023"/>
              <a:gd name="T5" fmla="*/ 13439 h 632011"/>
              <a:gd name="T6" fmla="*/ 4692277 w 4693023"/>
              <a:gd name="T7" fmla="*/ 0 h 6320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93023" h="632011">
                <a:moveTo>
                  <a:pt x="0" y="632011"/>
                </a:moveTo>
                <a:lnTo>
                  <a:pt x="874059" y="13447"/>
                </a:lnTo>
                <a:lnTo>
                  <a:pt x="4693023" y="13447"/>
                </a:lnTo>
                <a:lnTo>
                  <a:pt x="4693023" y="0"/>
                </a:lnTo>
              </a:path>
            </a:pathLst>
          </a:custGeom>
          <a:noFill/>
          <a:ln w="12700">
            <a:solidFill>
              <a:srgbClr val="A6A6A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2" name="矩形 123"/>
          <p:cNvSpPr>
            <a:spLocks noChangeArrowheads="1"/>
          </p:cNvSpPr>
          <p:nvPr/>
        </p:nvSpPr>
        <p:spPr bwMode="auto">
          <a:xfrm>
            <a:off x="6330950" y="2263775"/>
            <a:ext cx="4308475" cy="30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pPr>
            <a:r>
              <a:rPr lang="zh-CN" altLang="en-US" sz="1400" dirty="0">
                <a:solidFill>
                  <a:schemeClr val="bg1"/>
                </a:solidFill>
                <a:latin typeface="微软雅黑" panose="020B0503020204020204" pitchFamily="34" charset="-122"/>
                <a:ea typeface="微软雅黑" panose="020B0503020204020204" pitchFamily="34" charset="-122"/>
              </a:rPr>
              <a:t>登录界面</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2013" name="文本框 131"/>
          <p:cNvSpPr txBox="1">
            <a:spLocks noChangeArrowheads="1"/>
          </p:cNvSpPr>
          <p:nvPr/>
        </p:nvSpPr>
        <p:spPr bwMode="auto">
          <a:xfrm>
            <a:off x="5759450" y="2108200"/>
            <a:ext cx="688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a:solidFill>
                  <a:schemeClr val="bg1"/>
                </a:solidFill>
              </a:rPr>
              <a:t>A</a:t>
            </a:r>
            <a:endParaRPr lang="zh-CN" altLang="en-US" sz="4800">
              <a:solidFill>
                <a:schemeClr val="bg1"/>
              </a:solidFill>
            </a:endParaRPr>
          </a:p>
        </p:txBody>
      </p:sp>
      <p:sp>
        <p:nvSpPr>
          <p:cNvPr id="42014" name="任意多边形 125"/>
          <p:cNvSpPr>
            <a:spLocks noChangeArrowheads="1"/>
          </p:cNvSpPr>
          <p:nvPr/>
        </p:nvSpPr>
        <p:spPr bwMode="auto">
          <a:xfrm>
            <a:off x="3898900" y="2063750"/>
            <a:ext cx="3813175" cy="860425"/>
          </a:xfrm>
          <a:custGeom>
            <a:avLst/>
            <a:gdLst>
              <a:gd name="T0" fmla="*/ 0 w 3812852"/>
              <a:gd name="T1" fmla="*/ 860238 h 860612"/>
              <a:gd name="T2" fmla="*/ 0 w 3812852"/>
              <a:gd name="T3" fmla="*/ 0 h 860612"/>
              <a:gd name="T4" fmla="*/ 3813498 w 3812852"/>
              <a:gd name="T5" fmla="*/ 0 h 860612"/>
              <a:gd name="T6" fmla="*/ 0 60000 65536"/>
              <a:gd name="T7" fmla="*/ 0 60000 65536"/>
              <a:gd name="T8" fmla="*/ 0 60000 65536"/>
            </a:gdLst>
            <a:ahLst/>
            <a:cxnLst>
              <a:cxn ang="T6">
                <a:pos x="T0" y="T1"/>
              </a:cxn>
              <a:cxn ang="T7">
                <a:pos x="T2" y="T3"/>
              </a:cxn>
              <a:cxn ang="T8">
                <a:pos x="T4" y="T5"/>
              </a:cxn>
            </a:cxnLst>
            <a:rect l="0" t="0" r="r" b="b"/>
            <a:pathLst>
              <a:path w="3812852" h="860612">
                <a:moveTo>
                  <a:pt x="0" y="860612"/>
                </a:moveTo>
                <a:lnTo>
                  <a:pt x="0" y="0"/>
                </a:lnTo>
                <a:lnTo>
                  <a:pt x="3812852" y="0"/>
                </a:lnTo>
              </a:path>
            </a:pathLst>
          </a:custGeom>
          <a:noFill/>
          <a:ln w="12700">
            <a:solidFill>
              <a:srgbClr val="A6A6A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5" name="矩形 133"/>
          <p:cNvSpPr>
            <a:spLocks noChangeArrowheads="1"/>
          </p:cNvSpPr>
          <p:nvPr/>
        </p:nvSpPr>
        <p:spPr bwMode="auto">
          <a:xfrm>
            <a:off x="4460875" y="1509713"/>
            <a:ext cx="4308475" cy="30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pPr>
            <a:r>
              <a:rPr lang="zh-CN" altLang="en-US" sz="1400" dirty="0">
                <a:solidFill>
                  <a:schemeClr val="bg1"/>
                </a:solidFill>
                <a:latin typeface="微软雅黑" panose="020B0503020204020204" pitchFamily="34" charset="-122"/>
                <a:ea typeface="微软雅黑" panose="020B0503020204020204" pitchFamily="34" charset="-122"/>
              </a:rPr>
              <a:t>学生端，教师端，教师端管理员，学生端管理员界面</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2016" name="文本框 134"/>
          <p:cNvSpPr txBox="1">
            <a:spLocks noChangeArrowheads="1"/>
          </p:cNvSpPr>
          <p:nvPr/>
        </p:nvSpPr>
        <p:spPr bwMode="auto">
          <a:xfrm>
            <a:off x="3898900" y="1352550"/>
            <a:ext cx="688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a:solidFill>
                  <a:schemeClr val="bg1"/>
                </a:solidFill>
              </a:rPr>
              <a:t>B</a:t>
            </a:r>
            <a:endParaRPr lang="zh-CN" altLang="en-US" sz="4800">
              <a:solidFill>
                <a:schemeClr val="bg1"/>
              </a:solidFill>
            </a:endParaRPr>
          </a:p>
        </p:txBody>
      </p:sp>
      <p:sp>
        <p:nvSpPr>
          <p:cNvPr id="42017" name="任意多边形 128"/>
          <p:cNvSpPr>
            <a:spLocks noChangeArrowheads="1"/>
          </p:cNvSpPr>
          <p:nvPr/>
        </p:nvSpPr>
        <p:spPr bwMode="auto">
          <a:xfrm>
            <a:off x="2905125" y="1331913"/>
            <a:ext cx="3810000" cy="1908175"/>
          </a:xfrm>
          <a:custGeom>
            <a:avLst/>
            <a:gdLst>
              <a:gd name="T0" fmla="*/ 0 w 3811018"/>
              <a:gd name="T1" fmla="*/ 1906869 h 1909482"/>
              <a:gd name="T2" fmla="*/ 0 w 3811018"/>
              <a:gd name="T3" fmla="*/ 0 h 1909482"/>
              <a:gd name="T4" fmla="*/ 3808982 w 3811018"/>
              <a:gd name="T5" fmla="*/ 0 h 1909482"/>
              <a:gd name="T6" fmla="*/ 0 60000 65536"/>
              <a:gd name="T7" fmla="*/ 0 60000 65536"/>
              <a:gd name="T8" fmla="*/ 0 60000 65536"/>
            </a:gdLst>
            <a:ahLst/>
            <a:cxnLst>
              <a:cxn ang="T6">
                <a:pos x="T0" y="T1"/>
              </a:cxn>
              <a:cxn ang="T7">
                <a:pos x="T2" y="T3"/>
              </a:cxn>
              <a:cxn ang="T8">
                <a:pos x="T4" y="T5"/>
              </a:cxn>
            </a:cxnLst>
            <a:rect l="0" t="0" r="r" b="b"/>
            <a:pathLst>
              <a:path w="3811018" h="1909482">
                <a:moveTo>
                  <a:pt x="0" y="1909482"/>
                </a:moveTo>
                <a:lnTo>
                  <a:pt x="0" y="0"/>
                </a:lnTo>
                <a:lnTo>
                  <a:pt x="3811018" y="0"/>
                </a:lnTo>
              </a:path>
            </a:pathLst>
          </a:custGeom>
          <a:noFill/>
          <a:ln w="12700">
            <a:solidFill>
              <a:srgbClr val="A6A6A6"/>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8" name="矩形 136"/>
          <p:cNvSpPr>
            <a:spLocks noChangeArrowheads="1"/>
          </p:cNvSpPr>
          <p:nvPr/>
        </p:nvSpPr>
        <p:spPr bwMode="auto">
          <a:xfrm>
            <a:off x="3403600" y="782638"/>
            <a:ext cx="4308475" cy="53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pPr>
            <a:r>
              <a:rPr lang="zh-CN" altLang="en-US" sz="1400" dirty="0">
                <a:solidFill>
                  <a:schemeClr val="bg1"/>
                </a:solidFill>
                <a:latin typeface="微软雅黑" panose="020B0503020204020204" pitchFamily="34" charset="-122"/>
                <a:ea typeface="微软雅黑" panose="020B0503020204020204" pitchFamily="34" charset="-122"/>
              </a:rPr>
              <a:t>修改面板界面，多功能操作面板，课程</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班级管理界面</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2019" name="文本框 137"/>
          <p:cNvSpPr txBox="1">
            <a:spLocks noChangeArrowheads="1"/>
          </p:cNvSpPr>
          <p:nvPr/>
        </p:nvSpPr>
        <p:spPr bwMode="auto">
          <a:xfrm>
            <a:off x="2841625" y="625475"/>
            <a:ext cx="688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a:solidFill>
                  <a:schemeClr val="bg1"/>
                </a:solidFill>
              </a:rPr>
              <a:t>C</a:t>
            </a:r>
            <a:endParaRPr lang="zh-CN" altLang="en-US" sz="4800">
              <a:solidFill>
                <a:schemeClr val="bg1"/>
              </a:solidFill>
            </a:endParaRPr>
          </a:p>
        </p:txBody>
      </p:sp>
      <p:cxnSp>
        <p:nvCxnSpPr>
          <p:cNvPr id="42020" name="直接连接符 132"/>
          <p:cNvCxnSpPr>
            <a:cxnSpLocks noChangeShapeType="1"/>
          </p:cNvCxnSpPr>
          <p:nvPr/>
        </p:nvCxnSpPr>
        <p:spPr bwMode="auto">
          <a:xfrm>
            <a:off x="987425" y="6316663"/>
            <a:ext cx="10583863" cy="0"/>
          </a:xfrm>
          <a:prstGeom prst="line">
            <a:avLst/>
          </a:prstGeom>
          <a:noFill/>
          <a:ln w="6350">
            <a:solidFill>
              <a:schemeClr val="bg1">
                <a:alpha val="38823"/>
              </a:schemeClr>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任意多边形 31"/>
          <p:cNvSpPr>
            <a:spLocks noChangeArrowheads="1"/>
          </p:cNvSpPr>
          <p:nvPr/>
        </p:nvSpPr>
        <p:spPr bwMode="auto">
          <a:xfrm>
            <a:off x="-3175" y="3567113"/>
            <a:ext cx="12195175" cy="3205163"/>
          </a:xfrm>
          <a:custGeom>
            <a:avLst/>
            <a:gdLst>
              <a:gd name="T0" fmla="*/ 12198351 w 12192000"/>
              <a:gd name="T1" fmla="*/ 0 h 3212700"/>
              <a:gd name="T2" fmla="*/ 12198351 w 12192000"/>
              <a:gd name="T3" fmla="*/ 3197644 h 3212700"/>
              <a:gd name="T4" fmla="*/ 0 w 12192000"/>
              <a:gd name="T5" fmla="*/ 3197644 h 3212700"/>
              <a:gd name="T6" fmla="*/ 0 w 12192000"/>
              <a:gd name="T7" fmla="*/ 1300 h 3212700"/>
              <a:gd name="T8" fmla="*/ 192328 w 12192000"/>
              <a:gd name="T9" fmla="*/ 58662 h 3212700"/>
              <a:gd name="T10" fmla="*/ 6096996 w 12192000"/>
              <a:gd name="T11" fmla="*/ 627512 h 3212700"/>
              <a:gd name="T12" fmla="*/ 12001666 w 12192000"/>
              <a:gd name="T13" fmla="*/ 58662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11" name="文本框 32"/>
          <p:cNvSpPr txBox="1">
            <a:spLocks noChangeArrowheads="1"/>
          </p:cNvSpPr>
          <p:nvPr/>
        </p:nvSpPr>
        <p:spPr bwMode="auto">
          <a:xfrm>
            <a:off x="1458996" y="5153025"/>
            <a:ext cx="9459913" cy="58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en-US" altLang="zh-CN" sz="1300" dirty="0">
                <a:solidFill>
                  <a:srgbClr val="404040"/>
                </a:solidFill>
                <a:latin typeface="微软雅黑" panose="020B0503020204020204" pitchFamily="34" charset="-122"/>
                <a:ea typeface="微软雅黑" panose="020B0503020204020204" pitchFamily="34" charset="-122"/>
              </a:rPr>
              <a:t>ABC</a:t>
            </a:r>
            <a:r>
              <a:rPr lang="zh-CN" altLang="en-US" sz="1300" dirty="0">
                <a:solidFill>
                  <a:srgbClr val="404040"/>
                </a:solidFill>
                <a:latin typeface="微软雅黑" panose="020B0503020204020204" pitchFamily="34" charset="-122"/>
                <a:ea typeface="微软雅黑" panose="020B0503020204020204" pitchFamily="34" charset="-122"/>
              </a:rPr>
              <a:t>对于三个需要编写的阶段，从登录界面出发，编写四个端的界面，再到更加精细的功能界面，即为完成课设思路与方法，对应的嵌套关系也依照</a:t>
            </a:r>
            <a:r>
              <a:rPr lang="en-US" altLang="zh-CN" sz="1300" dirty="0">
                <a:solidFill>
                  <a:srgbClr val="404040"/>
                </a:solidFill>
                <a:latin typeface="微软雅黑" panose="020B0503020204020204" pitchFamily="34" charset="-122"/>
                <a:ea typeface="微软雅黑" panose="020B0503020204020204" pitchFamily="34" charset="-122"/>
              </a:rPr>
              <a:t>A</a:t>
            </a:r>
            <a:r>
              <a:rPr lang="zh-CN" altLang="en-US" sz="1300" dirty="0">
                <a:solidFill>
                  <a:srgbClr val="404040"/>
                </a:solidFill>
                <a:latin typeface="微软雅黑" panose="020B0503020204020204" pitchFamily="34" charset="-122"/>
                <a:ea typeface="微软雅黑" panose="020B0503020204020204" pitchFamily="34" charset="-122"/>
              </a:rPr>
              <a:t>到</a:t>
            </a:r>
            <a:r>
              <a:rPr lang="en-US" altLang="zh-CN" sz="1300" dirty="0">
                <a:solidFill>
                  <a:srgbClr val="404040"/>
                </a:solidFill>
                <a:latin typeface="微软雅黑" panose="020B0503020204020204" pitchFamily="34" charset="-122"/>
                <a:ea typeface="微软雅黑" panose="020B0503020204020204" pitchFamily="34" charset="-122"/>
              </a:rPr>
              <a:t>B</a:t>
            </a:r>
            <a:r>
              <a:rPr lang="zh-CN" altLang="en-US" sz="1300" dirty="0">
                <a:solidFill>
                  <a:srgbClr val="404040"/>
                </a:solidFill>
                <a:latin typeface="微软雅黑" panose="020B0503020204020204" pitchFamily="34" charset="-122"/>
                <a:ea typeface="微软雅黑" panose="020B0503020204020204" pitchFamily="34" charset="-122"/>
              </a:rPr>
              <a:t>到</a:t>
            </a:r>
            <a:r>
              <a:rPr lang="en-US" altLang="zh-CN" sz="1300" dirty="0">
                <a:solidFill>
                  <a:srgbClr val="404040"/>
                </a:solidFill>
                <a:latin typeface="微软雅黑" panose="020B0503020204020204" pitchFamily="34" charset="-122"/>
                <a:ea typeface="微软雅黑" panose="020B0503020204020204" pitchFamily="34" charset="-122"/>
              </a:rPr>
              <a:t>C</a:t>
            </a:r>
            <a:r>
              <a:rPr lang="zh-CN" altLang="en-US" sz="1300" dirty="0">
                <a:solidFill>
                  <a:srgbClr val="404040"/>
                </a:solidFill>
                <a:latin typeface="微软雅黑" panose="020B0503020204020204" pitchFamily="34" charset="-122"/>
                <a:ea typeface="微软雅黑" panose="020B0503020204020204" pitchFamily="34" charset="-122"/>
              </a:rPr>
              <a:t>。</a:t>
            </a:r>
            <a:endParaRPr lang="en-US" altLang="zh-CN" sz="1300" dirty="0">
              <a:solidFill>
                <a:srgbClr val="404040"/>
              </a:solidFill>
              <a:latin typeface="微软雅黑" panose="020B0503020204020204" pitchFamily="34" charset="-122"/>
              <a:ea typeface="微软雅黑" panose="020B0503020204020204" pitchFamily="34" charset="-122"/>
            </a:endParaRPr>
          </a:p>
        </p:txBody>
      </p:sp>
      <p:sp>
        <p:nvSpPr>
          <p:cNvPr id="43012" name="矩形 33"/>
          <p:cNvSpPr>
            <a:spLocks noChangeArrowheads="1"/>
          </p:cNvSpPr>
          <p:nvPr/>
        </p:nvSpPr>
        <p:spPr bwMode="auto">
          <a:xfrm>
            <a:off x="3343275" y="4537075"/>
            <a:ext cx="591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a:solidFill>
                  <a:srgbClr val="003567"/>
                </a:solidFill>
                <a:latin typeface="微软雅黑" panose="020B0503020204020204" pitchFamily="34" charset="-122"/>
                <a:ea typeface="微软雅黑" panose="020B0503020204020204" pitchFamily="34" charset="-122"/>
              </a:rPr>
              <a:t>方法与思路</a:t>
            </a:r>
          </a:p>
        </p:txBody>
      </p:sp>
      <p:grpSp>
        <p:nvGrpSpPr>
          <p:cNvPr id="43013" name="椭圆 55"/>
          <p:cNvGrpSpPr/>
          <p:nvPr/>
        </p:nvGrpSpPr>
        <p:grpSpPr bwMode="auto">
          <a:xfrm>
            <a:off x="3846513" y="920750"/>
            <a:ext cx="1127125" cy="1133475"/>
            <a:chOff x="0" y="0"/>
            <a:chExt cx="710" cy="714"/>
          </a:xfrm>
        </p:grpSpPr>
        <p:pic>
          <p:nvPicPr>
            <p:cNvPr id="43040" name="椭圆 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0"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1" name="Text Box 7"/>
            <p:cNvSpPr txBox="1">
              <a:spLocks noChangeArrowheads="1"/>
            </p:cNvSpPr>
            <p:nvPr/>
          </p:nvSpPr>
          <p:spPr bwMode="auto">
            <a:xfrm>
              <a:off x="104" y="105"/>
              <a:ext cx="5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grpSp>
        <p:nvGrpSpPr>
          <p:cNvPr id="43014" name="椭圆 61"/>
          <p:cNvGrpSpPr/>
          <p:nvPr/>
        </p:nvGrpSpPr>
        <p:grpSpPr bwMode="auto">
          <a:xfrm>
            <a:off x="2236788" y="2511425"/>
            <a:ext cx="1019175" cy="1023938"/>
            <a:chOff x="0" y="0"/>
            <a:chExt cx="642" cy="645"/>
          </a:xfrm>
        </p:grpSpPr>
        <p:pic>
          <p:nvPicPr>
            <p:cNvPr id="43038" name="椭圆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2"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9" name="Text Box 10"/>
            <p:cNvSpPr txBox="1">
              <a:spLocks noChangeArrowheads="1"/>
            </p:cNvSpPr>
            <p:nvPr/>
          </p:nvSpPr>
          <p:spPr bwMode="auto">
            <a:xfrm>
              <a:off x="94" y="95"/>
              <a:ext cx="45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3015" name="椭圆 47"/>
          <p:cNvSpPr>
            <a:spLocks noChangeArrowheads="1"/>
          </p:cNvSpPr>
          <p:nvPr/>
        </p:nvSpPr>
        <p:spPr bwMode="auto">
          <a:xfrm>
            <a:off x="5494338" y="2557463"/>
            <a:ext cx="1022350" cy="1022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43016" name="椭圆 49"/>
          <p:cNvGrpSpPr/>
          <p:nvPr/>
        </p:nvGrpSpPr>
        <p:grpSpPr bwMode="auto">
          <a:xfrm>
            <a:off x="7034213" y="920750"/>
            <a:ext cx="1128712" cy="1133475"/>
            <a:chOff x="0" y="0"/>
            <a:chExt cx="711" cy="714"/>
          </a:xfrm>
        </p:grpSpPr>
        <p:pic>
          <p:nvPicPr>
            <p:cNvPr id="43036" name="椭圆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11"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7" name="Text Box 14"/>
            <p:cNvSpPr txBox="1">
              <a:spLocks noChangeArrowheads="1"/>
            </p:cNvSpPr>
            <p:nvPr/>
          </p:nvSpPr>
          <p:spPr bwMode="auto">
            <a:xfrm>
              <a:off x="105" y="106"/>
              <a:ext cx="5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grpSp>
        <p:nvGrpSpPr>
          <p:cNvPr id="43017" name="椭圆 51"/>
          <p:cNvGrpSpPr/>
          <p:nvPr/>
        </p:nvGrpSpPr>
        <p:grpSpPr bwMode="auto">
          <a:xfrm>
            <a:off x="8564563" y="2505075"/>
            <a:ext cx="1023937" cy="1019175"/>
            <a:chOff x="0" y="0"/>
            <a:chExt cx="645" cy="642"/>
          </a:xfrm>
        </p:grpSpPr>
        <p:pic>
          <p:nvPicPr>
            <p:cNvPr id="43034" name="椭圆 5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45"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5" name="Text Box 17"/>
            <p:cNvSpPr txBox="1">
              <a:spLocks noChangeArrowheads="1"/>
            </p:cNvSpPr>
            <p:nvPr/>
          </p:nvSpPr>
          <p:spPr bwMode="auto">
            <a:xfrm>
              <a:off x="96" y="94"/>
              <a:ext cx="45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3018" name="椭圆 3"/>
          <p:cNvSpPr>
            <a:spLocks noChangeArrowheads="1"/>
          </p:cNvSpPr>
          <p:nvPr/>
        </p:nvSpPr>
        <p:spPr bwMode="auto">
          <a:xfrm>
            <a:off x="2055813" y="2462213"/>
            <a:ext cx="1230312" cy="1230312"/>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3019" name="椭圆 59"/>
          <p:cNvSpPr>
            <a:spLocks noChangeArrowheads="1"/>
          </p:cNvSpPr>
          <p:nvPr/>
        </p:nvSpPr>
        <p:spPr bwMode="auto">
          <a:xfrm>
            <a:off x="5397500" y="2455863"/>
            <a:ext cx="1230313" cy="1230312"/>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3020" name="椭圆 62"/>
          <p:cNvSpPr>
            <a:spLocks noChangeArrowheads="1"/>
          </p:cNvSpPr>
          <p:nvPr/>
        </p:nvSpPr>
        <p:spPr bwMode="auto">
          <a:xfrm>
            <a:off x="8559800" y="2454275"/>
            <a:ext cx="1230313" cy="1230313"/>
          </a:xfrm>
          <a:prstGeom prst="ellipse">
            <a:avLst/>
          </a:prstGeom>
          <a:noFill/>
          <a:ln w="19050">
            <a:solidFill>
              <a:srgbClr val="A6A6A6"/>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3021" name="椭圆 63"/>
          <p:cNvSpPr>
            <a:spLocks noChangeArrowheads="1"/>
          </p:cNvSpPr>
          <p:nvPr/>
        </p:nvSpPr>
        <p:spPr bwMode="auto">
          <a:xfrm>
            <a:off x="3835400" y="852488"/>
            <a:ext cx="1230313" cy="1230312"/>
          </a:xfrm>
          <a:prstGeom prst="ellipse">
            <a:avLst/>
          </a:prstGeom>
          <a:noFill/>
          <a:ln w="19050">
            <a:solidFill>
              <a:srgbClr val="F2F2F2">
                <a:alpha val="49019"/>
              </a:srgbClr>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3022" name="直接连接符 8"/>
          <p:cNvCxnSpPr>
            <a:cxnSpLocks noChangeShapeType="1"/>
          </p:cNvCxnSpPr>
          <p:nvPr/>
        </p:nvCxnSpPr>
        <p:spPr bwMode="auto">
          <a:xfrm flipH="1">
            <a:off x="3144838" y="1931988"/>
            <a:ext cx="598487" cy="515937"/>
          </a:xfrm>
          <a:prstGeom prst="line">
            <a:avLst/>
          </a:prstGeom>
          <a:noFill/>
          <a:ln w="19050">
            <a:solidFill>
              <a:srgbClr val="A6A6A6"/>
            </a:solidFill>
            <a:round/>
          </a:ln>
          <a:extLst>
            <a:ext uri="{909E8E84-426E-40DD-AFC4-6F175D3DCCD1}">
              <a14:hiddenFill xmlns:a14="http://schemas.microsoft.com/office/drawing/2010/main">
                <a:noFill/>
              </a14:hiddenFill>
            </a:ext>
          </a:extLst>
        </p:spPr>
      </p:cxnSp>
      <p:sp>
        <p:nvSpPr>
          <p:cNvPr id="43023" name="椭圆 64"/>
          <p:cNvSpPr>
            <a:spLocks noChangeArrowheads="1"/>
          </p:cNvSpPr>
          <p:nvPr/>
        </p:nvSpPr>
        <p:spPr bwMode="auto">
          <a:xfrm>
            <a:off x="6932613" y="854075"/>
            <a:ext cx="1230312" cy="1230313"/>
          </a:xfrm>
          <a:prstGeom prst="ellipse">
            <a:avLst/>
          </a:prstGeom>
          <a:noFill/>
          <a:ln w="19050">
            <a:solidFill>
              <a:srgbClr val="F2F2F2">
                <a:alpha val="49019"/>
              </a:srgbClr>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3024" name="直接连接符 14"/>
          <p:cNvCxnSpPr>
            <a:cxnSpLocks noChangeShapeType="1"/>
          </p:cNvCxnSpPr>
          <p:nvPr/>
        </p:nvCxnSpPr>
        <p:spPr bwMode="auto">
          <a:xfrm>
            <a:off x="4873625" y="1993900"/>
            <a:ext cx="585788" cy="631825"/>
          </a:xfrm>
          <a:prstGeom prst="line">
            <a:avLst/>
          </a:prstGeom>
          <a:noFill/>
          <a:ln w="19050">
            <a:solidFill>
              <a:srgbClr val="A6A6A6"/>
            </a:solidFill>
            <a:round/>
          </a:ln>
          <a:extLst>
            <a:ext uri="{909E8E84-426E-40DD-AFC4-6F175D3DCCD1}">
              <a14:hiddenFill xmlns:a14="http://schemas.microsoft.com/office/drawing/2010/main">
                <a:noFill/>
              </a14:hiddenFill>
            </a:ext>
          </a:extLst>
        </p:spPr>
      </p:cxnSp>
      <p:cxnSp>
        <p:nvCxnSpPr>
          <p:cNvPr id="43025" name="直接连接符 69"/>
          <p:cNvCxnSpPr>
            <a:cxnSpLocks noChangeShapeType="1"/>
          </p:cNvCxnSpPr>
          <p:nvPr/>
        </p:nvCxnSpPr>
        <p:spPr bwMode="auto">
          <a:xfrm>
            <a:off x="8162925" y="1925638"/>
            <a:ext cx="571500" cy="501650"/>
          </a:xfrm>
          <a:prstGeom prst="line">
            <a:avLst/>
          </a:prstGeom>
          <a:noFill/>
          <a:ln w="19050">
            <a:solidFill>
              <a:srgbClr val="A6A6A6"/>
            </a:solidFill>
            <a:round/>
          </a:ln>
          <a:extLst>
            <a:ext uri="{909E8E84-426E-40DD-AFC4-6F175D3DCCD1}">
              <a14:hiddenFill xmlns:a14="http://schemas.microsoft.com/office/drawing/2010/main">
                <a:noFill/>
              </a14:hiddenFill>
            </a:ext>
          </a:extLst>
        </p:spPr>
      </p:cxnSp>
      <p:cxnSp>
        <p:nvCxnSpPr>
          <p:cNvPr id="43026" name="直接连接符 75"/>
          <p:cNvCxnSpPr>
            <a:cxnSpLocks noChangeShapeType="1"/>
          </p:cNvCxnSpPr>
          <p:nvPr/>
        </p:nvCxnSpPr>
        <p:spPr bwMode="auto">
          <a:xfrm flipH="1">
            <a:off x="6559550" y="1993900"/>
            <a:ext cx="585788" cy="631825"/>
          </a:xfrm>
          <a:prstGeom prst="line">
            <a:avLst/>
          </a:prstGeom>
          <a:noFill/>
          <a:ln w="19050">
            <a:solidFill>
              <a:srgbClr val="A6A6A6"/>
            </a:solidFill>
            <a:round/>
          </a:ln>
          <a:extLst>
            <a:ext uri="{909E8E84-426E-40DD-AFC4-6F175D3DCCD1}">
              <a14:hiddenFill xmlns:a14="http://schemas.microsoft.com/office/drawing/2010/main">
                <a:noFill/>
              </a14:hiddenFill>
            </a:ext>
          </a:extLst>
        </p:spPr>
      </p:cxnSp>
      <p:sp>
        <p:nvSpPr>
          <p:cNvPr id="43027" name="Freeform 19"/>
          <p:cNvSpPr>
            <a:spLocks noEditPoints="1" noChangeArrowheads="1"/>
          </p:cNvSpPr>
          <p:nvPr/>
        </p:nvSpPr>
        <p:spPr bwMode="auto">
          <a:xfrm>
            <a:off x="8761413" y="2800350"/>
            <a:ext cx="649287" cy="514350"/>
          </a:xfrm>
          <a:custGeom>
            <a:avLst/>
            <a:gdLst>
              <a:gd name="T0" fmla="*/ 1454174752 w 222"/>
              <a:gd name="T1" fmla="*/ 144945588 h 234"/>
              <a:gd name="T2" fmla="*/ 1539713927 w 222"/>
              <a:gd name="T3" fmla="*/ 43484556 h 234"/>
              <a:gd name="T4" fmla="*/ 265172320 w 222"/>
              <a:gd name="T5" fmla="*/ 821361998 h 234"/>
              <a:gd name="T6" fmla="*/ 59877715 w 222"/>
              <a:gd name="T7" fmla="*/ 1024286262 h 234"/>
              <a:gd name="T8" fmla="*/ 265172320 w 222"/>
              <a:gd name="T9" fmla="*/ 821361998 h 234"/>
              <a:gd name="T10" fmla="*/ 906720521 w 222"/>
              <a:gd name="T11" fmla="*/ 555627687 h 234"/>
              <a:gd name="T12" fmla="*/ 992259697 w 222"/>
              <a:gd name="T13" fmla="*/ 444501710 h 234"/>
              <a:gd name="T14" fmla="*/ 590222356 w 222"/>
              <a:gd name="T15" fmla="*/ 502480385 h 234"/>
              <a:gd name="T16" fmla="*/ 966598236 w 222"/>
              <a:gd name="T17" fmla="*/ 410682098 h 234"/>
              <a:gd name="T18" fmla="*/ 992259697 w 222"/>
              <a:gd name="T19" fmla="*/ 410682098 h 234"/>
              <a:gd name="T20" fmla="*/ 1129124717 w 222"/>
              <a:gd name="T21" fmla="*/ 125620096 h 234"/>
              <a:gd name="T22" fmla="*/ 1189002432 w 222"/>
              <a:gd name="T23" fmla="*/ 77304167 h 234"/>
              <a:gd name="T24" fmla="*/ 1556820592 w 222"/>
              <a:gd name="T25" fmla="*/ 0 h 234"/>
              <a:gd name="T26" fmla="*/ 1898980218 w 222"/>
              <a:gd name="T27" fmla="*/ 91798287 h 234"/>
              <a:gd name="T28" fmla="*/ 1454174752 w 222"/>
              <a:gd name="T29" fmla="*/ 898666165 h 234"/>
              <a:gd name="T30" fmla="*/ 1334419322 w 222"/>
              <a:gd name="T31" fmla="*/ 864846554 h 234"/>
              <a:gd name="T32" fmla="*/ 906720521 w 222"/>
              <a:gd name="T33" fmla="*/ 1014623515 h 234"/>
              <a:gd name="T34" fmla="*/ 744194041 w 222"/>
              <a:gd name="T35" fmla="*/ 966307587 h 234"/>
              <a:gd name="T36" fmla="*/ 325050036 w 222"/>
              <a:gd name="T37" fmla="*/ 1130580865 h 234"/>
              <a:gd name="T38" fmla="*/ 17106665 w 222"/>
              <a:gd name="T39" fmla="*/ 1048445325 h 234"/>
              <a:gd name="T40" fmla="*/ 0 w 222"/>
              <a:gd name="T41" fmla="*/ 1038782579 h 234"/>
              <a:gd name="T42" fmla="*/ 0 w 222"/>
              <a:gd name="T43" fmla="*/ 715067394 h 234"/>
              <a:gd name="T44" fmla="*/ 384927751 w 222"/>
              <a:gd name="T45" fmla="*/ 628100481 h 234"/>
              <a:gd name="T46" fmla="*/ 402037341 w 222"/>
              <a:gd name="T47" fmla="*/ 628100481 h 234"/>
              <a:gd name="T48" fmla="*/ 744194041 w 222"/>
              <a:gd name="T49" fmla="*/ 715067394 h 234"/>
              <a:gd name="T50" fmla="*/ 846842806 w 222"/>
              <a:gd name="T51" fmla="*/ 956644840 h 234"/>
              <a:gd name="T52" fmla="*/ 650100071 w 222"/>
              <a:gd name="T53" fmla="*/ 555627687 h 234"/>
              <a:gd name="T54" fmla="*/ 590222356 w 222"/>
              <a:gd name="T55" fmla="*/ 671585037 h 234"/>
              <a:gd name="T56" fmla="*/ 590222356 w 222"/>
              <a:gd name="T57" fmla="*/ 502480385 h 234"/>
              <a:gd name="T58" fmla="*/ 1274541607 w 222"/>
              <a:gd name="T59" fmla="*/ 478323519 h 234"/>
              <a:gd name="T60" fmla="*/ 1334419322 w 222"/>
              <a:gd name="T61" fmla="*/ 831024744 h 234"/>
              <a:gd name="T62" fmla="*/ 1394297037 w 222"/>
              <a:gd name="T63" fmla="*/ 202924263 h 234"/>
              <a:gd name="T64" fmla="*/ 1189002432 w 222"/>
              <a:gd name="T65" fmla="*/ 454164456 h 234"/>
              <a:gd name="T66" fmla="*/ 325050036 w 222"/>
              <a:gd name="T67" fmla="*/ 763383323 h 234"/>
              <a:gd name="T68" fmla="*/ 402037341 w 222"/>
              <a:gd name="T69" fmla="*/ 661922290 h 234"/>
              <a:gd name="T70" fmla="*/ 1454174752 w 222"/>
              <a:gd name="T71" fmla="*/ 178767398 h 234"/>
              <a:gd name="T72" fmla="*/ 1454174752 w 222"/>
              <a:gd name="T73" fmla="*/ 178767398 h 2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2" h="234">
                <a:moveTo>
                  <a:pt x="149" y="19"/>
                </a:moveTo>
                <a:lnTo>
                  <a:pt x="170" y="30"/>
                </a:lnTo>
                <a:lnTo>
                  <a:pt x="201" y="19"/>
                </a:lnTo>
                <a:lnTo>
                  <a:pt x="180" y="9"/>
                </a:lnTo>
                <a:lnTo>
                  <a:pt x="149" y="19"/>
                </a:lnTo>
                <a:close/>
                <a:moveTo>
                  <a:pt x="31" y="170"/>
                </a:moveTo>
                <a:lnTo>
                  <a:pt x="7" y="158"/>
                </a:lnTo>
                <a:lnTo>
                  <a:pt x="7" y="212"/>
                </a:lnTo>
                <a:lnTo>
                  <a:pt x="31" y="222"/>
                </a:lnTo>
                <a:lnTo>
                  <a:pt x="31" y="170"/>
                </a:lnTo>
                <a:close/>
                <a:moveTo>
                  <a:pt x="85" y="104"/>
                </a:moveTo>
                <a:lnTo>
                  <a:pt x="106" y="115"/>
                </a:lnTo>
                <a:lnTo>
                  <a:pt x="137" y="101"/>
                </a:lnTo>
                <a:lnTo>
                  <a:pt x="116" y="92"/>
                </a:lnTo>
                <a:lnTo>
                  <a:pt x="85" y="104"/>
                </a:lnTo>
                <a:close/>
                <a:moveTo>
                  <a:pt x="69" y="104"/>
                </a:moveTo>
                <a:lnTo>
                  <a:pt x="76" y="99"/>
                </a:lnTo>
                <a:lnTo>
                  <a:pt x="113" y="85"/>
                </a:lnTo>
                <a:lnTo>
                  <a:pt x="116" y="82"/>
                </a:lnTo>
                <a:lnTo>
                  <a:pt x="116" y="85"/>
                </a:lnTo>
                <a:lnTo>
                  <a:pt x="132" y="92"/>
                </a:lnTo>
                <a:lnTo>
                  <a:pt x="132" y="26"/>
                </a:lnTo>
                <a:lnTo>
                  <a:pt x="132" y="19"/>
                </a:lnTo>
                <a:lnTo>
                  <a:pt x="139" y="16"/>
                </a:lnTo>
                <a:lnTo>
                  <a:pt x="180" y="0"/>
                </a:lnTo>
                <a:lnTo>
                  <a:pt x="182" y="0"/>
                </a:lnTo>
                <a:lnTo>
                  <a:pt x="213" y="16"/>
                </a:lnTo>
                <a:lnTo>
                  <a:pt x="222" y="19"/>
                </a:lnTo>
                <a:lnTo>
                  <a:pt x="222" y="167"/>
                </a:lnTo>
                <a:lnTo>
                  <a:pt x="170" y="186"/>
                </a:lnTo>
                <a:lnTo>
                  <a:pt x="165" y="184"/>
                </a:lnTo>
                <a:lnTo>
                  <a:pt x="156" y="179"/>
                </a:lnTo>
                <a:lnTo>
                  <a:pt x="156" y="191"/>
                </a:lnTo>
                <a:lnTo>
                  <a:pt x="106" y="210"/>
                </a:lnTo>
                <a:lnTo>
                  <a:pt x="99" y="208"/>
                </a:lnTo>
                <a:lnTo>
                  <a:pt x="87" y="200"/>
                </a:lnTo>
                <a:lnTo>
                  <a:pt x="87" y="217"/>
                </a:lnTo>
                <a:lnTo>
                  <a:pt x="38" y="234"/>
                </a:lnTo>
                <a:lnTo>
                  <a:pt x="33" y="231"/>
                </a:lnTo>
                <a:lnTo>
                  <a:pt x="2" y="217"/>
                </a:lnTo>
                <a:lnTo>
                  <a:pt x="0" y="217"/>
                </a:lnTo>
                <a:lnTo>
                  <a:pt x="0" y="215"/>
                </a:lnTo>
                <a:lnTo>
                  <a:pt x="0" y="153"/>
                </a:lnTo>
                <a:lnTo>
                  <a:pt x="0" y="148"/>
                </a:lnTo>
                <a:lnTo>
                  <a:pt x="7" y="144"/>
                </a:lnTo>
                <a:lnTo>
                  <a:pt x="45" y="130"/>
                </a:lnTo>
                <a:lnTo>
                  <a:pt x="47" y="127"/>
                </a:lnTo>
                <a:lnTo>
                  <a:pt x="47" y="130"/>
                </a:lnTo>
                <a:lnTo>
                  <a:pt x="80" y="144"/>
                </a:lnTo>
                <a:lnTo>
                  <a:pt x="87" y="148"/>
                </a:lnTo>
                <a:lnTo>
                  <a:pt x="87" y="193"/>
                </a:lnTo>
                <a:lnTo>
                  <a:pt x="99" y="198"/>
                </a:lnTo>
                <a:lnTo>
                  <a:pt x="99" y="125"/>
                </a:lnTo>
                <a:lnTo>
                  <a:pt x="76" y="115"/>
                </a:lnTo>
                <a:lnTo>
                  <a:pt x="76" y="141"/>
                </a:lnTo>
                <a:lnTo>
                  <a:pt x="69" y="139"/>
                </a:lnTo>
                <a:lnTo>
                  <a:pt x="69" y="108"/>
                </a:lnTo>
                <a:lnTo>
                  <a:pt x="69" y="104"/>
                </a:lnTo>
                <a:close/>
                <a:moveTo>
                  <a:pt x="139" y="94"/>
                </a:moveTo>
                <a:lnTo>
                  <a:pt x="149" y="99"/>
                </a:lnTo>
                <a:lnTo>
                  <a:pt x="156" y="104"/>
                </a:lnTo>
                <a:lnTo>
                  <a:pt x="156" y="172"/>
                </a:lnTo>
                <a:lnTo>
                  <a:pt x="163" y="174"/>
                </a:lnTo>
                <a:lnTo>
                  <a:pt x="163" y="42"/>
                </a:lnTo>
                <a:lnTo>
                  <a:pt x="139" y="30"/>
                </a:lnTo>
                <a:lnTo>
                  <a:pt x="139" y="94"/>
                </a:lnTo>
                <a:close/>
                <a:moveTo>
                  <a:pt x="17" y="148"/>
                </a:moveTo>
                <a:lnTo>
                  <a:pt x="38" y="158"/>
                </a:lnTo>
                <a:lnTo>
                  <a:pt x="69" y="146"/>
                </a:lnTo>
                <a:lnTo>
                  <a:pt x="47" y="137"/>
                </a:lnTo>
                <a:lnTo>
                  <a:pt x="17" y="148"/>
                </a:lnTo>
                <a:close/>
                <a:moveTo>
                  <a:pt x="170" y="37"/>
                </a:moveTo>
                <a:lnTo>
                  <a:pt x="173" y="37"/>
                </a:lnTo>
                <a:lnTo>
                  <a:pt x="170" y="37"/>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28" name="Freeform 22"/>
          <p:cNvSpPr>
            <a:spLocks noEditPoints="1" noChangeArrowheads="1"/>
          </p:cNvSpPr>
          <p:nvPr/>
        </p:nvSpPr>
        <p:spPr bwMode="auto">
          <a:xfrm>
            <a:off x="2543175" y="2717800"/>
            <a:ext cx="406400" cy="576263"/>
          </a:xfrm>
          <a:custGeom>
            <a:avLst/>
            <a:gdLst>
              <a:gd name="T0" fmla="*/ 2147483646 w 64"/>
              <a:gd name="T1" fmla="*/ 0 h 96"/>
              <a:gd name="T2" fmla="*/ 2147483646 w 64"/>
              <a:gd name="T3" fmla="*/ 2147483646 h 96"/>
              <a:gd name="T4" fmla="*/ 362902500 w 64"/>
              <a:gd name="T5" fmla="*/ 2147483646 h 96"/>
              <a:gd name="T6" fmla="*/ 0 w 64"/>
              <a:gd name="T7" fmla="*/ 288263560 h 96"/>
              <a:gd name="T8" fmla="*/ 282257500 w 64"/>
              <a:gd name="T9" fmla="*/ 468429786 h 96"/>
              <a:gd name="T10" fmla="*/ 2147483646 w 64"/>
              <a:gd name="T11" fmla="*/ 1693546916 h 96"/>
              <a:gd name="T12" fmla="*/ 282257500 w 64"/>
              <a:gd name="T13" fmla="*/ 468429786 h 96"/>
              <a:gd name="T14" fmla="*/ 806450000 w 64"/>
              <a:gd name="T15" fmla="*/ 288263560 h 96"/>
              <a:gd name="T16" fmla="*/ 1733867500 w 64"/>
              <a:gd name="T17" fmla="*/ 144131780 h 96"/>
              <a:gd name="T18" fmla="*/ 1088707500 w 64"/>
              <a:gd name="T19" fmla="*/ 1837678696 h 96"/>
              <a:gd name="T20" fmla="*/ 967740000 w 64"/>
              <a:gd name="T21" fmla="*/ 2125942256 h 96"/>
              <a:gd name="T22" fmla="*/ 1451610000 w 64"/>
              <a:gd name="T23" fmla="*/ 2147483646 h 96"/>
              <a:gd name="T24" fmla="*/ 1572577500 w 64"/>
              <a:gd name="T25" fmla="*/ 1945776030 h 96"/>
              <a:gd name="T26" fmla="*/ 1088707500 w 64"/>
              <a:gd name="T27" fmla="*/ 1837678696 h 96"/>
              <a:gd name="T28" fmla="*/ 322580000 w 64"/>
              <a:gd name="T29" fmla="*/ 1981810476 h 96"/>
              <a:gd name="T30" fmla="*/ 887095000 w 64"/>
              <a:gd name="T31" fmla="*/ 2089907811 h 96"/>
              <a:gd name="T32" fmla="*/ 2147483646 w 64"/>
              <a:gd name="T33" fmla="*/ 1981810476 h 96"/>
              <a:gd name="T34" fmla="*/ 1653222500 w 64"/>
              <a:gd name="T35" fmla="*/ 2089907811 h 96"/>
              <a:gd name="T36" fmla="*/ 2147483646 w 64"/>
              <a:gd name="T37" fmla="*/ 1981810476 h 96"/>
              <a:gd name="T38" fmla="*/ 322580000 w 64"/>
              <a:gd name="T39" fmla="*/ 2147483646 h 96"/>
              <a:gd name="T40" fmla="*/ 887095000 w 64"/>
              <a:gd name="T41" fmla="*/ 2147483646 h 96"/>
              <a:gd name="T42" fmla="*/ 1532255000 w 64"/>
              <a:gd name="T43" fmla="*/ 2147483646 h 96"/>
              <a:gd name="T44" fmla="*/ 1008062500 w 64"/>
              <a:gd name="T45" fmla="*/ 2147483646 h 96"/>
              <a:gd name="T46" fmla="*/ 1532255000 w 64"/>
              <a:gd name="T47" fmla="*/ 2147483646 h 96"/>
              <a:gd name="T48" fmla="*/ 1653222500 w 64"/>
              <a:gd name="T49" fmla="*/ 2147483646 h 96"/>
              <a:gd name="T50" fmla="*/ 2147483646 w 64"/>
              <a:gd name="T51" fmla="*/ 2147483646 h 96"/>
              <a:gd name="T52" fmla="*/ 887095000 w 64"/>
              <a:gd name="T53" fmla="*/ 2147483646 h 96"/>
              <a:gd name="T54" fmla="*/ 322580000 w 64"/>
              <a:gd name="T55" fmla="*/ 2147483646 h 96"/>
              <a:gd name="T56" fmla="*/ 887095000 w 64"/>
              <a:gd name="T57" fmla="*/ 2147483646 h 96"/>
              <a:gd name="T58" fmla="*/ 1008062500 w 64"/>
              <a:gd name="T59" fmla="*/ 2147483646 h 96"/>
              <a:gd name="T60" fmla="*/ 1532255000 w 64"/>
              <a:gd name="T61" fmla="*/ 2147483646 h 96"/>
              <a:gd name="T62" fmla="*/ 2147483646 w 64"/>
              <a:gd name="T63" fmla="*/ 2147483646 h 96"/>
              <a:gd name="T64" fmla="*/ 1653222500 w 64"/>
              <a:gd name="T65" fmla="*/ 2147483646 h 96"/>
              <a:gd name="T66" fmla="*/ 2147483646 w 64"/>
              <a:gd name="T67" fmla="*/ 2147483646 h 96"/>
              <a:gd name="T68" fmla="*/ 322580000 w 64"/>
              <a:gd name="T69" fmla="*/ 2147483646 h 96"/>
              <a:gd name="T70" fmla="*/ 887095000 w 64"/>
              <a:gd name="T71" fmla="*/ 2147483646 h 96"/>
              <a:gd name="T72" fmla="*/ 1532255000 w 64"/>
              <a:gd name="T73" fmla="*/ 2147483646 h 96"/>
              <a:gd name="T74" fmla="*/ 1008062500 w 64"/>
              <a:gd name="T75" fmla="*/ 2147483646 h 96"/>
              <a:gd name="T76" fmla="*/ 1532255000 w 64"/>
              <a:gd name="T77" fmla="*/ 2147483646 h 96"/>
              <a:gd name="T78" fmla="*/ 1653222500 w 64"/>
              <a:gd name="T79" fmla="*/ 2147483646 h 96"/>
              <a:gd name="T80" fmla="*/ 2147483646 w 64"/>
              <a:gd name="T81" fmla="*/ 2147483646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96">
                <a:moveTo>
                  <a:pt x="9" y="0"/>
                </a:moveTo>
                <a:cubicBezTo>
                  <a:pt x="56" y="0"/>
                  <a:pt x="56" y="0"/>
                  <a:pt x="56" y="0"/>
                </a:cubicBezTo>
                <a:cubicBezTo>
                  <a:pt x="60" y="0"/>
                  <a:pt x="64" y="3"/>
                  <a:pt x="64" y="8"/>
                </a:cubicBezTo>
                <a:cubicBezTo>
                  <a:pt x="64" y="88"/>
                  <a:pt x="64" y="88"/>
                  <a:pt x="64" y="88"/>
                </a:cubicBezTo>
                <a:cubicBezTo>
                  <a:pt x="64" y="93"/>
                  <a:pt x="60" y="96"/>
                  <a:pt x="56" y="96"/>
                </a:cubicBezTo>
                <a:cubicBezTo>
                  <a:pt x="9" y="96"/>
                  <a:pt x="9" y="96"/>
                  <a:pt x="9" y="96"/>
                </a:cubicBezTo>
                <a:cubicBezTo>
                  <a:pt x="4" y="96"/>
                  <a:pt x="0" y="93"/>
                  <a:pt x="0" y="88"/>
                </a:cubicBezTo>
                <a:cubicBezTo>
                  <a:pt x="0" y="8"/>
                  <a:pt x="0" y="8"/>
                  <a:pt x="0" y="8"/>
                </a:cubicBezTo>
                <a:cubicBezTo>
                  <a:pt x="0" y="3"/>
                  <a:pt x="4" y="0"/>
                  <a:pt x="9" y="0"/>
                </a:cubicBezTo>
                <a:close/>
                <a:moveTo>
                  <a:pt x="7" y="13"/>
                </a:moveTo>
                <a:cubicBezTo>
                  <a:pt x="7" y="47"/>
                  <a:pt x="7" y="47"/>
                  <a:pt x="7" y="47"/>
                </a:cubicBezTo>
                <a:cubicBezTo>
                  <a:pt x="57" y="47"/>
                  <a:pt x="57" y="47"/>
                  <a:pt x="57" y="47"/>
                </a:cubicBezTo>
                <a:cubicBezTo>
                  <a:pt x="57" y="13"/>
                  <a:pt x="57" y="13"/>
                  <a:pt x="57" y="13"/>
                </a:cubicBezTo>
                <a:cubicBezTo>
                  <a:pt x="7" y="13"/>
                  <a:pt x="7" y="13"/>
                  <a:pt x="7" y="13"/>
                </a:cubicBezTo>
                <a:close/>
                <a:moveTo>
                  <a:pt x="20" y="4"/>
                </a:moveTo>
                <a:cubicBezTo>
                  <a:pt x="20" y="8"/>
                  <a:pt x="20" y="8"/>
                  <a:pt x="20" y="8"/>
                </a:cubicBezTo>
                <a:cubicBezTo>
                  <a:pt x="43" y="8"/>
                  <a:pt x="43" y="8"/>
                  <a:pt x="43" y="8"/>
                </a:cubicBezTo>
                <a:cubicBezTo>
                  <a:pt x="43" y="4"/>
                  <a:pt x="43" y="4"/>
                  <a:pt x="43" y="4"/>
                </a:cubicBezTo>
                <a:cubicBezTo>
                  <a:pt x="20" y="4"/>
                  <a:pt x="20" y="4"/>
                  <a:pt x="20" y="4"/>
                </a:cubicBezTo>
                <a:close/>
                <a:moveTo>
                  <a:pt x="27" y="51"/>
                </a:moveTo>
                <a:cubicBezTo>
                  <a:pt x="25" y="51"/>
                  <a:pt x="24" y="53"/>
                  <a:pt x="24" y="54"/>
                </a:cubicBezTo>
                <a:cubicBezTo>
                  <a:pt x="24" y="59"/>
                  <a:pt x="24" y="59"/>
                  <a:pt x="24" y="59"/>
                </a:cubicBezTo>
                <a:cubicBezTo>
                  <a:pt x="24" y="61"/>
                  <a:pt x="25" y="62"/>
                  <a:pt x="27" y="62"/>
                </a:cubicBezTo>
                <a:cubicBezTo>
                  <a:pt x="36" y="62"/>
                  <a:pt x="36" y="62"/>
                  <a:pt x="36" y="62"/>
                </a:cubicBezTo>
                <a:cubicBezTo>
                  <a:pt x="38" y="62"/>
                  <a:pt x="39" y="61"/>
                  <a:pt x="39" y="59"/>
                </a:cubicBezTo>
                <a:cubicBezTo>
                  <a:pt x="39" y="54"/>
                  <a:pt x="39" y="54"/>
                  <a:pt x="39" y="54"/>
                </a:cubicBezTo>
                <a:cubicBezTo>
                  <a:pt x="39" y="53"/>
                  <a:pt x="38" y="51"/>
                  <a:pt x="36" y="51"/>
                </a:cubicBezTo>
                <a:cubicBezTo>
                  <a:pt x="27" y="51"/>
                  <a:pt x="27" y="51"/>
                  <a:pt x="27" y="51"/>
                </a:cubicBezTo>
                <a:close/>
                <a:moveTo>
                  <a:pt x="22" y="55"/>
                </a:moveTo>
                <a:cubicBezTo>
                  <a:pt x="8" y="55"/>
                  <a:pt x="8" y="55"/>
                  <a:pt x="8" y="55"/>
                </a:cubicBezTo>
                <a:cubicBezTo>
                  <a:pt x="8" y="58"/>
                  <a:pt x="8" y="58"/>
                  <a:pt x="8" y="58"/>
                </a:cubicBezTo>
                <a:cubicBezTo>
                  <a:pt x="22" y="58"/>
                  <a:pt x="22" y="58"/>
                  <a:pt x="22" y="58"/>
                </a:cubicBezTo>
                <a:cubicBezTo>
                  <a:pt x="22" y="55"/>
                  <a:pt x="22" y="55"/>
                  <a:pt x="22" y="55"/>
                </a:cubicBezTo>
                <a:close/>
                <a:moveTo>
                  <a:pt x="55" y="55"/>
                </a:moveTo>
                <a:cubicBezTo>
                  <a:pt x="41" y="55"/>
                  <a:pt x="41" y="55"/>
                  <a:pt x="41" y="55"/>
                </a:cubicBezTo>
                <a:cubicBezTo>
                  <a:pt x="41" y="58"/>
                  <a:pt x="41" y="58"/>
                  <a:pt x="41" y="58"/>
                </a:cubicBezTo>
                <a:cubicBezTo>
                  <a:pt x="55" y="58"/>
                  <a:pt x="55" y="58"/>
                  <a:pt x="55" y="58"/>
                </a:cubicBezTo>
                <a:cubicBezTo>
                  <a:pt x="55" y="55"/>
                  <a:pt x="55" y="55"/>
                  <a:pt x="55" y="55"/>
                </a:cubicBezTo>
                <a:close/>
                <a:moveTo>
                  <a:pt x="22" y="65"/>
                </a:moveTo>
                <a:cubicBezTo>
                  <a:pt x="8" y="65"/>
                  <a:pt x="8" y="65"/>
                  <a:pt x="8" y="65"/>
                </a:cubicBezTo>
                <a:cubicBezTo>
                  <a:pt x="8" y="71"/>
                  <a:pt x="8" y="71"/>
                  <a:pt x="8" y="71"/>
                </a:cubicBezTo>
                <a:cubicBezTo>
                  <a:pt x="22" y="71"/>
                  <a:pt x="22" y="71"/>
                  <a:pt x="22" y="71"/>
                </a:cubicBezTo>
                <a:cubicBezTo>
                  <a:pt x="22" y="65"/>
                  <a:pt x="22" y="65"/>
                  <a:pt x="22" y="65"/>
                </a:cubicBezTo>
                <a:close/>
                <a:moveTo>
                  <a:pt x="38" y="65"/>
                </a:moveTo>
                <a:cubicBezTo>
                  <a:pt x="25" y="65"/>
                  <a:pt x="25" y="65"/>
                  <a:pt x="25" y="65"/>
                </a:cubicBezTo>
                <a:cubicBezTo>
                  <a:pt x="25" y="71"/>
                  <a:pt x="25" y="71"/>
                  <a:pt x="25" y="71"/>
                </a:cubicBezTo>
                <a:cubicBezTo>
                  <a:pt x="38" y="71"/>
                  <a:pt x="38" y="71"/>
                  <a:pt x="38" y="71"/>
                </a:cubicBezTo>
                <a:cubicBezTo>
                  <a:pt x="38" y="65"/>
                  <a:pt x="38" y="65"/>
                  <a:pt x="38" y="65"/>
                </a:cubicBezTo>
                <a:close/>
                <a:moveTo>
                  <a:pt x="55" y="65"/>
                </a:moveTo>
                <a:cubicBezTo>
                  <a:pt x="41" y="65"/>
                  <a:pt x="41" y="65"/>
                  <a:pt x="41" y="65"/>
                </a:cubicBezTo>
                <a:cubicBezTo>
                  <a:pt x="41" y="71"/>
                  <a:pt x="41" y="71"/>
                  <a:pt x="41" y="71"/>
                </a:cubicBezTo>
                <a:cubicBezTo>
                  <a:pt x="55" y="71"/>
                  <a:pt x="55" y="71"/>
                  <a:pt x="55" y="71"/>
                </a:cubicBezTo>
                <a:cubicBezTo>
                  <a:pt x="55" y="65"/>
                  <a:pt x="55" y="65"/>
                  <a:pt x="55" y="65"/>
                </a:cubicBezTo>
                <a:close/>
                <a:moveTo>
                  <a:pt x="22" y="73"/>
                </a:moveTo>
                <a:cubicBezTo>
                  <a:pt x="8" y="73"/>
                  <a:pt x="8" y="73"/>
                  <a:pt x="8" y="73"/>
                </a:cubicBezTo>
                <a:cubicBezTo>
                  <a:pt x="8" y="80"/>
                  <a:pt x="8" y="80"/>
                  <a:pt x="8" y="80"/>
                </a:cubicBezTo>
                <a:cubicBezTo>
                  <a:pt x="22" y="80"/>
                  <a:pt x="22" y="80"/>
                  <a:pt x="22" y="80"/>
                </a:cubicBezTo>
                <a:cubicBezTo>
                  <a:pt x="22" y="73"/>
                  <a:pt x="22" y="73"/>
                  <a:pt x="22" y="73"/>
                </a:cubicBezTo>
                <a:close/>
                <a:moveTo>
                  <a:pt x="38" y="73"/>
                </a:moveTo>
                <a:cubicBezTo>
                  <a:pt x="25" y="73"/>
                  <a:pt x="25" y="73"/>
                  <a:pt x="25" y="73"/>
                </a:cubicBezTo>
                <a:cubicBezTo>
                  <a:pt x="25" y="80"/>
                  <a:pt x="25" y="80"/>
                  <a:pt x="25" y="80"/>
                </a:cubicBezTo>
                <a:cubicBezTo>
                  <a:pt x="38" y="80"/>
                  <a:pt x="38" y="80"/>
                  <a:pt x="38" y="80"/>
                </a:cubicBezTo>
                <a:cubicBezTo>
                  <a:pt x="38" y="73"/>
                  <a:pt x="38" y="73"/>
                  <a:pt x="38" y="73"/>
                </a:cubicBezTo>
                <a:close/>
                <a:moveTo>
                  <a:pt x="55" y="73"/>
                </a:moveTo>
                <a:cubicBezTo>
                  <a:pt x="41" y="73"/>
                  <a:pt x="41" y="73"/>
                  <a:pt x="41" y="73"/>
                </a:cubicBezTo>
                <a:cubicBezTo>
                  <a:pt x="41" y="80"/>
                  <a:pt x="41" y="80"/>
                  <a:pt x="41" y="80"/>
                </a:cubicBezTo>
                <a:cubicBezTo>
                  <a:pt x="55" y="80"/>
                  <a:pt x="55" y="80"/>
                  <a:pt x="55" y="80"/>
                </a:cubicBezTo>
                <a:cubicBezTo>
                  <a:pt x="55" y="73"/>
                  <a:pt x="55" y="73"/>
                  <a:pt x="55" y="73"/>
                </a:cubicBezTo>
                <a:close/>
                <a:moveTo>
                  <a:pt x="22" y="82"/>
                </a:moveTo>
                <a:cubicBezTo>
                  <a:pt x="8" y="82"/>
                  <a:pt x="8" y="82"/>
                  <a:pt x="8" y="82"/>
                </a:cubicBezTo>
                <a:cubicBezTo>
                  <a:pt x="8" y="89"/>
                  <a:pt x="8" y="89"/>
                  <a:pt x="8" y="89"/>
                </a:cubicBezTo>
                <a:cubicBezTo>
                  <a:pt x="22" y="89"/>
                  <a:pt x="22" y="89"/>
                  <a:pt x="22" y="89"/>
                </a:cubicBezTo>
                <a:cubicBezTo>
                  <a:pt x="22" y="82"/>
                  <a:pt x="22" y="82"/>
                  <a:pt x="22" y="82"/>
                </a:cubicBezTo>
                <a:close/>
                <a:moveTo>
                  <a:pt x="38" y="82"/>
                </a:moveTo>
                <a:cubicBezTo>
                  <a:pt x="25" y="82"/>
                  <a:pt x="25" y="82"/>
                  <a:pt x="25" y="82"/>
                </a:cubicBezTo>
                <a:cubicBezTo>
                  <a:pt x="25" y="89"/>
                  <a:pt x="25" y="89"/>
                  <a:pt x="25" y="89"/>
                </a:cubicBezTo>
                <a:cubicBezTo>
                  <a:pt x="38" y="89"/>
                  <a:pt x="38" y="89"/>
                  <a:pt x="38" y="89"/>
                </a:cubicBezTo>
                <a:cubicBezTo>
                  <a:pt x="38" y="82"/>
                  <a:pt x="38" y="82"/>
                  <a:pt x="38" y="82"/>
                </a:cubicBezTo>
                <a:close/>
                <a:moveTo>
                  <a:pt x="55" y="82"/>
                </a:moveTo>
                <a:cubicBezTo>
                  <a:pt x="41" y="82"/>
                  <a:pt x="41" y="82"/>
                  <a:pt x="41" y="82"/>
                </a:cubicBezTo>
                <a:cubicBezTo>
                  <a:pt x="41" y="89"/>
                  <a:pt x="41" y="89"/>
                  <a:pt x="41" y="89"/>
                </a:cubicBezTo>
                <a:cubicBezTo>
                  <a:pt x="55" y="89"/>
                  <a:pt x="55" y="89"/>
                  <a:pt x="55" y="89"/>
                </a:cubicBezTo>
                <a:lnTo>
                  <a:pt x="55" y="82"/>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29" name="Freeform 85"/>
          <p:cNvSpPr>
            <a:spLocks noEditPoints="1" noChangeArrowheads="1"/>
          </p:cNvSpPr>
          <p:nvPr/>
        </p:nvSpPr>
        <p:spPr bwMode="auto">
          <a:xfrm>
            <a:off x="5668963" y="2887663"/>
            <a:ext cx="631825" cy="466725"/>
          </a:xfrm>
          <a:custGeom>
            <a:avLst/>
            <a:gdLst>
              <a:gd name="T0" fmla="*/ 2006044375 w 199"/>
              <a:gd name="T1" fmla="*/ 0 h 196"/>
              <a:gd name="T2" fmla="*/ 1905238125 w 199"/>
              <a:gd name="T3" fmla="*/ 107737275 h 196"/>
              <a:gd name="T4" fmla="*/ 2006044375 w 199"/>
              <a:gd name="T5" fmla="*/ 680442188 h 196"/>
              <a:gd name="T6" fmla="*/ 1098788125 w 199"/>
              <a:gd name="T7" fmla="*/ 788179463 h 196"/>
              <a:gd name="T8" fmla="*/ 1502013125 w 199"/>
              <a:gd name="T9" fmla="*/ 1003651631 h 196"/>
              <a:gd name="T10" fmla="*/ 504031250 w 199"/>
              <a:gd name="T11" fmla="*/ 1111388906 h 196"/>
              <a:gd name="T12" fmla="*/ 907256250 w 199"/>
              <a:gd name="T13" fmla="*/ 1003651631 h 196"/>
              <a:gd name="T14" fmla="*/ 0 w 199"/>
              <a:gd name="T15" fmla="*/ 788179463 h 196"/>
              <a:gd name="T16" fmla="*/ 70564375 w 199"/>
              <a:gd name="T17" fmla="*/ 680442188 h 196"/>
              <a:gd name="T18" fmla="*/ 0 w 199"/>
              <a:gd name="T19" fmla="*/ 107737275 h 196"/>
              <a:gd name="T20" fmla="*/ 1502013125 w 199"/>
              <a:gd name="T21" fmla="*/ 266507119 h 196"/>
              <a:gd name="T22" fmla="*/ 1330642500 w 199"/>
              <a:gd name="T23" fmla="*/ 266507119 h 196"/>
              <a:gd name="T24" fmla="*/ 1028223750 w 199"/>
              <a:gd name="T25" fmla="*/ 396925800 h 196"/>
              <a:gd name="T26" fmla="*/ 887095000 w 199"/>
              <a:gd name="T27" fmla="*/ 334551338 h 196"/>
              <a:gd name="T28" fmla="*/ 574595625 w 199"/>
              <a:gd name="T29" fmla="*/ 396925800 h 196"/>
              <a:gd name="T30" fmla="*/ 856853125 w 199"/>
              <a:gd name="T31" fmla="*/ 374244394 h 196"/>
              <a:gd name="T32" fmla="*/ 1028223750 w 199"/>
              <a:gd name="T33" fmla="*/ 442288613 h 196"/>
              <a:gd name="T34" fmla="*/ 1381045625 w 199"/>
              <a:gd name="T35" fmla="*/ 317539688 h 196"/>
              <a:gd name="T36" fmla="*/ 1451610000 w 199"/>
              <a:gd name="T37" fmla="*/ 306200175 h 196"/>
              <a:gd name="T38" fmla="*/ 1330642500 w 199"/>
              <a:gd name="T39" fmla="*/ 385583906 h 196"/>
              <a:gd name="T40" fmla="*/ 1431448750 w 199"/>
              <a:gd name="T41" fmla="*/ 561365400 h 196"/>
              <a:gd name="T42" fmla="*/ 1330642500 w 199"/>
              <a:gd name="T43" fmla="*/ 385583906 h 196"/>
              <a:gd name="T44" fmla="*/ 1189513750 w 199"/>
              <a:gd name="T45" fmla="*/ 561365400 h 196"/>
              <a:gd name="T46" fmla="*/ 1290320000 w 199"/>
              <a:gd name="T47" fmla="*/ 442288613 h 196"/>
              <a:gd name="T48" fmla="*/ 1028223750 w 199"/>
              <a:gd name="T49" fmla="*/ 504660694 h 196"/>
              <a:gd name="T50" fmla="*/ 1118949375 w 199"/>
              <a:gd name="T51" fmla="*/ 561365400 h 196"/>
              <a:gd name="T52" fmla="*/ 1028223750 w 199"/>
              <a:gd name="T53" fmla="*/ 504660694 h 196"/>
              <a:gd name="T54" fmla="*/ 887095000 w 199"/>
              <a:gd name="T55" fmla="*/ 561365400 h 196"/>
              <a:gd name="T56" fmla="*/ 977820625 w 199"/>
              <a:gd name="T57" fmla="*/ 453628125 h 196"/>
              <a:gd name="T58" fmla="*/ 735885625 w 199"/>
              <a:gd name="T59" fmla="*/ 453628125 h 196"/>
              <a:gd name="T60" fmla="*/ 836691875 w 199"/>
              <a:gd name="T61" fmla="*/ 561365400 h 196"/>
              <a:gd name="T62" fmla="*/ 735885625 w 199"/>
              <a:gd name="T63" fmla="*/ 453628125 h 196"/>
              <a:gd name="T64" fmla="*/ 574595625 w 199"/>
              <a:gd name="T65" fmla="*/ 561365400 h 196"/>
              <a:gd name="T66" fmla="*/ 665321250 w 199"/>
              <a:gd name="T67" fmla="*/ 481979288 h 196"/>
              <a:gd name="T68" fmla="*/ 1713706250 w 199"/>
              <a:gd name="T69" fmla="*/ 119076788 h 196"/>
              <a:gd name="T70" fmla="*/ 282257500 w 199"/>
              <a:gd name="T71" fmla="*/ 669102675 h 196"/>
              <a:gd name="T72" fmla="*/ 1713706250 w 199"/>
              <a:gd name="T73" fmla="*/ 119076788 h 1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9" h="196">
                <a:moveTo>
                  <a:pt x="0" y="0"/>
                </a:moveTo>
                <a:lnTo>
                  <a:pt x="199" y="0"/>
                </a:lnTo>
                <a:lnTo>
                  <a:pt x="199" y="19"/>
                </a:lnTo>
                <a:lnTo>
                  <a:pt x="189" y="19"/>
                </a:lnTo>
                <a:lnTo>
                  <a:pt x="189" y="120"/>
                </a:lnTo>
                <a:lnTo>
                  <a:pt x="199" y="120"/>
                </a:lnTo>
                <a:lnTo>
                  <a:pt x="199" y="139"/>
                </a:lnTo>
                <a:lnTo>
                  <a:pt x="109" y="139"/>
                </a:lnTo>
                <a:lnTo>
                  <a:pt x="109" y="177"/>
                </a:lnTo>
                <a:lnTo>
                  <a:pt x="149" y="177"/>
                </a:lnTo>
                <a:lnTo>
                  <a:pt x="149" y="196"/>
                </a:lnTo>
                <a:lnTo>
                  <a:pt x="50" y="196"/>
                </a:lnTo>
                <a:lnTo>
                  <a:pt x="50" y="177"/>
                </a:lnTo>
                <a:lnTo>
                  <a:pt x="90" y="177"/>
                </a:lnTo>
                <a:lnTo>
                  <a:pt x="90" y="139"/>
                </a:lnTo>
                <a:lnTo>
                  <a:pt x="0" y="139"/>
                </a:lnTo>
                <a:lnTo>
                  <a:pt x="0" y="120"/>
                </a:lnTo>
                <a:lnTo>
                  <a:pt x="7" y="120"/>
                </a:lnTo>
                <a:lnTo>
                  <a:pt x="7" y="19"/>
                </a:lnTo>
                <a:lnTo>
                  <a:pt x="0" y="19"/>
                </a:lnTo>
                <a:lnTo>
                  <a:pt x="0" y="0"/>
                </a:lnTo>
                <a:close/>
                <a:moveTo>
                  <a:pt x="149" y="47"/>
                </a:moveTo>
                <a:lnTo>
                  <a:pt x="142" y="47"/>
                </a:lnTo>
                <a:lnTo>
                  <a:pt x="132" y="47"/>
                </a:lnTo>
                <a:lnTo>
                  <a:pt x="135" y="52"/>
                </a:lnTo>
                <a:lnTo>
                  <a:pt x="102" y="70"/>
                </a:lnTo>
                <a:lnTo>
                  <a:pt x="88" y="61"/>
                </a:lnTo>
                <a:lnTo>
                  <a:pt x="88" y="59"/>
                </a:lnTo>
                <a:lnTo>
                  <a:pt x="85" y="59"/>
                </a:lnTo>
                <a:lnTo>
                  <a:pt x="57" y="70"/>
                </a:lnTo>
                <a:lnTo>
                  <a:pt x="59" y="78"/>
                </a:lnTo>
                <a:lnTo>
                  <a:pt x="85" y="66"/>
                </a:lnTo>
                <a:lnTo>
                  <a:pt x="99" y="75"/>
                </a:lnTo>
                <a:lnTo>
                  <a:pt x="102" y="78"/>
                </a:lnTo>
                <a:lnTo>
                  <a:pt x="104" y="78"/>
                </a:lnTo>
                <a:lnTo>
                  <a:pt x="137" y="56"/>
                </a:lnTo>
                <a:lnTo>
                  <a:pt x="139" y="61"/>
                </a:lnTo>
                <a:lnTo>
                  <a:pt x="144" y="54"/>
                </a:lnTo>
                <a:lnTo>
                  <a:pt x="149" y="47"/>
                </a:lnTo>
                <a:close/>
                <a:moveTo>
                  <a:pt x="132" y="68"/>
                </a:moveTo>
                <a:lnTo>
                  <a:pt x="132" y="99"/>
                </a:lnTo>
                <a:lnTo>
                  <a:pt x="142" y="99"/>
                </a:lnTo>
                <a:lnTo>
                  <a:pt x="142" y="68"/>
                </a:lnTo>
                <a:lnTo>
                  <a:pt x="132" y="68"/>
                </a:lnTo>
                <a:close/>
                <a:moveTo>
                  <a:pt x="118" y="78"/>
                </a:moveTo>
                <a:lnTo>
                  <a:pt x="118" y="99"/>
                </a:lnTo>
                <a:lnTo>
                  <a:pt x="128" y="99"/>
                </a:lnTo>
                <a:lnTo>
                  <a:pt x="128" y="78"/>
                </a:lnTo>
                <a:lnTo>
                  <a:pt x="118" y="78"/>
                </a:lnTo>
                <a:close/>
                <a:moveTo>
                  <a:pt x="102" y="89"/>
                </a:moveTo>
                <a:lnTo>
                  <a:pt x="102" y="99"/>
                </a:lnTo>
                <a:lnTo>
                  <a:pt x="111" y="99"/>
                </a:lnTo>
                <a:lnTo>
                  <a:pt x="111" y="89"/>
                </a:lnTo>
                <a:lnTo>
                  <a:pt x="102" y="89"/>
                </a:lnTo>
                <a:close/>
                <a:moveTo>
                  <a:pt x="88" y="80"/>
                </a:moveTo>
                <a:lnTo>
                  <a:pt x="88" y="99"/>
                </a:lnTo>
                <a:lnTo>
                  <a:pt x="97" y="99"/>
                </a:lnTo>
                <a:lnTo>
                  <a:pt x="97" y="80"/>
                </a:lnTo>
                <a:lnTo>
                  <a:pt x="88" y="80"/>
                </a:lnTo>
                <a:close/>
                <a:moveTo>
                  <a:pt x="73" y="80"/>
                </a:moveTo>
                <a:lnTo>
                  <a:pt x="73" y="99"/>
                </a:lnTo>
                <a:lnTo>
                  <a:pt x="83" y="99"/>
                </a:lnTo>
                <a:lnTo>
                  <a:pt x="83" y="80"/>
                </a:lnTo>
                <a:lnTo>
                  <a:pt x="73" y="80"/>
                </a:lnTo>
                <a:close/>
                <a:moveTo>
                  <a:pt x="57" y="85"/>
                </a:moveTo>
                <a:lnTo>
                  <a:pt x="57" y="99"/>
                </a:lnTo>
                <a:lnTo>
                  <a:pt x="66" y="99"/>
                </a:lnTo>
                <a:lnTo>
                  <a:pt x="66" y="85"/>
                </a:lnTo>
                <a:lnTo>
                  <a:pt x="57" y="85"/>
                </a:lnTo>
                <a:close/>
                <a:moveTo>
                  <a:pt x="170" y="21"/>
                </a:moveTo>
                <a:lnTo>
                  <a:pt x="28" y="21"/>
                </a:lnTo>
                <a:lnTo>
                  <a:pt x="28" y="118"/>
                </a:lnTo>
                <a:lnTo>
                  <a:pt x="170" y="118"/>
                </a:lnTo>
                <a:lnTo>
                  <a:pt x="170" y="21"/>
                </a:ln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0" name="Freeform 99"/>
          <p:cNvSpPr>
            <a:spLocks noEditPoints="1" noChangeArrowheads="1"/>
          </p:cNvSpPr>
          <p:nvPr/>
        </p:nvSpPr>
        <p:spPr bwMode="auto">
          <a:xfrm>
            <a:off x="7283450" y="1220788"/>
            <a:ext cx="630238" cy="585787"/>
          </a:xfrm>
          <a:custGeom>
            <a:avLst/>
            <a:gdLst>
              <a:gd name="T0" fmla="*/ 1755078285 w 89"/>
              <a:gd name="T1" fmla="*/ 445962190 h 92"/>
              <a:gd name="T2" fmla="*/ 2147483646 w 89"/>
              <a:gd name="T3" fmla="*/ 445962190 h 92"/>
              <a:gd name="T4" fmla="*/ 2147483646 w 89"/>
              <a:gd name="T5" fmla="*/ 405421909 h 92"/>
              <a:gd name="T6" fmla="*/ 2147483646 w 89"/>
              <a:gd name="T7" fmla="*/ 1094632151 h 92"/>
              <a:gd name="T8" fmla="*/ 2147483646 w 89"/>
              <a:gd name="T9" fmla="*/ 405421909 h 92"/>
              <a:gd name="T10" fmla="*/ 1504356862 w 89"/>
              <a:gd name="T11" fmla="*/ 2147483646 h 92"/>
              <a:gd name="T12" fmla="*/ 1604642599 w 89"/>
              <a:gd name="T13" fmla="*/ 2147483646 h 92"/>
              <a:gd name="T14" fmla="*/ 1103192672 w 89"/>
              <a:gd name="T15" fmla="*/ 2147483646 h 92"/>
              <a:gd name="T16" fmla="*/ 852471249 w 89"/>
              <a:gd name="T17" fmla="*/ 2147483646 h 92"/>
              <a:gd name="T18" fmla="*/ 551599877 w 89"/>
              <a:gd name="T19" fmla="*/ 2147483646 h 92"/>
              <a:gd name="T20" fmla="*/ 200578554 w 89"/>
              <a:gd name="T21" fmla="*/ 2147483646 h 92"/>
              <a:gd name="T22" fmla="*/ 501449927 w 89"/>
              <a:gd name="T23" fmla="*/ 1135172432 h 92"/>
              <a:gd name="T24" fmla="*/ 1053049803 w 89"/>
              <a:gd name="T25" fmla="*/ 1418967132 h 92"/>
              <a:gd name="T26" fmla="*/ 1554499730 w 89"/>
              <a:gd name="T27" fmla="*/ 1135172432 h 92"/>
              <a:gd name="T28" fmla="*/ 2147483646 w 89"/>
              <a:gd name="T29" fmla="*/ 973004942 h 92"/>
              <a:gd name="T30" fmla="*/ 2147483646 w 89"/>
              <a:gd name="T31" fmla="*/ 1094632151 h 92"/>
              <a:gd name="T32" fmla="*/ 2147483646 w 89"/>
              <a:gd name="T33" fmla="*/ 1946009883 h 92"/>
              <a:gd name="T34" fmla="*/ 2147483646 w 89"/>
              <a:gd name="T35" fmla="*/ 1946009883 h 92"/>
              <a:gd name="T36" fmla="*/ 2147483646 w 89"/>
              <a:gd name="T37" fmla="*/ 1946009883 h 92"/>
              <a:gd name="T38" fmla="*/ 2147483646 w 89"/>
              <a:gd name="T39" fmla="*/ 1094632151 h 92"/>
              <a:gd name="T40" fmla="*/ 2147483646 w 89"/>
              <a:gd name="T41" fmla="*/ 973004942 h 92"/>
              <a:gd name="T42" fmla="*/ 2147483646 w 89"/>
              <a:gd name="T43" fmla="*/ 1135172432 h 92"/>
              <a:gd name="T44" fmla="*/ 2147483646 w 89"/>
              <a:gd name="T45" fmla="*/ 1418967132 h 92"/>
              <a:gd name="T46" fmla="*/ 2147483646 w 89"/>
              <a:gd name="T47" fmla="*/ 1135172432 h 92"/>
              <a:gd name="T48" fmla="*/ 2147483646 w 89"/>
              <a:gd name="T49" fmla="*/ 2067637093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1604642599 w 89"/>
              <a:gd name="T67" fmla="*/ 2147483646 h 92"/>
              <a:gd name="T68" fmla="*/ 1504356862 w 89"/>
              <a:gd name="T69" fmla="*/ 2108177373 h 92"/>
              <a:gd name="T70" fmla="*/ 651885613 w 89"/>
              <a:gd name="T71" fmla="*/ 729756890 h 92"/>
              <a:gd name="T72" fmla="*/ 1454206912 w 89"/>
              <a:gd name="T73" fmla="*/ 72975689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1" name="Freeform 103"/>
          <p:cNvSpPr>
            <a:spLocks noEditPoints="1" noChangeArrowheads="1"/>
          </p:cNvSpPr>
          <p:nvPr/>
        </p:nvSpPr>
        <p:spPr bwMode="auto">
          <a:xfrm>
            <a:off x="4051300" y="1239838"/>
            <a:ext cx="666750" cy="492125"/>
          </a:xfrm>
          <a:custGeom>
            <a:avLst/>
            <a:gdLst>
              <a:gd name="T0" fmla="*/ 1559177691 w 97"/>
              <a:gd name="T1" fmla="*/ 2147483646 h 75"/>
              <a:gd name="T2" fmla="*/ 2078905879 w 97"/>
              <a:gd name="T3" fmla="*/ 2147483646 h 75"/>
              <a:gd name="T4" fmla="*/ 2147483646 w 97"/>
              <a:gd name="T5" fmla="*/ 2147483646 h 75"/>
              <a:gd name="T6" fmla="*/ 2147483646 w 97"/>
              <a:gd name="T7" fmla="*/ 2109720190 h 75"/>
              <a:gd name="T8" fmla="*/ 1842670168 w 97"/>
              <a:gd name="T9" fmla="*/ 1937496125 h 75"/>
              <a:gd name="T10" fmla="*/ 1417434889 w 97"/>
              <a:gd name="T11" fmla="*/ 2147483646 h 75"/>
              <a:gd name="T12" fmla="*/ 1417434889 w 97"/>
              <a:gd name="T13" fmla="*/ 2147483646 h 75"/>
              <a:gd name="T14" fmla="*/ 1559177691 w 97"/>
              <a:gd name="T15" fmla="*/ 2147483646 h 75"/>
              <a:gd name="T16" fmla="*/ 0 w 97"/>
              <a:gd name="T17" fmla="*/ 2109720190 h 75"/>
              <a:gd name="T18" fmla="*/ 1748170384 w 97"/>
              <a:gd name="T19" fmla="*/ 1205555332 h 75"/>
              <a:gd name="T20" fmla="*/ 1842670168 w 97"/>
              <a:gd name="T21" fmla="*/ 1119440018 h 75"/>
              <a:gd name="T22" fmla="*/ 1937163077 w 97"/>
              <a:gd name="T23" fmla="*/ 1205555332 h 75"/>
              <a:gd name="T24" fmla="*/ 2147483646 w 97"/>
              <a:gd name="T25" fmla="*/ 1463888148 h 75"/>
              <a:gd name="T26" fmla="*/ 2147483646 w 97"/>
              <a:gd name="T27" fmla="*/ 387499225 h 75"/>
              <a:gd name="T28" fmla="*/ 2147483646 w 97"/>
              <a:gd name="T29" fmla="*/ 172224065 h 75"/>
              <a:gd name="T30" fmla="*/ 2147483646 w 97"/>
              <a:gd name="T31" fmla="*/ 86108752 h 75"/>
              <a:gd name="T32" fmla="*/ 2147483646 w 97"/>
              <a:gd name="T33" fmla="*/ 0 h 75"/>
              <a:gd name="T34" fmla="*/ 2147483646 w 97"/>
              <a:gd name="T35" fmla="*/ 430556882 h 75"/>
              <a:gd name="T36" fmla="*/ 2147483646 w 97"/>
              <a:gd name="T37" fmla="*/ 818056107 h 75"/>
              <a:gd name="T38" fmla="*/ 2147483646 w 97"/>
              <a:gd name="T39" fmla="*/ 645832042 h 75"/>
              <a:gd name="T40" fmla="*/ 2147483646 w 97"/>
              <a:gd name="T41" fmla="*/ 1808329717 h 75"/>
              <a:gd name="T42" fmla="*/ 2147483646 w 97"/>
              <a:gd name="T43" fmla="*/ 1894438468 h 75"/>
              <a:gd name="T44" fmla="*/ 2147483646 w 97"/>
              <a:gd name="T45" fmla="*/ 1851387373 h 75"/>
              <a:gd name="T46" fmla="*/ 1842670168 w 97"/>
              <a:gd name="T47" fmla="*/ 1549996900 h 75"/>
              <a:gd name="T48" fmla="*/ 236242585 w 97"/>
              <a:gd name="T49" fmla="*/ 2147483646 h 75"/>
              <a:gd name="T50" fmla="*/ 0 w 97"/>
              <a:gd name="T51" fmla="*/ 2109720190 h 75"/>
              <a:gd name="T52" fmla="*/ 472478296 w 97"/>
              <a:gd name="T53" fmla="*/ 2147483646 h 75"/>
              <a:gd name="T54" fmla="*/ 992206485 w 97"/>
              <a:gd name="T55" fmla="*/ 2147483646 h 75"/>
              <a:gd name="T56" fmla="*/ 1086699394 w 97"/>
              <a:gd name="T57" fmla="*/ 2147483646 h 75"/>
              <a:gd name="T58" fmla="*/ 1086699394 w 97"/>
              <a:gd name="T59" fmla="*/ 2147483646 h 75"/>
              <a:gd name="T60" fmla="*/ 330735495 w 97"/>
              <a:gd name="T61" fmla="*/ 2147483646 h 75"/>
              <a:gd name="T62" fmla="*/ 330735495 w 97"/>
              <a:gd name="T63" fmla="*/ 2147483646 h 75"/>
              <a:gd name="T64" fmla="*/ 472478296 w 97"/>
              <a:gd name="T65" fmla="*/ 2147483646 h 75"/>
              <a:gd name="T66" fmla="*/ 2147483646 w 97"/>
              <a:gd name="T67" fmla="*/ 2147483646 h 75"/>
              <a:gd name="T68" fmla="*/ 2147483646 w 97"/>
              <a:gd name="T69" fmla="*/ 2147483646 h 75"/>
              <a:gd name="T70" fmla="*/ 2147483646 w 97"/>
              <a:gd name="T71" fmla="*/ 2147483646 h 75"/>
              <a:gd name="T72" fmla="*/ 2147483646 w 97"/>
              <a:gd name="T73" fmla="*/ 1679163308 h 75"/>
              <a:gd name="T74" fmla="*/ 2147483646 w 97"/>
              <a:gd name="T75" fmla="*/ 1679163308 h 75"/>
              <a:gd name="T76" fmla="*/ 2147483646 w 97"/>
              <a:gd name="T77" fmla="*/ 2147483646 h 75"/>
              <a:gd name="T78" fmla="*/ 2147483646 w 97"/>
              <a:gd name="T79" fmla="*/ 2147483646 h 75"/>
              <a:gd name="T80" fmla="*/ 2147483646 w 97"/>
              <a:gd name="T81" fmla="*/ 2147483646 h 75"/>
              <a:gd name="T82" fmla="*/ 2147483646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1377772835 h 75"/>
              <a:gd name="T92" fmla="*/ 2147483646 w 97"/>
              <a:gd name="T93" fmla="*/ 1033331267 h 75"/>
              <a:gd name="T94" fmla="*/ 2147483646 w 97"/>
              <a:gd name="T95" fmla="*/ 1420830492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2E669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32" name="矩形 115"/>
          <p:cNvSpPr>
            <a:spLocks noChangeArrowheads="1"/>
          </p:cNvSpPr>
          <p:nvPr/>
        </p:nvSpPr>
        <p:spPr bwMode="auto">
          <a:xfrm>
            <a:off x="1768475" y="1152525"/>
            <a:ext cx="1924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F2F2F2"/>
                </a:solidFill>
                <a:latin typeface="微软雅黑" panose="020B0503020204020204" pitchFamily="34" charset="-122"/>
                <a:ea typeface="微软雅黑" panose="020B0503020204020204" pitchFamily="34" charset="-122"/>
              </a:rPr>
              <a:t>这里输入项目的名称和详细的描述。</a:t>
            </a:r>
          </a:p>
        </p:txBody>
      </p:sp>
      <p:sp>
        <p:nvSpPr>
          <p:cNvPr id="43033" name="矩形 116"/>
          <p:cNvSpPr>
            <a:spLocks noChangeArrowheads="1"/>
          </p:cNvSpPr>
          <p:nvPr/>
        </p:nvSpPr>
        <p:spPr bwMode="auto">
          <a:xfrm>
            <a:off x="8448675" y="1216025"/>
            <a:ext cx="1976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F2F2F2"/>
                </a:solidFill>
                <a:latin typeface="微软雅黑" panose="020B0503020204020204" pitchFamily="34" charset="-122"/>
                <a:ea typeface="微软雅黑" panose="020B0503020204020204" pitchFamily="34" charset="-122"/>
              </a:rPr>
              <a:t>这里输入项目的名称和详细的描述。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BCC3401-8373-4345-B66B-01BE2949D5A2}"/>
              </a:ext>
            </a:extLst>
          </p:cNvPr>
          <p:cNvPicPr>
            <a:picLocks noChangeAspect="1"/>
          </p:cNvPicPr>
          <p:nvPr/>
        </p:nvPicPr>
        <p:blipFill>
          <a:blip r:embed="rId2"/>
          <a:stretch>
            <a:fillRect/>
          </a:stretch>
        </p:blipFill>
        <p:spPr>
          <a:xfrm>
            <a:off x="3457905" y="1714714"/>
            <a:ext cx="5276190" cy="3428571"/>
          </a:xfrm>
          <a:prstGeom prst="rect">
            <a:avLst/>
          </a:prstGeom>
        </p:spPr>
      </p:pic>
      <p:sp>
        <p:nvSpPr>
          <p:cNvPr id="3" name="矩形 2">
            <a:extLst>
              <a:ext uri="{FF2B5EF4-FFF2-40B4-BE49-F238E27FC236}">
                <a16:creationId xmlns:a16="http://schemas.microsoft.com/office/drawing/2014/main" id="{8A002162-FF47-4161-899A-B150C9848AD9}"/>
              </a:ext>
            </a:extLst>
          </p:cNvPr>
          <p:cNvSpPr/>
          <p:nvPr/>
        </p:nvSpPr>
        <p:spPr bwMode="auto">
          <a:xfrm>
            <a:off x="802105" y="336884"/>
            <a:ext cx="10355179" cy="1211179"/>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                                                                                                                                                                                                                          </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indent="0" algn="l" defTabSz="914400" rtl="0" eaLnBrk="0" fontAlgn="base" latinLnBrk="0" hangingPunct="0">
              <a:spcBef>
                <a:spcPct val="0"/>
              </a:spcBef>
              <a:spcAft>
                <a:spcPct val="0"/>
              </a:spcAft>
              <a:buClrTx/>
              <a:buSzTx/>
              <a:buFont typeface="Arial" panose="020B0604020202020204" pitchFamily="34" charset="0"/>
              <a:buNone/>
            </a:pPr>
            <a:endParaRPr lang="en-US" altLang="zh-CN" dirty="0"/>
          </a:p>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                                        </a:t>
            </a:r>
            <a:r>
              <a:rPr kumimoji="0" lang="zh-CN" altLang="en-US" sz="32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所需要编写的类之间调用的模式图</a:t>
            </a:r>
          </a:p>
        </p:txBody>
      </p:sp>
    </p:spTree>
    <p:extLst>
      <p:ext uri="{BB962C8B-B14F-4D97-AF65-F5344CB8AC3E}">
        <p14:creationId xmlns:p14="http://schemas.microsoft.com/office/powerpoint/2010/main" val="5733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程序调式</a:t>
            </a: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任意多边形 22"/>
          <p:cNvSpPr>
            <a:spLocks noChangeArrowheads="1"/>
          </p:cNvSpPr>
          <p:nvPr/>
        </p:nvSpPr>
        <p:spPr bwMode="auto">
          <a:xfrm>
            <a:off x="-3175" y="620713"/>
            <a:ext cx="12195175" cy="6248400"/>
          </a:xfrm>
          <a:custGeom>
            <a:avLst/>
            <a:gdLst>
              <a:gd name="T0" fmla="*/ 12198351 w 12192000"/>
              <a:gd name="T1" fmla="*/ 0 h 3212700"/>
              <a:gd name="T2" fmla="*/ 12198351 w 12192000"/>
              <a:gd name="T3" fmla="*/ 12152552 h 3212700"/>
              <a:gd name="T4" fmla="*/ 0 w 12192000"/>
              <a:gd name="T5" fmla="*/ 12152552 h 3212700"/>
              <a:gd name="T6" fmla="*/ 0 w 12192000"/>
              <a:gd name="T7" fmla="*/ 4940 h 3212700"/>
              <a:gd name="T8" fmla="*/ 192328 w 12192000"/>
              <a:gd name="T9" fmla="*/ 222943 h 3212700"/>
              <a:gd name="T10" fmla="*/ 6096996 w 12192000"/>
              <a:gd name="T11" fmla="*/ 2384842 h 3212700"/>
              <a:gd name="T12" fmla="*/ 12001666 w 12192000"/>
              <a:gd name="T13" fmla="*/ 222943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3" name="矩形 1"/>
          <p:cNvSpPr>
            <a:spLocks noChangeArrowheads="1"/>
          </p:cNvSpPr>
          <p:nvPr/>
        </p:nvSpPr>
        <p:spPr bwMode="auto">
          <a:xfrm>
            <a:off x="1800225" y="4100513"/>
            <a:ext cx="1652588" cy="1404937"/>
          </a:xfrm>
          <a:prstGeom prst="rect">
            <a:avLst/>
          </a:prstGeom>
          <a:solidFill>
            <a:srgbClr val="003A6C">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6084" name="矩形 2"/>
          <p:cNvSpPr>
            <a:spLocks noChangeArrowheads="1"/>
          </p:cNvSpPr>
          <p:nvPr/>
        </p:nvSpPr>
        <p:spPr bwMode="auto">
          <a:xfrm>
            <a:off x="3500438" y="4100513"/>
            <a:ext cx="1652587" cy="1404937"/>
          </a:xfrm>
          <a:prstGeom prst="rect">
            <a:avLst/>
          </a:prstGeom>
          <a:solidFill>
            <a:srgbClr val="333F50">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6085" name="矩形 3"/>
          <p:cNvSpPr>
            <a:spLocks noChangeArrowheads="1"/>
          </p:cNvSpPr>
          <p:nvPr/>
        </p:nvSpPr>
        <p:spPr bwMode="auto">
          <a:xfrm>
            <a:off x="1800225" y="2646363"/>
            <a:ext cx="1652588" cy="1404937"/>
          </a:xfrm>
          <a:prstGeom prst="rect">
            <a:avLst/>
          </a:prstGeom>
          <a:solidFill>
            <a:srgbClr val="333F50">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6086" name="矩形 4"/>
          <p:cNvSpPr>
            <a:spLocks noChangeArrowheads="1"/>
          </p:cNvSpPr>
          <p:nvPr/>
        </p:nvSpPr>
        <p:spPr bwMode="auto">
          <a:xfrm>
            <a:off x="3500438" y="2646363"/>
            <a:ext cx="1652587" cy="1404937"/>
          </a:xfrm>
          <a:prstGeom prst="rect">
            <a:avLst/>
          </a:prstGeom>
          <a:solidFill>
            <a:srgbClr val="003A6C">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6087" name="文本框 5"/>
          <p:cNvSpPr txBox="1">
            <a:spLocks noChangeArrowheads="1"/>
          </p:cNvSpPr>
          <p:nvPr/>
        </p:nvSpPr>
        <p:spPr bwMode="auto">
          <a:xfrm>
            <a:off x="3676650" y="2608263"/>
            <a:ext cx="1300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dirty="0">
                <a:solidFill>
                  <a:schemeClr val="bg1"/>
                </a:solidFill>
                <a:latin typeface="Segoe UI Light" panose="020B0502040204020203" pitchFamily="34" charset="0"/>
              </a:rPr>
              <a:t>教师</a:t>
            </a:r>
          </a:p>
        </p:txBody>
      </p:sp>
      <p:sp>
        <p:nvSpPr>
          <p:cNvPr id="46089" name="文本框 11"/>
          <p:cNvSpPr txBox="1">
            <a:spLocks noChangeArrowheads="1"/>
          </p:cNvSpPr>
          <p:nvPr/>
        </p:nvSpPr>
        <p:spPr bwMode="auto">
          <a:xfrm>
            <a:off x="1816100" y="2655888"/>
            <a:ext cx="1620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学生</a:t>
            </a:r>
          </a:p>
        </p:txBody>
      </p:sp>
      <p:sp>
        <p:nvSpPr>
          <p:cNvPr id="46091" name="文本框 13"/>
          <p:cNvSpPr txBox="1">
            <a:spLocks noChangeArrowheads="1"/>
          </p:cNvSpPr>
          <p:nvPr/>
        </p:nvSpPr>
        <p:spPr bwMode="auto">
          <a:xfrm>
            <a:off x="3581400" y="4076700"/>
            <a:ext cx="13954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a:solidFill>
                  <a:schemeClr val="bg1"/>
                </a:solidFill>
                <a:latin typeface="微软雅黑" panose="020B0503020204020204" pitchFamily="34" charset="-122"/>
                <a:ea typeface="微软雅黑" panose="020B0503020204020204" pitchFamily="34" charset="-122"/>
              </a:rPr>
              <a:t>教师管理</a:t>
            </a:r>
          </a:p>
        </p:txBody>
      </p:sp>
      <p:sp>
        <p:nvSpPr>
          <p:cNvPr id="46093" name="文本框 11"/>
          <p:cNvSpPr txBox="1">
            <a:spLocks noChangeArrowheads="1"/>
          </p:cNvSpPr>
          <p:nvPr/>
        </p:nvSpPr>
        <p:spPr bwMode="auto">
          <a:xfrm>
            <a:off x="1800226" y="4014788"/>
            <a:ext cx="16367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dirty="0">
                <a:solidFill>
                  <a:schemeClr val="bg1"/>
                </a:solidFill>
                <a:latin typeface="Segoe UI Light" panose="020B0502040204020203" pitchFamily="34" charset="0"/>
              </a:rPr>
              <a:t>学生管理</a:t>
            </a:r>
          </a:p>
        </p:txBody>
      </p:sp>
      <p:sp>
        <p:nvSpPr>
          <p:cNvPr id="46095" name="矩形 13"/>
          <p:cNvSpPr>
            <a:spLocks noChangeArrowheads="1"/>
          </p:cNvSpPr>
          <p:nvPr/>
        </p:nvSpPr>
        <p:spPr bwMode="auto">
          <a:xfrm>
            <a:off x="5216525" y="2646363"/>
            <a:ext cx="5735638" cy="2862262"/>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6096" name="直接连接符 14"/>
          <p:cNvCxnSpPr>
            <a:cxnSpLocks noChangeShapeType="1"/>
          </p:cNvCxnSpPr>
          <p:nvPr/>
        </p:nvCxnSpPr>
        <p:spPr bwMode="auto">
          <a:xfrm>
            <a:off x="5521325" y="4067175"/>
            <a:ext cx="5149850" cy="0"/>
          </a:xfrm>
          <a:prstGeom prst="line">
            <a:avLst/>
          </a:prstGeom>
          <a:noFill/>
          <a:ln w="6350">
            <a:solidFill>
              <a:srgbClr val="F2F2F2">
                <a:alpha val="74117"/>
              </a:srgbClr>
            </a:solidFill>
            <a:round/>
          </a:ln>
          <a:extLst>
            <a:ext uri="{909E8E84-426E-40DD-AFC4-6F175D3DCCD1}">
              <a14:hiddenFill xmlns:a14="http://schemas.microsoft.com/office/drawing/2010/main">
                <a:noFill/>
              </a14:hiddenFill>
            </a:ext>
          </a:extLst>
        </p:spPr>
      </p:cxnSp>
      <p:pic>
        <p:nvPicPr>
          <p:cNvPr id="46097"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429125"/>
            <a:ext cx="6810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8"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413" y="3048000"/>
            <a:ext cx="6985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9" name="文本框 22"/>
          <p:cNvSpPr txBox="1">
            <a:spLocks noChangeArrowheads="1"/>
          </p:cNvSpPr>
          <p:nvPr/>
        </p:nvSpPr>
        <p:spPr bwMode="auto">
          <a:xfrm>
            <a:off x="5976938" y="2732088"/>
            <a:ext cx="248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登录调试</a:t>
            </a:r>
          </a:p>
        </p:txBody>
      </p:sp>
      <p:sp>
        <p:nvSpPr>
          <p:cNvPr id="46100" name="矩形 23"/>
          <p:cNvSpPr>
            <a:spLocks noChangeArrowheads="1"/>
          </p:cNvSpPr>
          <p:nvPr/>
        </p:nvSpPr>
        <p:spPr bwMode="auto">
          <a:xfrm>
            <a:off x="6348413" y="3222625"/>
            <a:ext cx="4275137" cy="53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1800"/>
              </a:lnSpc>
            </a:pPr>
            <a:r>
              <a:rPr lang="zh-CN" altLang="en-US" sz="1200" dirty="0">
                <a:solidFill>
                  <a:schemeClr val="bg1"/>
                </a:solidFill>
                <a:latin typeface="微软雅黑" panose="020B0503020204020204" pitchFamily="34" charset="-122"/>
                <a:ea typeface="微软雅黑" panose="020B0503020204020204" pitchFamily="34" charset="-122"/>
              </a:rPr>
              <a:t>根据左边四个身份登录进入系统，对于四个界面获取不同权限，按照系统所设置权限执行操作</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6101" name="文本框 24"/>
          <p:cNvSpPr txBox="1">
            <a:spLocks noChangeArrowheads="1"/>
          </p:cNvSpPr>
          <p:nvPr/>
        </p:nvSpPr>
        <p:spPr bwMode="auto">
          <a:xfrm>
            <a:off x="5967413" y="4103688"/>
            <a:ext cx="248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功能调试</a:t>
            </a:r>
          </a:p>
        </p:txBody>
      </p:sp>
      <p:sp>
        <p:nvSpPr>
          <p:cNvPr id="46102" name="矩形 25"/>
          <p:cNvSpPr>
            <a:spLocks noChangeArrowheads="1"/>
          </p:cNvSpPr>
          <p:nvPr/>
        </p:nvSpPr>
        <p:spPr bwMode="auto">
          <a:xfrm>
            <a:off x="6348413" y="4594225"/>
            <a:ext cx="4275137" cy="76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1800"/>
              </a:lnSpc>
            </a:pPr>
            <a:r>
              <a:rPr lang="zh-CN" altLang="en-US" sz="1200" dirty="0">
                <a:solidFill>
                  <a:schemeClr val="bg1"/>
                </a:solidFill>
                <a:latin typeface="微软雅黑" panose="020B0503020204020204" pitchFamily="34" charset="-122"/>
                <a:ea typeface="微软雅黑" panose="020B0503020204020204" pitchFamily="34" charset="-122"/>
              </a:rPr>
              <a:t>核心调试为基本的增删改查四个功能，不管任何身份，对这个操作为系统最基本操作，相应身份对于权限不同，但是调试方法相同，由于劝降的问题，调试教师端操作即可</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6103" name="矩形 23"/>
          <p:cNvSpPr>
            <a:spLocks noChangeArrowheads="1"/>
          </p:cNvSpPr>
          <p:nvPr/>
        </p:nvSpPr>
        <p:spPr bwMode="auto">
          <a:xfrm>
            <a:off x="2962442" y="1066800"/>
            <a:ext cx="591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solidFill>
                  <a:schemeClr val="bg1"/>
                </a:solidFill>
                <a:latin typeface="微软雅黑" panose="020B0503020204020204" pitchFamily="34" charset="-122"/>
                <a:ea typeface="微软雅黑" panose="020B0503020204020204" pitchFamily="34" charset="-122"/>
              </a:rPr>
              <a:t>调试思路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a:solidFill>
                  <a:schemeClr val="bg1"/>
                </a:solidFill>
                <a:latin typeface="微软雅黑" panose="020B0503020204020204" pitchFamily="34" charset="-122"/>
                <a:ea typeface="微软雅黑" panose="020B0503020204020204" pitchFamily="34" charset="-122"/>
              </a:rPr>
              <a:t>总结建议</a:t>
            </a: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72275"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任意多边形 22"/>
          <p:cNvSpPr>
            <a:spLocks noChangeArrowheads="1"/>
          </p:cNvSpPr>
          <p:nvPr/>
        </p:nvSpPr>
        <p:spPr bwMode="auto">
          <a:xfrm>
            <a:off x="-3175" y="1387475"/>
            <a:ext cx="12195175" cy="5481638"/>
          </a:xfrm>
          <a:custGeom>
            <a:avLst/>
            <a:gdLst>
              <a:gd name="T0" fmla="*/ 12198351 w 12192000"/>
              <a:gd name="T1" fmla="*/ 0 h 3212700"/>
              <a:gd name="T2" fmla="*/ 12198351 w 12192000"/>
              <a:gd name="T3" fmla="*/ 9352991 h 3212700"/>
              <a:gd name="T4" fmla="*/ 0 w 12192000"/>
              <a:gd name="T5" fmla="*/ 9352991 h 3212700"/>
              <a:gd name="T6" fmla="*/ 0 w 12192000"/>
              <a:gd name="T7" fmla="*/ 3802 h 3212700"/>
              <a:gd name="T8" fmla="*/ 192328 w 12192000"/>
              <a:gd name="T9" fmla="*/ 171583 h 3212700"/>
              <a:gd name="T10" fmla="*/ 6096996 w 12192000"/>
              <a:gd name="T11" fmla="*/ 1835450 h 3212700"/>
              <a:gd name="T12" fmla="*/ 12001666 w 12192000"/>
              <a:gd name="T13" fmla="*/ 171583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55" name="矩形 23"/>
          <p:cNvSpPr>
            <a:spLocks noChangeArrowheads="1"/>
          </p:cNvSpPr>
          <p:nvPr/>
        </p:nvSpPr>
        <p:spPr bwMode="auto">
          <a:xfrm>
            <a:off x="2965784" y="1311275"/>
            <a:ext cx="5911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solidFill>
                  <a:schemeClr val="bg1"/>
                </a:solidFill>
                <a:latin typeface="微软雅黑" panose="020B0503020204020204" pitchFamily="34" charset="-122"/>
                <a:ea typeface="微软雅黑" panose="020B0503020204020204" pitchFamily="34" charset="-122"/>
              </a:rPr>
              <a:t>总结与反思</a:t>
            </a:r>
          </a:p>
        </p:txBody>
      </p:sp>
      <p:sp>
        <p:nvSpPr>
          <p:cNvPr id="49156" name="文本框 24"/>
          <p:cNvSpPr txBox="1">
            <a:spLocks noChangeArrowheads="1"/>
          </p:cNvSpPr>
          <p:nvPr/>
        </p:nvSpPr>
        <p:spPr bwMode="auto">
          <a:xfrm>
            <a:off x="1484313" y="4552950"/>
            <a:ext cx="92630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zh-CN" b="1" dirty="0"/>
              <a:t>经过这次的</a:t>
            </a:r>
            <a:r>
              <a:rPr lang="en-US" altLang="zh-CN" b="1" dirty="0"/>
              <a:t>java</a:t>
            </a:r>
            <a:r>
              <a:rPr lang="zh-CN" altLang="zh-CN" b="1" dirty="0"/>
              <a:t>课设，我进一步增强了关于对数据库和</a:t>
            </a:r>
            <a:r>
              <a:rPr lang="en-US" altLang="zh-CN" b="1" dirty="0"/>
              <a:t>java</a:t>
            </a:r>
            <a:r>
              <a:rPr lang="zh-CN" altLang="zh-CN" b="1" dirty="0"/>
              <a:t>语言的认识，同时掌握了数据库连接</a:t>
            </a:r>
            <a:r>
              <a:rPr lang="en-US" altLang="zh-CN" b="1" dirty="0"/>
              <a:t>java</a:t>
            </a:r>
            <a:r>
              <a:rPr lang="zh-CN" altLang="zh-CN" b="1" dirty="0"/>
              <a:t>开发环境的知识。增强自己对</a:t>
            </a:r>
            <a:r>
              <a:rPr lang="en-US" altLang="zh-CN" b="1" dirty="0"/>
              <a:t>Java</a:t>
            </a:r>
            <a:r>
              <a:rPr lang="zh-CN" altLang="zh-CN" b="1" dirty="0"/>
              <a:t>程序的编写于调式能力。同时增强自己对于函数调用类的封装的认识。最后，经过一次课设，也了解了自己对于部分</a:t>
            </a:r>
            <a:r>
              <a:rPr lang="en-US" altLang="zh-CN" b="1" dirty="0"/>
              <a:t>java</a:t>
            </a:r>
            <a:r>
              <a:rPr lang="zh-CN" altLang="zh-CN" b="1" dirty="0"/>
              <a:t>编程和数据库知识的不熟悉，在以后的生活，我会不断增强自己的各项能力，将所学运用与自己的生活。</a:t>
            </a:r>
            <a:r>
              <a:rPr lang="zh-CN" altLang="en-US" b="1" dirty="0"/>
              <a:t>最后我也会在今后的生活增强自己团队协作能力</a:t>
            </a:r>
            <a:endParaRPr lang="zh-CN" altLang="zh-CN" dirty="0"/>
          </a:p>
        </p:txBody>
      </p:sp>
      <p:sp>
        <p:nvSpPr>
          <p:cNvPr id="49157" name="同心圆 21"/>
          <p:cNvSpPr>
            <a:spLocks noChangeArrowheads="1"/>
          </p:cNvSpPr>
          <p:nvPr/>
        </p:nvSpPr>
        <p:spPr bwMode="auto">
          <a:xfrm>
            <a:off x="2228850" y="2989263"/>
            <a:ext cx="1246188" cy="1246187"/>
          </a:xfrm>
          <a:custGeom>
            <a:avLst/>
            <a:gdLst>
              <a:gd name="T0" fmla="*/ 0 w 1246188"/>
              <a:gd name="T1" fmla="*/ 623094 h 1246187"/>
              <a:gd name="T2" fmla="*/ 623094 w 1246188"/>
              <a:gd name="T3" fmla="*/ 0 h 1246187"/>
              <a:gd name="T4" fmla="*/ 1246188 w 1246188"/>
              <a:gd name="T5" fmla="*/ 623094 h 1246187"/>
              <a:gd name="T6" fmla="*/ 623094 w 1246188"/>
              <a:gd name="T7" fmla="*/ 1246188 h 1246187"/>
              <a:gd name="T8" fmla="*/ 0 w 1246188"/>
              <a:gd name="T9" fmla="*/ 623094 h 1246187"/>
              <a:gd name="T10" fmla="*/ 36127 w 1246188"/>
              <a:gd name="T11" fmla="*/ 623094 h 1246187"/>
              <a:gd name="T12" fmla="*/ 623094 w 1246188"/>
              <a:gd name="T13" fmla="*/ 1210061 h 1246187"/>
              <a:gd name="T14" fmla="*/ 1210061 w 1246188"/>
              <a:gd name="T15" fmla="*/ 623094 h 1246187"/>
              <a:gd name="T16" fmla="*/ 623094 w 1246188"/>
              <a:gd name="T17" fmla="*/ 36127 h 1246187"/>
              <a:gd name="T18" fmla="*/ 36127 w 1246188"/>
              <a:gd name="T19" fmla="*/ 623094 h 1246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6188" h="1246187">
                <a:moveTo>
                  <a:pt x="0" y="623094"/>
                </a:moveTo>
                <a:cubicBezTo>
                  <a:pt x="0" y="278969"/>
                  <a:pt x="278969" y="0"/>
                  <a:pt x="623094" y="0"/>
                </a:cubicBezTo>
                <a:cubicBezTo>
                  <a:pt x="967219" y="0"/>
                  <a:pt x="1246188" y="278969"/>
                  <a:pt x="1246188" y="623094"/>
                </a:cubicBezTo>
                <a:cubicBezTo>
                  <a:pt x="1246188" y="967219"/>
                  <a:pt x="967219" y="1246188"/>
                  <a:pt x="623094" y="1246188"/>
                </a:cubicBezTo>
                <a:cubicBezTo>
                  <a:pt x="278969" y="1246188"/>
                  <a:pt x="0" y="967219"/>
                  <a:pt x="0" y="623094"/>
                </a:cubicBezTo>
                <a:close/>
                <a:moveTo>
                  <a:pt x="36127" y="623094"/>
                </a:moveTo>
                <a:cubicBezTo>
                  <a:pt x="36127" y="947267"/>
                  <a:pt x="298921" y="1210061"/>
                  <a:pt x="623094" y="1210061"/>
                </a:cubicBezTo>
                <a:cubicBezTo>
                  <a:pt x="947267" y="1210061"/>
                  <a:pt x="1210061" y="947267"/>
                  <a:pt x="1210061" y="623094"/>
                </a:cubicBezTo>
                <a:cubicBezTo>
                  <a:pt x="1210061" y="298921"/>
                  <a:pt x="947267" y="36127"/>
                  <a:pt x="623094" y="36127"/>
                </a:cubicBezTo>
                <a:cubicBezTo>
                  <a:pt x="298921" y="36127"/>
                  <a:pt x="36127" y="298921"/>
                  <a:pt x="36127" y="623094"/>
                </a:cubicBezTo>
                <a:close/>
              </a:path>
            </a:pathLst>
          </a:custGeom>
          <a:solidFill>
            <a:srgbClr val="2E75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58" name="同心圆 29"/>
          <p:cNvSpPr>
            <a:spLocks noChangeArrowheads="1"/>
          </p:cNvSpPr>
          <p:nvPr/>
        </p:nvSpPr>
        <p:spPr bwMode="auto">
          <a:xfrm>
            <a:off x="4319588" y="2989263"/>
            <a:ext cx="1247775" cy="1246187"/>
          </a:xfrm>
          <a:custGeom>
            <a:avLst/>
            <a:gdLst>
              <a:gd name="T0" fmla="*/ 0 w 1247775"/>
              <a:gd name="T1" fmla="*/ 623094 h 1246187"/>
              <a:gd name="T2" fmla="*/ 623888 w 1247775"/>
              <a:gd name="T3" fmla="*/ 0 h 1246187"/>
              <a:gd name="T4" fmla="*/ 1247776 w 1247775"/>
              <a:gd name="T5" fmla="*/ 623094 h 1246187"/>
              <a:gd name="T6" fmla="*/ 623888 w 1247775"/>
              <a:gd name="T7" fmla="*/ 1246188 h 1246187"/>
              <a:gd name="T8" fmla="*/ 0 w 1247775"/>
              <a:gd name="T9" fmla="*/ 623094 h 1246187"/>
              <a:gd name="T10" fmla="*/ 36127 w 1247775"/>
              <a:gd name="T11" fmla="*/ 623094 h 1246187"/>
              <a:gd name="T12" fmla="*/ 623888 w 1247775"/>
              <a:gd name="T13" fmla="*/ 1210061 h 1246187"/>
              <a:gd name="T14" fmla="*/ 1211649 w 1247775"/>
              <a:gd name="T15" fmla="*/ 623094 h 1246187"/>
              <a:gd name="T16" fmla="*/ 623888 w 1247775"/>
              <a:gd name="T17" fmla="*/ 36127 h 1246187"/>
              <a:gd name="T18" fmla="*/ 36127 w 1247775"/>
              <a:gd name="T19" fmla="*/ 623094 h 1246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7775" h="1246187">
                <a:moveTo>
                  <a:pt x="0" y="623094"/>
                </a:moveTo>
                <a:cubicBezTo>
                  <a:pt x="0" y="278969"/>
                  <a:pt x="279324" y="0"/>
                  <a:pt x="623888" y="0"/>
                </a:cubicBezTo>
                <a:cubicBezTo>
                  <a:pt x="968452" y="0"/>
                  <a:pt x="1247776" y="278969"/>
                  <a:pt x="1247776" y="623094"/>
                </a:cubicBezTo>
                <a:cubicBezTo>
                  <a:pt x="1247776" y="967219"/>
                  <a:pt x="968452" y="1246188"/>
                  <a:pt x="623888" y="1246188"/>
                </a:cubicBezTo>
                <a:cubicBezTo>
                  <a:pt x="279324" y="1246188"/>
                  <a:pt x="0" y="967219"/>
                  <a:pt x="0" y="623094"/>
                </a:cubicBezTo>
                <a:close/>
                <a:moveTo>
                  <a:pt x="36127" y="623094"/>
                </a:moveTo>
                <a:cubicBezTo>
                  <a:pt x="36127" y="947267"/>
                  <a:pt x="299277" y="1210061"/>
                  <a:pt x="623888" y="1210061"/>
                </a:cubicBezTo>
                <a:cubicBezTo>
                  <a:pt x="948499" y="1210061"/>
                  <a:pt x="1211649" y="947267"/>
                  <a:pt x="1211649" y="623094"/>
                </a:cubicBezTo>
                <a:cubicBezTo>
                  <a:pt x="1211649" y="298921"/>
                  <a:pt x="948499" y="36127"/>
                  <a:pt x="623888" y="36127"/>
                </a:cubicBezTo>
                <a:cubicBezTo>
                  <a:pt x="299277" y="36127"/>
                  <a:pt x="36127" y="298921"/>
                  <a:pt x="36127" y="623094"/>
                </a:cubicBezTo>
                <a:close/>
              </a:path>
            </a:pathLst>
          </a:custGeom>
          <a:solidFill>
            <a:srgbClr val="2E75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59" name="同心圆 30"/>
          <p:cNvSpPr>
            <a:spLocks noChangeArrowheads="1"/>
          </p:cNvSpPr>
          <p:nvPr/>
        </p:nvSpPr>
        <p:spPr bwMode="auto">
          <a:xfrm>
            <a:off x="6411913" y="2989263"/>
            <a:ext cx="1246187" cy="1246187"/>
          </a:xfrm>
          <a:custGeom>
            <a:avLst/>
            <a:gdLst>
              <a:gd name="T0" fmla="*/ 0 w 1246187"/>
              <a:gd name="T1" fmla="*/ 623094 h 1246187"/>
              <a:gd name="T2" fmla="*/ 623094 w 1246187"/>
              <a:gd name="T3" fmla="*/ 0 h 1246187"/>
              <a:gd name="T4" fmla="*/ 1246188 w 1246187"/>
              <a:gd name="T5" fmla="*/ 623094 h 1246187"/>
              <a:gd name="T6" fmla="*/ 623094 w 1246187"/>
              <a:gd name="T7" fmla="*/ 1246188 h 1246187"/>
              <a:gd name="T8" fmla="*/ 0 w 1246187"/>
              <a:gd name="T9" fmla="*/ 623094 h 1246187"/>
              <a:gd name="T10" fmla="*/ 36127 w 1246187"/>
              <a:gd name="T11" fmla="*/ 623094 h 1246187"/>
              <a:gd name="T12" fmla="*/ 623094 w 1246187"/>
              <a:gd name="T13" fmla="*/ 1210061 h 1246187"/>
              <a:gd name="T14" fmla="*/ 1210061 w 1246187"/>
              <a:gd name="T15" fmla="*/ 623094 h 1246187"/>
              <a:gd name="T16" fmla="*/ 623094 w 1246187"/>
              <a:gd name="T17" fmla="*/ 36127 h 1246187"/>
              <a:gd name="T18" fmla="*/ 36127 w 1246187"/>
              <a:gd name="T19" fmla="*/ 623094 h 1246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6187" h="1246187">
                <a:moveTo>
                  <a:pt x="0" y="623094"/>
                </a:moveTo>
                <a:cubicBezTo>
                  <a:pt x="0" y="278969"/>
                  <a:pt x="278969" y="0"/>
                  <a:pt x="623094" y="0"/>
                </a:cubicBezTo>
                <a:cubicBezTo>
                  <a:pt x="967219" y="0"/>
                  <a:pt x="1246188" y="278969"/>
                  <a:pt x="1246188" y="623094"/>
                </a:cubicBezTo>
                <a:cubicBezTo>
                  <a:pt x="1246188" y="967219"/>
                  <a:pt x="967219" y="1246188"/>
                  <a:pt x="623094" y="1246188"/>
                </a:cubicBezTo>
                <a:cubicBezTo>
                  <a:pt x="278969" y="1246188"/>
                  <a:pt x="0" y="967219"/>
                  <a:pt x="0" y="623094"/>
                </a:cubicBezTo>
                <a:close/>
                <a:moveTo>
                  <a:pt x="36127" y="623094"/>
                </a:moveTo>
                <a:cubicBezTo>
                  <a:pt x="36127" y="947267"/>
                  <a:pt x="298921" y="1210061"/>
                  <a:pt x="623094" y="1210061"/>
                </a:cubicBezTo>
                <a:cubicBezTo>
                  <a:pt x="947267" y="1210061"/>
                  <a:pt x="1210061" y="947267"/>
                  <a:pt x="1210061" y="623094"/>
                </a:cubicBezTo>
                <a:cubicBezTo>
                  <a:pt x="1210061" y="298921"/>
                  <a:pt x="947267" y="36127"/>
                  <a:pt x="623094" y="36127"/>
                </a:cubicBezTo>
                <a:cubicBezTo>
                  <a:pt x="298921" y="36127"/>
                  <a:pt x="36127" y="298921"/>
                  <a:pt x="36127" y="623094"/>
                </a:cubicBezTo>
                <a:close/>
              </a:path>
            </a:pathLst>
          </a:custGeom>
          <a:solidFill>
            <a:srgbClr val="2E75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0" name="同心圆 31"/>
          <p:cNvSpPr>
            <a:spLocks noChangeArrowheads="1"/>
          </p:cNvSpPr>
          <p:nvPr/>
        </p:nvSpPr>
        <p:spPr bwMode="auto">
          <a:xfrm>
            <a:off x="8502650" y="2989263"/>
            <a:ext cx="1247775" cy="1246187"/>
          </a:xfrm>
          <a:custGeom>
            <a:avLst/>
            <a:gdLst>
              <a:gd name="T0" fmla="*/ 0 w 1247775"/>
              <a:gd name="T1" fmla="*/ 623094 h 1246187"/>
              <a:gd name="T2" fmla="*/ 623888 w 1247775"/>
              <a:gd name="T3" fmla="*/ 0 h 1246187"/>
              <a:gd name="T4" fmla="*/ 1247776 w 1247775"/>
              <a:gd name="T5" fmla="*/ 623094 h 1246187"/>
              <a:gd name="T6" fmla="*/ 623888 w 1247775"/>
              <a:gd name="T7" fmla="*/ 1246188 h 1246187"/>
              <a:gd name="T8" fmla="*/ 0 w 1247775"/>
              <a:gd name="T9" fmla="*/ 623094 h 1246187"/>
              <a:gd name="T10" fmla="*/ 36127 w 1247775"/>
              <a:gd name="T11" fmla="*/ 623094 h 1246187"/>
              <a:gd name="T12" fmla="*/ 623888 w 1247775"/>
              <a:gd name="T13" fmla="*/ 1210061 h 1246187"/>
              <a:gd name="T14" fmla="*/ 1211649 w 1247775"/>
              <a:gd name="T15" fmla="*/ 623094 h 1246187"/>
              <a:gd name="T16" fmla="*/ 623888 w 1247775"/>
              <a:gd name="T17" fmla="*/ 36127 h 1246187"/>
              <a:gd name="T18" fmla="*/ 36127 w 1247775"/>
              <a:gd name="T19" fmla="*/ 623094 h 1246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7775" h="1246187">
                <a:moveTo>
                  <a:pt x="0" y="623094"/>
                </a:moveTo>
                <a:cubicBezTo>
                  <a:pt x="0" y="278969"/>
                  <a:pt x="279324" y="0"/>
                  <a:pt x="623888" y="0"/>
                </a:cubicBezTo>
                <a:cubicBezTo>
                  <a:pt x="968452" y="0"/>
                  <a:pt x="1247776" y="278969"/>
                  <a:pt x="1247776" y="623094"/>
                </a:cubicBezTo>
                <a:cubicBezTo>
                  <a:pt x="1247776" y="967219"/>
                  <a:pt x="968452" y="1246188"/>
                  <a:pt x="623888" y="1246188"/>
                </a:cubicBezTo>
                <a:cubicBezTo>
                  <a:pt x="279324" y="1246188"/>
                  <a:pt x="0" y="967219"/>
                  <a:pt x="0" y="623094"/>
                </a:cubicBezTo>
                <a:close/>
                <a:moveTo>
                  <a:pt x="36127" y="623094"/>
                </a:moveTo>
                <a:cubicBezTo>
                  <a:pt x="36127" y="947267"/>
                  <a:pt x="299277" y="1210061"/>
                  <a:pt x="623888" y="1210061"/>
                </a:cubicBezTo>
                <a:cubicBezTo>
                  <a:pt x="948499" y="1210061"/>
                  <a:pt x="1211649" y="947267"/>
                  <a:pt x="1211649" y="623094"/>
                </a:cubicBezTo>
                <a:cubicBezTo>
                  <a:pt x="1211649" y="298921"/>
                  <a:pt x="948499" y="36127"/>
                  <a:pt x="623888" y="36127"/>
                </a:cubicBezTo>
                <a:cubicBezTo>
                  <a:pt x="299277" y="36127"/>
                  <a:pt x="36127" y="298921"/>
                  <a:pt x="36127" y="623094"/>
                </a:cubicBezTo>
                <a:close/>
              </a:path>
            </a:pathLst>
          </a:custGeom>
          <a:solidFill>
            <a:srgbClr val="2E75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1" name="KSO_Shape"/>
          <p:cNvSpPr>
            <a:spLocks noChangeArrowheads="1"/>
          </p:cNvSpPr>
          <p:nvPr/>
        </p:nvSpPr>
        <p:spPr bwMode="auto">
          <a:xfrm>
            <a:off x="2549525" y="3379788"/>
            <a:ext cx="698500" cy="561975"/>
          </a:xfrm>
          <a:custGeom>
            <a:avLst/>
            <a:gdLst>
              <a:gd name="T0" fmla="*/ 47343595 w 4940"/>
              <a:gd name="T1" fmla="*/ 11244309 h 3973"/>
              <a:gd name="T2" fmla="*/ 43144959 w 4940"/>
              <a:gd name="T3" fmla="*/ 7242730 h 3973"/>
              <a:gd name="T4" fmla="*/ 38906450 w 4940"/>
              <a:gd name="T5" fmla="*/ 4221673 h 3973"/>
              <a:gd name="T6" fmla="*/ 34648004 w 4940"/>
              <a:gd name="T7" fmla="*/ 2120879 h 3973"/>
              <a:gd name="T8" fmla="*/ 30429431 w 4940"/>
              <a:gd name="T9" fmla="*/ 760286 h 3973"/>
              <a:gd name="T10" fmla="*/ 26270811 w 4940"/>
              <a:gd name="T11" fmla="*/ 120090 h 3973"/>
              <a:gd name="T12" fmla="*/ 22252315 w 4940"/>
              <a:gd name="T13" fmla="*/ 40030 h 3973"/>
              <a:gd name="T14" fmla="*/ 18393598 w 4940"/>
              <a:gd name="T15" fmla="*/ 420102 h 3973"/>
              <a:gd name="T16" fmla="*/ 14794909 w 4940"/>
              <a:gd name="T17" fmla="*/ 1180388 h 3973"/>
              <a:gd name="T18" fmla="*/ 11455966 w 4940"/>
              <a:gd name="T19" fmla="*/ 2220883 h 3973"/>
              <a:gd name="T20" fmla="*/ 7097552 w 4940"/>
              <a:gd name="T21" fmla="*/ 4001579 h 3973"/>
              <a:gd name="T22" fmla="*/ 2699123 w 4940"/>
              <a:gd name="T23" fmla="*/ 6382440 h 3973"/>
              <a:gd name="T24" fmla="*/ 0 w 4940"/>
              <a:gd name="T25" fmla="*/ 8223110 h 3973"/>
              <a:gd name="T26" fmla="*/ 1899383 w 4940"/>
              <a:gd name="T27" fmla="*/ 72747968 h 3973"/>
              <a:gd name="T28" fmla="*/ 5837989 w 4940"/>
              <a:gd name="T29" fmla="*/ 70487055 h 3973"/>
              <a:gd name="T30" fmla="*/ 10676304 w 4940"/>
              <a:gd name="T31" fmla="*/ 68366317 h 3973"/>
              <a:gd name="T32" fmla="*/ 13935216 w 4940"/>
              <a:gd name="T33" fmla="*/ 67285792 h 3973"/>
              <a:gd name="T34" fmla="*/ 17493890 w 4940"/>
              <a:gd name="T35" fmla="*/ 66445587 h 3973"/>
              <a:gd name="T36" fmla="*/ 21272577 w 4940"/>
              <a:gd name="T37" fmla="*/ 65945284 h 3973"/>
              <a:gd name="T38" fmla="*/ 25271278 w 4940"/>
              <a:gd name="T39" fmla="*/ 65905254 h 3973"/>
              <a:gd name="T40" fmla="*/ 29369804 w 4940"/>
              <a:gd name="T41" fmla="*/ 66425502 h 3973"/>
              <a:gd name="T42" fmla="*/ 33588376 w 4940"/>
              <a:gd name="T43" fmla="*/ 67566001 h 3973"/>
              <a:gd name="T44" fmla="*/ 37866760 w 4940"/>
              <a:gd name="T45" fmla="*/ 69486731 h 3973"/>
              <a:gd name="T46" fmla="*/ 42105410 w 4940"/>
              <a:gd name="T47" fmla="*/ 72267750 h 3973"/>
              <a:gd name="T48" fmla="*/ 46283967 w 4940"/>
              <a:gd name="T49" fmla="*/ 75989261 h 3973"/>
              <a:gd name="T50" fmla="*/ 50402431 w 4940"/>
              <a:gd name="T51" fmla="*/ 78250033 h 3973"/>
              <a:gd name="T52" fmla="*/ 54540973 w 4940"/>
              <a:gd name="T53" fmla="*/ 74008416 h 3973"/>
              <a:gd name="T54" fmla="*/ 58779482 w 4940"/>
              <a:gd name="T55" fmla="*/ 70767123 h 3973"/>
              <a:gd name="T56" fmla="*/ 63058007 w 4940"/>
              <a:gd name="T57" fmla="*/ 68426291 h 3973"/>
              <a:gd name="T58" fmla="*/ 67296516 w 4940"/>
              <a:gd name="T59" fmla="*/ 66905719 h 3973"/>
              <a:gd name="T60" fmla="*/ 71455136 w 4940"/>
              <a:gd name="T61" fmla="*/ 66085318 h 3973"/>
              <a:gd name="T62" fmla="*/ 75533726 w 4940"/>
              <a:gd name="T63" fmla="*/ 65865365 h 3973"/>
              <a:gd name="T64" fmla="*/ 79432317 w 4940"/>
              <a:gd name="T65" fmla="*/ 66145433 h 3973"/>
              <a:gd name="T66" fmla="*/ 83071163 w 4940"/>
              <a:gd name="T67" fmla="*/ 66805715 h 3973"/>
              <a:gd name="T68" fmla="*/ 86509932 w 4940"/>
              <a:gd name="T69" fmla="*/ 67786095 h 3973"/>
              <a:gd name="T70" fmla="*/ 90308556 w 4940"/>
              <a:gd name="T71" fmla="*/ 69246551 h 3973"/>
              <a:gd name="T72" fmla="*/ 95126933 w 4940"/>
              <a:gd name="T73" fmla="*/ 71687528 h 3973"/>
              <a:gd name="T74" fmla="*/ 98445798 w 4940"/>
              <a:gd name="T75" fmla="*/ 73828352 h 3973"/>
              <a:gd name="T76" fmla="*/ 97526012 w 4940"/>
              <a:gd name="T77" fmla="*/ 7342876 h 3973"/>
              <a:gd name="T78" fmla="*/ 94107321 w 4940"/>
              <a:gd name="T79" fmla="*/ 5262027 h 3973"/>
              <a:gd name="T80" fmla="*/ 88849059 w 4940"/>
              <a:gd name="T81" fmla="*/ 2781020 h 3973"/>
              <a:gd name="T82" fmla="*/ 85670177 w 4940"/>
              <a:gd name="T83" fmla="*/ 1680691 h 3973"/>
              <a:gd name="T84" fmla="*/ 82191392 w 4940"/>
              <a:gd name="T85" fmla="*/ 760286 h 3973"/>
              <a:gd name="T86" fmla="*/ 78472657 w 4940"/>
              <a:gd name="T87" fmla="*/ 180064 h 3973"/>
              <a:gd name="T88" fmla="*/ 74514114 w 4940"/>
              <a:gd name="T89" fmla="*/ 0 h 3973"/>
              <a:gd name="T90" fmla="*/ 70435524 w 4940"/>
              <a:gd name="T91" fmla="*/ 380214 h 3973"/>
              <a:gd name="T92" fmla="*/ 66236889 w 4940"/>
              <a:gd name="T93" fmla="*/ 1360452 h 3973"/>
              <a:gd name="T94" fmla="*/ 61978442 w 4940"/>
              <a:gd name="T95" fmla="*/ 3081173 h 3973"/>
              <a:gd name="T96" fmla="*/ 57699918 w 4940"/>
              <a:gd name="T97" fmla="*/ 5622155 h 3973"/>
              <a:gd name="T98" fmla="*/ 53501424 w 4940"/>
              <a:gd name="T99" fmla="*/ 9103486 h 3973"/>
              <a:gd name="T100" fmla="*/ 49382819 w 4940"/>
              <a:gd name="T101" fmla="*/ 13625171 h 39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2" name="KSO_Shape"/>
          <p:cNvSpPr>
            <a:spLocks noChangeArrowheads="1"/>
          </p:cNvSpPr>
          <p:nvPr/>
        </p:nvSpPr>
        <p:spPr bwMode="auto">
          <a:xfrm flipH="1">
            <a:off x="4545013" y="3270250"/>
            <a:ext cx="836612" cy="671513"/>
          </a:xfrm>
          <a:custGeom>
            <a:avLst/>
            <a:gdLst>
              <a:gd name="T0" fmla="*/ 1215138261 w 288"/>
              <a:gd name="T1" fmla="*/ 0 h 232"/>
              <a:gd name="T2" fmla="*/ 0 w 288"/>
              <a:gd name="T3" fmla="*/ 971832717 h 232"/>
              <a:gd name="T4" fmla="*/ 278469790 w 288"/>
              <a:gd name="T5" fmla="*/ 1340455726 h 232"/>
              <a:gd name="T6" fmla="*/ 708831137 w 288"/>
              <a:gd name="T7" fmla="*/ 1290190662 h 232"/>
              <a:gd name="T8" fmla="*/ 945107214 w 288"/>
              <a:gd name="T9" fmla="*/ 1382347138 h 232"/>
              <a:gd name="T10" fmla="*/ 1215138261 w 288"/>
              <a:gd name="T11" fmla="*/ 1943662540 h 232"/>
              <a:gd name="T12" fmla="*/ 2147483646 w 288"/>
              <a:gd name="T13" fmla="*/ 971832717 h 232"/>
              <a:gd name="T14" fmla="*/ 1215138261 w 288"/>
              <a:gd name="T15" fmla="*/ 0 h 232"/>
              <a:gd name="T16" fmla="*/ 506307125 w 288"/>
              <a:gd name="T17" fmla="*/ 871296801 h 232"/>
              <a:gd name="T18" fmla="*/ 337538083 w 288"/>
              <a:gd name="T19" fmla="*/ 703739835 h 232"/>
              <a:gd name="T20" fmla="*/ 506307125 w 288"/>
              <a:gd name="T21" fmla="*/ 536182869 h 232"/>
              <a:gd name="T22" fmla="*/ 675076166 w 288"/>
              <a:gd name="T23" fmla="*/ 703739835 h 232"/>
              <a:gd name="T24" fmla="*/ 506307125 w 288"/>
              <a:gd name="T25" fmla="*/ 871296801 h 232"/>
              <a:gd name="T26" fmla="*/ 978862184 w 288"/>
              <a:gd name="T27" fmla="*/ 536182869 h 232"/>
              <a:gd name="T28" fmla="*/ 810093143 w 288"/>
              <a:gd name="T29" fmla="*/ 368625904 h 232"/>
              <a:gd name="T30" fmla="*/ 978862184 w 288"/>
              <a:gd name="T31" fmla="*/ 201068938 h 232"/>
              <a:gd name="T32" fmla="*/ 1147631226 w 288"/>
              <a:gd name="T33" fmla="*/ 368625904 h 232"/>
              <a:gd name="T34" fmla="*/ 978862184 w 288"/>
              <a:gd name="T35" fmla="*/ 536182869 h 232"/>
              <a:gd name="T36" fmla="*/ 1383907303 w 288"/>
              <a:gd name="T37" fmla="*/ 1809617546 h 232"/>
              <a:gd name="T38" fmla="*/ 1147631226 w 288"/>
              <a:gd name="T39" fmla="*/ 1642060580 h 232"/>
              <a:gd name="T40" fmla="*/ 1383907303 w 288"/>
              <a:gd name="T41" fmla="*/ 1474503614 h 232"/>
              <a:gd name="T42" fmla="*/ 1620183380 w 288"/>
              <a:gd name="T43" fmla="*/ 1642060580 h 232"/>
              <a:gd name="T44" fmla="*/ 1383907303 w 288"/>
              <a:gd name="T45" fmla="*/ 1809617546 h 232"/>
              <a:gd name="T46" fmla="*/ 1451414339 w 288"/>
              <a:gd name="T47" fmla="*/ 536182869 h 232"/>
              <a:gd name="T48" fmla="*/ 1282645297 w 288"/>
              <a:gd name="T49" fmla="*/ 368625904 h 232"/>
              <a:gd name="T50" fmla="*/ 1451414339 w 288"/>
              <a:gd name="T51" fmla="*/ 201068938 h 232"/>
              <a:gd name="T52" fmla="*/ 1620183380 w 288"/>
              <a:gd name="T53" fmla="*/ 368625904 h 232"/>
              <a:gd name="T54" fmla="*/ 1451414339 w 288"/>
              <a:gd name="T55" fmla="*/ 536182869 h 232"/>
              <a:gd name="T56" fmla="*/ 1755200356 w 288"/>
              <a:gd name="T57" fmla="*/ 636715891 h 232"/>
              <a:gd name="T58" fmla="*/ 1923969398 w 288"/>
              <a:gd name="T59" fmla="*/ 469158925 h 232"/>
              <a:gd name="T60" fmla="*/ 2092738440 w 288"/>
              <a:gd name="T61" fmla="*/ 636715891 h 232"/>
              <a:gd name="T62" fmla="*/ 1923969398 w 288"/>
              <a:gd name="T63" fmla="*/ 804272857 h 232"/>
              <a:gd name="T64" fmla="*/ 1755200356 w 288"/>
              <a:gd name="T65" fmla="*/ 636715891 h 232"/>
              <a:gd name="T66" fmla="*/ 2147483646 w 288"/>
              <a:gd name="T67" fmla="*/ 1105877711 h 232"/>
              <a:gd name="T68" fmla="*/ 2058983469 w 288"/>
              <a:gd name="T69" fmla="*/ 1273434676 h 232"/>
              <a:gd name="T70" fmla="*/ 1890214428 w 288"/>
              <a:gd name="T71" fmla="*/ 1105877711 h 232"/>
              <a:gd name="T72" fmla="*/ 2058983469 w 288"/>
              <a:gd name="T73" fmla="*/ 938320745 h 232"/>
              <a:gd name="T74" fmla="*/ 2147483646 w 288"/>
              <a:gd name="T75" fmla="*/ 1105877711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3" name="KSO_Shape"/>
          <p:cNvSpPr>
            <a:spLocks noChangeArrowheads="1"/>
          </p:cNvSpPr>
          <p:nvPr/>
        </p:nvSpPr>
        <p:spPr bwMode="auto">
          <a:xfrm>
            <a:off x="6675438" y="3270250"/>
            <a:ext cx="735012" cy="622300"/>
          </a:xfrm>
          <a:custGeom>
            <a:avLst/>
            <a:gdLst>
              <a:gd name="T0" fmla="*/ 165564 w 3261356"/>
              <a:gd name="T1" fmla="*/ 134009 h 2766950"/>
              <a:gd name="T2" fmla="*/ 164796 w 3261356"/>
              <a:gd name="T3" fmla="*/ 135879 h 2766950"/>
              <a:gd name="T4" fmla="*/ 163430 w 3261356"/>
              <a:gd name="T5" fmla="*/ 137578 h 2766950"/>
              <a:gd name="T6" fmla="*/ 159587 w 3261356"/>
              <a:gd name="T7" fmla="*/ 139533 h 2766950"/>
              <a:gd name="T8" fmla="*/ 9990 w 3261356"/>
              <a:gd name="T9" fmla="*/ 139958 h 2766950"/>
              <a:gd name="T10" fmla="*/ 4440 w 3261356"/>
              <a:gd name="T11" fmla="*/ 138938 h 2766950"/>
              <a:gd name="T12" fmla="*/ 1793 w 3261356"/>
              <a:gd name="T13" fmla="*/ 137069 h 2766950"/>
              <a:gd name="T14" fmla="*/ 427 w 3261356"/>
              <a:gd name="T15" fmla="*/ 135284 h 2766950"/>
              <a:gd name="T16" fmla="*/ 0 w 3261356"/>
              <a:gd name="T17" fmla="*/ 133244 h 2766950"/>
              <a:gd name="T18" fmla="*/ 20664 w 3261356"/>
              <a:gd name="T19" fmla="*/ 75621 h 2766950"/>
              <a:gd name="T20" fmla="*/ 47389 w 3261356"/>
              <a:gd name="T21" fmla="*/ 81910 h 2766950"/>
              <a:gd name="T22" fmla="*/ 67370 w 3261356"/>
              <a:gd name="T23" fmla="*/ 85649 h 2766950"/>
              <a:gd name="T24" fmla="*/ 80690 w 3261356"/>
              <a:gd name="T25" fmla="*/ 87179 h 2766950"/>
              <a:gd name="T26" fmla="*/ 87350 w 3261356"/>
              <a:gd name="T27" fmla="*/ 87009 h 2766950"/>
              <a:gd name="T28" fmla="*/ 104684 w 3261356"/>
              <a:gd name="T29" fmla="*/ 84545 h 2766950"/>
              <a:gd name="T30" fmla="*/ 125262 w 3261356"/>
              <a:gd name="T31" fmla="*/ 80210 h 2766950"/>
              <a:gd name="T32" fmla="*/ 155745 w 3261356"/>
              <a:gd name="T33" fmla="*/ 72731 h 2766950"/>
              <a:gd name="T34" fmla="*/ 71983 w 3261356"/>
              <a:gd name="T35" fmla="*/ 65648 h 2766950"/>
              <a:gd name="T36" fmla="*/ 89025 w 3261356"/>
              <a:gd name="T37" fmla="*/ 71108 h 2766950"/>
              <a:gd name="T38" fmla="*/ 89025 w 3261356"/>
              <a:gd name="T39" fmla="*/ 61026 h 2766950"/>
              <a:gd name="T40" fmla="*/ 56614 w 3261356"/>
              <a:gd name="T41" fmla="*/ 23725 h 2766950"/>
              <a:gd name="T42" fmla="*/ 109036 w 3261356"/>
              <a:gd name="T43" fmla="*/ 23725 h 2766950"/>
              <a:gd name="T44" fmla="*/ 115297 w 3261356"/>
              <a:gd name="T45" fmla="*/ 24710 h 2766950"/>
              <a:gd name="T46" fmla="*/ 157709 w 3261356"/>
              <a:gd name="T47" fmla="*/ 25003 h 2766950"/>
              <a:gd name="T48" fmla="*/ 162661 w 3261356"/>
              <a:gd name="T49" fmla="*/ 26788 h 2766950"/>
              <a:gd name="T50" fmla="*/ 164454 w 3261356"/>
              <a:gd name="T51" fmla="*/ 28403 h 2766950"/>
              <a:gd name="T52" fmla="*/ 165394 w 3261356"/>
              <a:gd name="T53" fmla="*/ 30188 h 2766950"/>
              <a:gd name="T54" fmla="*/ 165650 w 3261356"/>
              <a:gd name="T55" fmla="*/ 67116 h 2766950"/>
              <a:gd name="T56" fmla="*/ 155745 w 3261356"/>
              <a:gd name="T57" fmla="*/ 69751 h 2766950"/>
              <a:gd name="T58" fmla="*/ 125262 w 3261356"/>
              <a:gd name="T59" fmla="*/ 77230 h 2766950"/>
              <a:gd name="T60" fmla="*/ 104684 w 3261356"/>
              <a:gd name="T61" fmla="*/ 81565 h 2766950"/>
              <a:gd name="T62" fmla="*/ 87351 w 3261356"/>
              <a:gd name="T63" fmla="*/ 84029 h 2766950"/>
              <a:gd name="T64" fmla="*/ 80690 w 3261356"/>
              <a:gd name="T65" fmla="*/ 84199 h 2766950"/>
              <a:gd name="T66" fmla="*/ 67370 w 3261356"/>
              <a:gd name="T67" fmla="*/ 82669 h 2766950"/>
              <a:gd name="T68" fmla="*/ 47390 w 3261356"/>
              <a:gd name="T69" fmla="*/ 78930 h 2766950"/>
              <a:gd name="T70" fmla="*/ 20664 w 3261356"/>
              <a:gd name="T71" fmla="*/ 72641 h 2766950"/>
              <a:gd name="T72" fmla="*/ 0 w 3261356"/>
              <a:gd name="T73" fmla="*/ 67392 h 2766950"/>
              <a:gd name="T74" fmla="*/ 0 w 3261356"/>
              <a:gd name="T75" fmla="*/ 31633 h 2766950"/>
              <a:gd name="T76" fmla="*/ 427 w 3261356"/>
              <a:gd name="T77" fmla="*/ 29593 h 2766950"/>
              <a:gd name="T78" fmla="*/ 1793 w 3261356"/>
              <a:gd name="T79" fmla="*/ 27808 h 2766950"/>
              <a:gd name="T80" fmla="*/ 4440 w 3261356"/>
              <a:gd name="T81" fmla="*/ 25938 h 2766950"/>
              <a:gd name="T82" fmla="*/ 9990 w 3261356"/>
              <a:gd name="T83" fmla="*/ 24918 h 2766950"/>
              <a:gd name="T84" fmla="*/ 82825 w 3261356"/>
              <a:gd name="T85" fmla="*/ 0 h 27669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lnTo>
                  <a:pt x="3261356" y="1385789"/>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lnTo>
                  <a:pt x="1508607" y="1206475"/>
                </a:ln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4" name="KSO_Shape"/>
          <p:cNvSpPr>
            <a:spLocks noChangeArrowheads="1"/>
          </p:cNvSpPr>
          <p:nvPr/>
        </p:nvSpPr>
        <p:spPr bwMode="auto">
          <a:xfrm>
            <a:off x="8880475" y="3305175"/>
            <a:ext cx="522288" cy="587375"/>
          </a:xfrm>
          <a:custGeom>
            <a:avLst/>
            <a:gdLst>
              <a:gd name="T0" fmla="*/ 356137934 w 652"/>
              <a:gd name="T1" fmla="*/ 164385668 h 733"/>
              <a:gd name="T2" fmla="*/ 408114401 w 652"/>
              <a:gd name="T3" fmla="*/ 222176797 h 733"/>
              <a:gd name="T4" fmla="*/ 232933239 w 652"/>
              <a:gd name="T5" fmla="*/ 235019716 h 733"/>
              <a:gd name="T6" fmla="*/ 408114401 w 652"/>
              <a:gd name="T7" fmla="*/ 247861833 h 733"/>
              <a:gd name="T8" fmla="*/ 356137934 w 652"/>
              <a:gd name="T9" fmla="*/ 305011898 h 733"/>
              <a:gd name="T10" fmla="*/ 408114401 w 652"/>
              <a:gd name="T11" fmla="*/ 362803828 h 733"/>
              <a:gd name="T12" fmla="*/ 343304228 w 652"/>
              <a:gd name="T13" fmla="*/ 400047249 h 733"/>
              <a:gd name="T14" fmla="*/ 319560952 w 652"/>
              <a:gd name="T15" fmla="*/ 312717488 h 733"/>
              <a:gd name="T16" fmla="*/ 222024469 w 652"/>
              <a:gd name="T17" fmla="*/ 369224887 h 733"/>
              <a:gd name="T18" fmla="*/ 287477088 w 652"/>
              <a:gd name="T19" fmla="*/ 431511478 h 733"/>
              <a:gd name="T20" fmla="*/ 222024469 w 652"/>
              <a:gd name="T21" fmla="*/ 470681297 h 733"/>
              <a:gd name="T22" fmla="*/ 198923638 w 652"/>
              <a:gd name="T23" fmla="*/ 396194454 h 733"/>
              <a:gd name="T24" fmla="*/ 123204695 w 652"/>
              <a:gd name="T25" fmla="*/ 412889366 h 733"/>
              <a:gd name="T26" fmla="*/ 198923638 w 652"/>
              <a:gd name="T27" fmla="*/ 255567423 h 733"/>
              <a:gd name="T28" fmla="*/ 100745510 w 652"/>
              <a:gd name="T29" fmla="*/ 400047249 h 733"/>
              <a:gd name="T30" fmla="*/ 75719744 w 652"/>
              <a:gd name="T31" fmla="*/ 326202272 h 733"/>
              <a:gd name="T32" fmla="*/ 0 w 652"/>
              <a:gd name="T33" fmla="*/ 341613454 h 733"/>
              <a:gd name="T34" fmla="*/ 0 w 652"/>
              <a:gd name="T35" fmla="*/ 267768476 h 733"/>
              <a:gd name="T36" fmla="*/ 88553450 w 652"/>
              <a:gd name="T37" fmla="*/ 290885248 h 733"/>
              <a:gd name="T38" fmla="*/ 88553450 w 652"/>
              <a:gd name="T39" fmla="*/ 179154183 h 733"/>
              <a:gd name="T40" fmla="*/ 0 w 652"/>
              <a:gd name="T41" fmla="*/ 200344557 h 733"/>
              <a:gd name="T42" fmla="*/ 0 w 652"/>
              <a:gd name="T43" fmla="*/ 128425978 h 733"/>
              <a:gd name="T44" fmla="*/ 75719744 w 652"/>
              <a:gd name="T45" fmla="*/ 144479025 h 733"/>
              <a:gd name="T46" fmla="*/ 100745510 w 652"/>
              <a:gd name="T47" fmla="*/ 70634047 h 733"/>
              <a:gd name="T48" fmla="*/ 198923638 w 652"/>
              <a:gd name="T49" fmla="*/ 215113873 h 733"/>
              <a:gd name="T50" fmla="*/ 123204695 w 652"/>
              <a:gd name="T51" fmla="*/ 57791930 h 733"/>
              <a:gd name="T52" fmla="*/ 198923638 w 652"/>
              <a:gd name="T53" fmla="*/ 73844977 h 733"/>
              <a:gd name="T54" fmla="*/ 222024469 w 652"/>
              <a:gd name="T55" fmla="*/ 0 h 733"/>
              <a:gd name="T56" fmla="*/ 285552152 w 652"/>
              <a:gd name="T57" fmla="*/ 35958889 h 733"/>
              <a:gd name="T58" fmla="*/ 222024469 w 652"/>
              <a:gd name="T59" fmla="*/ 101456410 h 733"/>
              <a:gd name="T60" fmla="*/ 319560952 w 652"/>
              <a:gd name="T61" fmla="*/ 157321943 h 733"/>
              <a:gd name="T62" fmla="*/ 343304228 w 652"/>
              <a:gd name="T63" fmla="*/ 70634047 h 733"/>
              <a:gd name="T64" fmla="*/ 408114401 w 652"/>
              <a:gd name="T65" fmla="*/ 106593738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52" h="733">
                <a:moveTo>
                  <a:pt x="652" y="200"/>
                </a:moveTo>
                <a:lnTo>
                  <a:pt x="555" y="256"/>
                </a:lnTo>
                <a:lnTo>
                  <a:pt x="652" y="312"/>
                </a:lnTo>
                <a:lnTo>
                  <a:pt x="636" y="346"/>
                </a:lnTo>
                <a:lnTo>
                  <a:pt x="517" y="279"/>
                </a:lnTo>
                <a:lnTo>
                  <a:pt x="363" y="366"/>
                </a:lnTo>
                <a:lnTo>
                  <a:pt x="517" y="453"/>
                </a:lnTo>
                <a:lnTo>
                  <a:pt x="636" y="386"/>
                </a:lnTo>
                <a:lnTo>
                  <a:pt x="652" y="417"/>
                </a:lnTo>
                <a:lnTo>
                  <a:pt x="555" y="475"/>
                </a:lnTo>
                <a:lnTo>
                  <a:pt x="652" y="532"/>
                </a:lnTo>
                <a:lnTo>
                  <a:pt x="636" y="565"/>
                </a:lnTo>
                <a:lnTo>
                  <a:pt x="535" y="508"/>
                </a:lnTo>
                <a:lnTo>
                  <a:pt x="535" y="623"/>
                </a:lnTo>
                <a:lnTo>
                  <a:pt x="498" y="623"/>
                </a:lnTo>
                <a:lnTo>
                  <a:pt x="498" y="487"/>
                </a:lnTo>
                <a:lnTo>
                  <a:pt x="346" y="398"/>
                </a:lnTo>
                <a:lnTo>
                  <a:pt x="346" y="575"/>
                </a:lnTo>
                <a:lnTo>
                  <a:pt x="465" y="643"/>
                </a:lnTo>
                <a:lnTo>
                  <a:pt x="448" y="672"/>
                </a:lnTo>
                <a:lnTo>
                  <a:pt x="346" y="617"/>
                </a:lnTo>
                <a:lnTo>
                  <a:pt x="346" y="733"/>
                </a:lnTo>
                <a:lnTo>
                  <a:pt x="310" y="733"/>
                </a:lnTo>
                <a:lnTo>
                  <a:pt x="310" y="617"/>
                </a:lnTo>
                <a:lnTo>
                  <a:pt x="208" y="672"/>
                </a:lnTo>
                <a:lnTo>
                  <a:pt x="192" y="643"/>
                </a:lnTo>
                <a:lnTo>
                  <a:pt x="310" y="575"/>
                </a:lnTo>
                <a:lnTo>
                  <a:pt x="310" y="398"/>
                </a:lnTo>
                <a:lnTo>
                  <a:pt x="157" y="487"/>
                </a:lnTo>
                <a:lnTo>
                  <a:pt x="157" y="623"/>
                </a:lnTo>
                <a:lnTo>
                  <a:pt x="118" y="623"/>
                </a:lnTo>
                <a:lnTo>
                  <a:pt x="118" y="508"/>
                </a:lnTo>
                <a:lnTo>
                  <a:pt x="19" y="565"/>
                </a:lnTo>
                <a:lnTo>
                  <a:pt x="0" y="532"/>
                </a:lnTo>
                <a:lnTo>
                  <a:pt x="101" y="475"/>
                </a:lnTo>
                <a:lnTo>
                  <a:pt x="0" y="417"/>
                </a:lnTo>
                <a:lnTo>
                  <a:pt x="19" y="386"/>
                </a:lnTo>
                <a:lnTo>
                  <a:pt x="138" y="453"/>
                </a:lnTo>
                <a:lnTo>
                  <a:pt x="290" y="366"/>
                </a:lnTo>
                <a:lnTo>
                  <a:pt x="138" y="279"/>
                </a:lnTo>
                <a:lnTo>
                  <a:pt x="19" y="346"/>
                </a:lnTo>
                <a:lnTo>
                  <a:pt x="0" y="312"/>
                </a:lnTo>
                <a:lnTo>
                  <a:pt x="101" y="256"/>
                </a:lnTo>
                <a:lnTo>
                  <a:pt x="0" y="200"/>
                </a:lnTo>
                <a:lnTo>
                  <a:pt x="19" y="166"/>
                </a:lnTo>
                <a:lnTo>
                  <a:pt x="118" y="225"/>
                </a:lnTo>
                <a:lnTo>
                  <a:pt x="118" y="110"/>
                </a:lnTo>
                <a:lnTo>
                  <a:pt x="157" y="110"/>
                </a:lnTo>
                <a:lnTo>
                  <a:pt x="157" y="245"/>
                </a:lnTo>
                <a:lnTo>
                  <a:pt x="310" y="335"/>
                </a:lnTo>
                <a:lnTo>
                  <a:pt x="310" y="158"/>
                </a:lnTo>
                <a:lnTo>
                  <a:pt x="192" y="90"/>
                </a:lnTo>
                <a:lnTo>
                  <a:pt x="208" y="56"/>
                </a:lnTo>
                <a:lnTo>
                  <a:pt x="310" y="115"/>
                </a:lnTo>
                <a:lnTo>
                  <a:pt x="310" y="0"/>
                </a:lnTo>
                <a:lnTo>
                  <a:pt x="346" y="0"/>
                </a:lnTo>
                <a:lnTo>
                  <a:pt x="346" y="115"/>
                </a:lnTo>
                <a:lnTo>
                  <a:pt x="445" y="56"/>
                </a:lnTo>
                <a:lnTo>
                  <a:pt x="465" y="90"/>
                </a:lnTo>
                <a:lnTo>
                  <a:pt x="346" y="158"/>
                </a:lnTo>
                <a:lnTo>
                  <a:pt x="346" y="335"/>
                </a:lnTo>
                <a:lnTo>
                  <a:pt x="498" y="245"/>
                </a:lnTo>
                <a:lnTo>
                  <a:pt x="498" y="110"/>
                </a:lnTo>
                <a:lnTo>
                  <a:pt x="535" y="110"/>
                </a:lnTo>
                <a:lnTo>
                  <a:pt x="535" y="225"/>
                </a:lnTo>
                <a:lnTo>
                  <a:pt x="636" y="166"/>
                </a:lnTo>
                <a:lnTo>
                  <a:pt x="652" y="200"/>
                </a:ln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5" name="任意多边形 36"/>
          <p:cNvSpPr>
            <a:spLocks noChangeArrowheads="1"/>
          </p:cNvSpPr>
          <p:nvPr/>
        </p:nvSpPr>
        <p:spPr bwMode="auto">
          <a:xfrm>
            <a:off x="-3175" y="1298575"/>
            <a:ext cx="12195175" cy="5480050"/>
          </a:xfrm>
          <a:custGeom>
            <a:avLst/>
            <a:gdLst>
              <a:gd name="T0" fmla="*/ 12198351 w 12192000"/>
              <a:gd name="T1" fmla="*/ 0 h 3212700"/>
              <a:gd name="T2" fmla="*/ 12198351 w 12192000"/>
              <a:gd name="T3" fmla="*/ 9347573 h 3212700"/>
              <a:gd name="T4" fmla="*/ 0 w 12192000"/>
              <a:gd name="T5" fmla="*/ 9347573 h 3212700"/>
              <a:gd name="T6" fmla="*/ 0 w 12192000"/>
              <a:gd name="T7" fmla="*/ 3800 h 3212700"/>
              <a:gd name="T8" fmla="*/ 192328 w 12192000"/>
              <a:gd name="T9" fmla="*/ 171484 h 3212700"/>
              <a:gd name="T10" fmla="*/ 6096996 w 12192000"/>
              <a:gd name="T11" fmla="*/ 1834388 h 3212700"/>
              <a:gd name="T12" fmla="*/ 12001666 w 12192000"/>
              <a:gd name="T13" fmla="*/ 171484 h 3212700"/>
              <a:gd name="T14" fmla="*/ 12198351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noFill/>
          <a:ln w="1270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4730750" y="2566988"/>
            <a:ext cx="370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a:solidFill>
                  <a:schemeClr val="bg1"/>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03F78"/>
                </a:solidFill>
                <a:latin typeface="冬青黑体简体中文 W3" panose="020B0300000000000000" pitchFamily="34" charset="-122"/>
                <a:ea typeface="冬青黑体简体中文 W3" panose="020B0300000000000000" pitchFamily="34" charset="-122"/>
              </a:rPr>
              <a:t>Here is your Content</a:t>
            </a:r>
            <a:endParaRPr lang="zh-CN" altLang="en-US" sz="200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a:off x="211296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78765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181225" y="3343275"/>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选题目的</a:t>
            </a:r>
          </a:p>
        </p:txBody>
      </p:sp>
      <p:sp>
        <p:nvSpPr>
          <p:cNvPr id="29710" name="任意多边形 15"/>
          <p:cNvSpPr>
            <a:spLocks noChangeArrowheads="1"/>
          </p:cNvSpPr>
          <p:nvPr/>
        </p:nvSpPr>
        <p:spPr bwMode="auto">
          <a:xfrm>
            <a:off x="5170488"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5845175"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2</a:t>
            </a:r>
            <a:endParaRPr lang="zh-CN" altLang="en-US" sz="240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5238750" y="3386138"/>
            <a:ext cx="186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主体内容</a:t>
            </a:r>
          </a:p>
        </p:txBody>
      </p:sp>
      <p:sp>
        <p:nvSpPr>
          <p:cNvPr id="29713" name="任意多边形 18"/>
          <p:cNvSpPr>
            <a:spLocks noChangeArrowheads="1"/>
          </p:cNvSpPr>
          <p:nvPr/>
        </p:nvSpPr>
        <p:spPr bwMode="auto">
          <a:xfrm>
            <a:off x="822801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890270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3</a:t>
            </a:r>
            <a:endParaRPr lang="zh-CN" altLang="en-US" sz="2400">
              <a:solidFill>
                <a:schemeClr val="bg1"/>
              </a:solidFill>
              <a:latin typeface="Impact" panose="020B0806030902050204" pitchFamily="34" charset="0"/>
            </a:endParaRPr>
          </a:p>
        </p:txBody>
      </p:sp>
      <p:sp>
        <p:nvSpPr>
          <p:cNvPr id="29715" name="文本框 20"/>
          <p:cNvSpPr txBox="1">
            <a:spLocks noChangeArrowheads="1"/>
          </p:cNvSpPr>
          <p:nvPr/>
        </p:nvSpPr>
        <p:spPr bwMode="auto">
          <a:xfrm>
            <a:off x="8296275" y="3386138"/>
            <a:ext cx="186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分析方法</a:t>
            </a: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3698875" y="4479925"/>
            <a:ext cx="2001838"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4371975" y="4237038"/>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4</a:t>
            </a:r>
            <a:endParaRPr lang="zh-CN" altLang="en-US" sz="240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3767138" y="4667250"/>
            <a:ext cx="1866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程序调试</a:t>
            </a:r>
          </a:p>
        </p:txBody>
      </p:sp>
      <p:sp>
        <p:nvSpPr>
          <p:cNvPr id="29721" name="任意多边形 28"/>
          <p:cNvSpPr>
            <a:spLocks noChangeArrowheads="1"/>
          </p:cNvSpPr>
          <p:nvPr/>
        </p:nvSpPr>
        <p:spPr bwMode="auto">
          <a:xfrm>
            <a:off x="6877050" y="4479925"/>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文本框 29"/>
          <p:cNvSpPr txBox="1">
            <a:spLocks noChangeArrowheads="1"/>
          </p:cNvSpPr>
          <p:nvPr/>
        </p:nvSpPr>
        <p:spPr bwMode="auto">
          <a:xfrm>
            <a:off x="7551738" y="4237038"/>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5</a:t>
            </a:r>
            <a:endParaRPr lang="zh-CN" altLang="en-US" sz="2400">
              <a:solidFill>
                <a:schemeClr val="bg1"/>
              </a:solidFill>
              <a:latin typeface="Impact" panose="020B0806030902050204" pitchFamily="34" charset="0"/>
            </a:endParaRPr>
          </a:p>
        </p:txBody>
      </p:sp>
      <p:sp>
        <p:nvSpPr>
          <p:cNvPr id="29723" name="文本框 30"/>
          <p:cNvSpPr txBox="1">
            <a:spLocks noChangeArrowheads="1"/>
          </p:cNvSpPr>
          <p:nvPr/>
        </p:nvSpPr>
        <p:spPr bwMode="auto">
          <a:xfrm>
            <a:off x="6945313"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总结建议</a:t>
            </a:r>
          </a:p>
        </p:txBody>
      </p:sp>
      <p:sp>
        <p:nvSpPr>
          <p:cNvPr id="29724" name="文本框 32"/>
          <p:cNvSpPr txBox="1">
            <a:spLocks noChangeArrowheads="1"/>
          </p:cNvSpPr>
          <p:nvPr/>
        </p:nvSpPr>
        <p:spPr bwMode="auto">
          <a:xfrm>
            <a:off x="11066463" y="182563"/>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03F78"/>
                </a:solidFill>
              </a:rPr>
              <a:t>LOGO</a:t>
            </a:r>
            <a:endParaRPr lang="zh-CN" altLang="en-US" sz="2000">
              <a:solidFill>
                <a:srgbClr val="003F7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a:solidFill>
                  <a:schemeClr val="bg1"/>
                </a:solidFill>
                <a:latin typeface="微软雅黑" panose="020B0503020204020204" pitchFamily="34" charset="-122"/>
                <a:ea typeface="微软雅黑" panose="020B0503020204020204" pitchFamily="34" charset="-122"/>
              </a:rPr>
              <a:t>选题目的</a:t>
            </a: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2381" y="3227387"/>
            <a:ext cx="12192000" cy="3894137"/>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文本框 18"/>
          <p:cNvSpPr txBox="1">
            <a:spLocks noChangeArrowheads="1"/>
          </p:cNvSpPr>
          <p:nvPr/>
        </p:nvSpPr>
        <p:spPr bwMode="auto">
          <a:xfrm>
            <a:off x="1392237" y="3923709"/>
            <a:ext cx="9761537" cy="239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600"/>
              </a:lnSpc>
            </a:pPr>
            <a:r>
              <a:rPr lang="zh-CN" altLang="zh-CN" sz="1800" b="1" kern="100" dirty="0">
                <a:effectLst/>
                <a:latin typeface="Times New Roman" panose="02020603050405020304" pitchFamily="18" charset="0"/>
                <a:ea typeface="宋体" panose="02010600030101010101" pitchFamily="2" charset="-122"/>
              </a:rPr>
              <a:t>随着科技与经济的不断发展，在各大中小学校，用计算机管理学校的信息已经越来越普遍了。用计算机不但可以提高工作效率，而且还节省了许多人力物力，增强了学校资料的安全性。提高了学校的管理能力，为此，用计算机来管理学校的信息，是非常必要的。其次，</a:t>
            </a:r>
            <a:r>
              <a:rPr lang="en-US" altLang="zh-CN" sz="1800" b="1" kern="100" dirty="0">
                <a:effectLst/>
                <a:latin typeface="Times New Roman" panose="02020603050405020304" pitchFamily="18" charset="0"/>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数据库的完善便于人们科学统计和快速查询，如此来就节省了</a:t>
            </a:r>
            <a:r>
              <a:rPr lang="en-US" altLang="zh-CN" sz="1800" b="1" kern="100" dirty="0">
                <a:effectLst/>
                <a:latin typeface="Times New Roman" panose="02020603050405020304" pitchFamily="18" charset="0"/>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管理员的工作量以及许多不必要的人力物力资源</a:t>
            </a:r>
            <a:r>
              <a:rPr lang="en-US" altLang="zh-CN" sz="1800" b="1" kern="100" dirty="0">
                <a:effectLst/>
                <a:latin typeface="Times New Roman" panose="02020603050405020304" pitchFamily="18" charset="0"/>
                <a:ea typeface="宋体" panose="02010600030101010101" pitchFamily="2" charset="-122"/>
              </a:rPr>
              <a:t>:</a:t>
            </a:r>
            <a:r>
              <a:rPr lang="zh-CN" altLang="zh-CN" sz="1800" b="1" kern="100" dirty="0">
                <a:effectLst/>
                <a:latin typeface="Times New Roman" panose="02020603050405020304" pitchFamily="18" charset="0"/>
                <a:ea typeface="宋体" panose="02010600030101010101" pitchFamily="2" charset="-122"/>
              </a:rPr>
              <a:t>再者，将计算机引入教务管理中除了可以促进学校的管理制度之外，还可以提高学校的教育质量。通过实现和完善学院学生成绩管理系统，学生就可以更加方便的申请学号和查询成绩，老师也能更加直观的看到同学们每次考试的情况而做出更加科学合理的教学方案。</a:t>
            </a:r>
            <a:endParaRPr lang="zh-CN" altLang="en-US" sz="1600" dirty="0">
              <a:solidFill>
                <a:srgbClr val="595959"/>
              </a:solidFill>
              <a:latin typeface="微软雅黑" panose="020B0503020204020204" pitchFamily="34" charset="-122"/>
              <a:ea typeface="微软雅黑" panose="020B0503020204020204" pitchFamily="34" charset="-122"/>
            </a:endParaRPr>
          </a:p>
        </p:txBody>
      </p:sp>
      <p:grpSp>
        <p:nvGrpSpPr>
          <p:cNvPr id="31749" name="椭圆 19"/>
          <p:cNvGrpSpPr/>
          <p:nvPr/>
        </p:nvGrpSpPr>
        <p:grpSpPr bwMode="auto">
          <a:xfrm>
            <a:off x="5230813" y="615950"/>
            <a:ext cx="2084387" cy="2084388"/>
            <a:chOff x="0" y="0"/>
            <a:chExt cx="1313" cy="1313"/>
          </a:xfrm>
        </p:grpSpPr>
        <p:pic>
          <p:nvPicPr>
            <p:cNvPr id="31752" name="椭圆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0" name="KSO_Shape"/>
          <p:cNvSpPr>
            <a:spLocks noChangeArrowheads="1"/>
          </p:cNvSpPr>
          <p:nvPr/>
        </p:nvSpPr>
        <p:spPr bwMode="auto">
          <a:xfrm>
            <a:off x="5476875" y="1238250"/>
            <a:ext cx="1597025" cy="939800"/>
          </a:xfrm>
          <a:custGeom>
            <a:avLst/>
            <a:gdLst>
              <a:gd name="T0" fmla="*/ 383589841 w 6649"/>
              <a:gd name="T1" fmla="*/ 60954014 h 3908"/>
              <a:gd name="T2" fmla="*/ 191765977 w 6649"/>
              <a:gd name="T3" fmla="*/ 0 h 3908"/>
              <a:gd name="T4" fmla="*/ 0 w 6649"/>
              <a:gd name="T5" fmla="*/ 60954014 h 3908"/>
              <a:gd name="T6" fmla="*/ 98421560 w 6649"/>
              <a:gd name="T7" fmla="*/ 92182885 h 3908"/>
              <a:gd name="T8" fmla="*/ 80652525 w 6649"/>
              <a:gd name="T9" fmla="*/ 186389659 h 3908"/>
              <a:gd name="T10" fmla="*/ 191765977 w 6649"/>
              <a:gd name="T11" fmla="*/ 226004104 h 3908"/>
              <a:gd name="T12" fmla="*/ 302937316 w 6649"/>
              <a:gd name="T13" fmla="*/ 186389659 h 3908"/>
              <a:gd name="T14" fmla="*/ 285168281 w 6649"/>
              <a:gd name="T15" fmla="*/ 92182885 h 3908"/>
              <a:gd name="T16" fmla="*/ 383589841 w 6649"/>
              <a:gd name="T17" fmla="*/ 60954014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1" name="矩形 21"/>
          <p:cNvSpPr>
            <a:spLocks noChangeArrowheads="1"/>
          </p:cNvSpPr>
          <p:nvPr/>
        </p:nvSpPr>
        <p:spPr bwMode="auto">
          <a:xfrm>
            <a:off x="4951950" y="2963863"/>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solidFill>
                  <a:schemeClr val="bg1"/>
                </a:solidFill>
                <a:latin typeface="微软雅黑" panose="020B0503020204020204" pitchFamily="34" charset="-122"/>
                <a:ea typeface="微软雅黑" panose="020B0503020204020204" pitchFamily="34" charset="-122"/>
              </a:rPr>
              <a:t>成绩管理系统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a:solidFill>
                  <a:schemeClr val="bg1"/>
                </a:solidFill>
                <a:latin typeface="微软雅黑" panose="020B0503020204020204" pitchFamily="34" charset="-122"/>
                <a:ea typeface="微软雅黑" panose="020B0503020204020204" pitchFamily="34" charset="-122"/>
              </a:rPr>
              <a:t>主体内容</a:t>
            </a: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泪滴形 18"/>
          <p:cNvSpPr>
            <a:spLocks noChangeArrowheads="1"/>
          </p:cNvSpPr>
          <p:nvPr/>
        </p:nvSpPr>
        <p:spPr bwMode="auto">
          <a:xfrm rot="8100000">
            <a:off x="2227263" y="1519238"/>
            <a:ext cx="1835150" cy="1836737"/>
          </a:xfrm>
          <a:custGeom>
            <a:avLst/>
            <a:gdLst>
              <a:gd name="T0" fmla="*/ 0 w 1835150"/>
              <a:gd name="T1" fmla="*/ 918369 h 1836737"/>
              <a:gd name="T2" fmla="*/ 917575 w 1835150"/>
              <a:gd name="T3" fmla="*/ 0 h 1836737"/>
              <a:gd name="T4" fmla="*/ 1835150 w 1835150"/>
              <a:gd name="T5" fmla="*/ 0 h 1836737"/>
              <a:gd name="T6" fmla="*/ 1835150 w 1835150"/>
              <a:gd name="T7" fmla="*/ 918369 h 1836737"/>
              <a:gd name="T8" fmla="*/ 917575 w 1835150"/>
              <a:gd name="T9" fmla="*/ 1836738 h 1836737"/>
              <a:gd name="T10" fmla="*/ 0 w 1835150"/>
              <a:gd name="T11" fmla="*/ 918369 h 18367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35150" h="1836737">
                <a:moveTo>
                  <a:pt x="0" y="918369"/>
                </a:moveTo>
                <a:cubicBezTo>
                  <a:pt x="0" y="411168"/>
                  <a:pt x="410812" y="0"/>
                  <a:pt x="917575" y="0"/>
                </a:cubicBezTo>
                <a:lnTo>
                  <a:pt x="1835150" y="0"/>
                </a:lnTo>
                <a:lnTo>
                  <a:pt x="1835150" y="918369"/>
                </a:lnTo>
                <a:cubicBezTo>
                  <a:pt x="1835150" y="1425570"/>
                  <a:pt x="1424338" y="1836738"/>
                  <a:pt x="917575" y="1836738"/>
                </a:cubicBezTo>
                <a:cubicBezTo>
                  <a:pt x="410812" y="1836738"/>
                  <a:pt x="0" y="1425570"/>
                  <a:pt x="0" y="918369"/>
                </a:cubicBez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19" name="泪滴形 19"/>
          <p:cNvSpPr>
            <a:spLocks noChangeArrowheads="1"/>
          </p:cNvSpPr>
          <p:nvPr/>
        </p:nvSpPr>
        <p:spPr bwMode="auto">
          <a:xfrm rot="8100000">
            <a:off x="4979988" y="677863"/>
            <a:ext cx="2641600" cy="2641600"/>
          </a:xfrm>
          <a:custGeom>
            <a:avLst/>
            <a:gdLst>
              <a:gd name="T0" fmla="*/ 0 w 2641600"/>
              <a:gd name="T1" fmla="*/ 1320800 h 2641600"/>
              <a:gd name="T2" fmla="*/ 1320800 w 2641600"/>
              <a:gd name="T3" fmla="*/ 0 h 2641600"/>
              <a:gd name="T4" fmla="*/ 2641600 w 2641600"/>
              <a:gd name="T5" fmla="*/ 0 h 2641600"/>
              <a:gd name="T6" fmla="*/ 2641600 w 2641600"/>
              <a:gd name="T7" fmla="*/ 1320800 h 2641600"/>
              <a:gd name="T8" fmla="*/ 1320800 w 2641600"/>
              <a:gd name="T9" fmla="*/ 2641600 h 2641600"/>
              <a:gd name="T10" fmla="*/ 0 w 2641600"/>
              <a:gd name="T11" fmla="*/ 1320800 h 264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600" h="2641600">
                <a:moveTo>
                  <a:pt x="0" y="1320800"/>
                </a:moveTo>
                <a:cubicBezTo>
                  <a:pt x="0" y="591342"/>
                  <a:pt x="591342" y="0"/>
                  <a:pt x="1320800" y="0"/>
                </a:cubicBezTo>
                <a:lnTo>
                  <a:pt x="2641600" y="0"/>
                </a:lnTo>
                <a:lnTo>
                  <a:pt x="2641600" y="1320800"/>
                </a:lnTo>
                <a:cubicBezTo>
                  <a:pt x="2641600" y="2050258"/>
                  <a:pt x="2050258" y="2641600"/>
                  <a:pt x="1320800" y="2641600"/>
                </a:cubicBezTo>
                <a:cubicBezTo>
                  <a:pt x="591342" y="2641600"/>
                  <a:pt x="0" y="2050258"/>
                  <a:pt x="0" y="1320800"/>
                </a:cubicBezTo>
                <a:close/>
              </a:path>
            </a:pathLst>
          </a:custGeom>
          <a:gradFill rotWithShape="1">
            <a:gsLst>
              <a:gs pos="0">
                <a:srgbClr val="FFFFFF"/>
              </a:gs>
              <a:gs pos="100000">
                <a:srgbClr val="BFBFBF"/>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泪滴形 20"/>
          <p:cNvSpPr>
            <a:spLocks noChangeArrowheads="1"/>
          </p:cNvSpPr>
          <p:nvPr/>
        </p:nvSpPr>
        <p:spPr bwMode="auto">
          <a:xfrm rot="8100000">
            <a:off x="8456613" y="1516063"/>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同心圆 21"/>
          <p:cNvSpPr>
            <a:spLocks noChangeArrowheads="1"/>
          </p:cNvSpPr>
          <p:nvPr/>
        </p:nvSpPr>
        <p:spPr bwMode="auto">
          <a:xfrm>
            <a:off x="3011488" y="381000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同心圆 22"/>
          <p:cNvSpPr>
            <a:spLocks noChangeArrowheads="1"/>
          </p:cNvSpPr>
          <p:nvPr/>
        </p:nvSpPr>
        <p:spPr bwMode="auto">
          <a:xfrm>
            <a:off x="6167438" y="3943350"/>
            <a:ext cx="266700" cy="266700"/>
          </a:xfrm>
          <a:custGeom>
            <a:avLst/>
            <a:gdLst>
              <a:gd name="T0" fmla="*/ 0 w 266700"/>
              <a:gd name="T1" fmla="*/ 133350 h 266700"/>
              <a:gd name="T2" fmla="*/ 133350 w 266700"/>
              <a:gd name="T3" fmla="*/ 0 h 266700"/>
              <a:gd name="T4" fmla="*/ 266700 w 266700"/>
              <a:gd name="T5" fmla="*/ 133350 h 266700"/>
              <a:gd name="T6" fmla="*/ 133350 w 266700"/>
              <a:gd name="T7" fmla="*/ 266700 h 266700"/>
              <a:gd name="T8" fmla="*/ 0 w 266700"/>
              <a:gd name="T9" fmla="*/ 133350 h 266700"/>
              <a:gd name="T10" fmla="*/ 39762 w 266700"/>
              <a:gd name="T11" fmla="*/ 133350 h 266700"/>
              <a:gd name="T12" fmla="*/ 133350 w 266700"/>
              <a:gd name="T13" fmla="*/ 226938 h 266700"/>
              <a:gd name="T14" fmla="*/ 226938 w 266700"/>
              <a:gd name="T15" fmla="*/ 133350 h 266700"/>
              <a:gd name="T16" fmla="*/ 133350 w 266700"/>
              <a:gd name="T17" fmla="*/ 39762 h 266700"/>
              <a:gd name="T18" fmla="*/ 39762 w 266700"/>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6700" h="266700">
                <a:moveTo>
                  <a:pt x="0" y="133350"/>
                </a:moveTo>
                <a:cubicBezTo>
                  <a:pt x="0" y="59703"/>
                  <a:pt x="59703" y="0"/>
                  <a:pt x="133350" y="0"/>
                </a:cubicBezTo>
                <a:cubicBezTo>
                  <a:pt x="206997" y="0"/>
                  <a:pt x="266700" y="59703"/>
                  <a:pt x="266700" y="133350"/>
                </a:cubicBezTo>
                <a:cubicBezTo>
                  <a:pt x="266700" y="206997"/>
                  <a:pt x="206997" y="266700"/>
                  <a:pt x="133350" y="266700"/>
                </a:cubicBezTo>
                <a:cubicBezTo>
                  <a:pt x="59703" y="266700"/>
                  <a:pt x="0" y="206997"/>
                  <a:pt x="0" y="133350"/>
                </a:cubicBezTo>
                <a:close/>
                <a:moveTo>
                  <a:pt x="39762" y="133350"/>
                </a:moveTo>
                <a:cubicBezTo>
                  <a:pt x="39762" y="185037"/>
                  <a:pt x="81663" y="226938"/>
                  <a:pt x="133350" y="226938"/>
                </a:cubicBezTo>
                <a:cubicBezTo>
                  <a:pt x="185037" y="226938"/>
                  <a:pt x="226938" y="185037"/>
                  <a:pt x="226938" y="133350"/>
                </a:cubicBezTo>
                <a:cubicBezTo>
                  <a:pt x="226938" y="81663"/>
                  <a:pt x="185037" y="39762"/>
                  <a:pt x="133350" y="39762"/>
                </a:cubicBezTo>
                <a:cubicBezTo>
                  <a:pt x="81663"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同心圆 23"/>
          <p:cNvSpPr>
            <a:spLocks noChangeArrowheads="1"/>
          </p:cNvSpPr>
          <p:nvPr/>
        </p:nvSpPr>
        <p:spPr bwMode="auto">
          <a:xfrm>
            <a:off x="9240838" y="3803650"/>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任意多边形 24"/>
          <p:cNvSpPr>
            <a:spLocks noChangeArrowheads="1"/>
          </p:cNvSpPr>
          <p:nvPr/>
        </p:nvSpPr>
        <p:spPr bwMode="auto">
          <a:xfrm>
            <a:off x="0" y="3652838"/>
            <a:ext cx="12192000" cy="3205162"/>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5" name="文本框 25"/>
          <p:cNvSpPr txBox="1">
            <a:spLocks noChangeArrowheads="1"/>
          </p:cNvSpPr>
          <p:nvPr/>
        </p:nvSpPr>
        <p:spPr bwMode="auto">
          <a:xfrm>
            <a:off x="1436688" y="5091113"/>
            <a:ext cx="9461500"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ts val="2000"/>
              </a:lnSpc>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本次课程设计采用集成</a:t>
            </a:r>
            <a:r>
              <a:rPr lang="en-US" altLang="zh-CN" sz="1800" b="1" kern="100" dirty="0">
                <a:effectLst/>
                <a:latin typeface="Times New Roman" panose="02020603050405020304" pitchFamily="18" charset="0"/>
                <a:ea typeface="宋体" panose="02010600030101010101" pitchFamily="2" charset="-122"/>
              </a:rPr>
              <a:t>6</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个功能类和一个主类的结构</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，从主类出发，调用功能类各项功能</a:t>
            </a:r>
            <a:r>
              <a:rPr lang="zh-CN" altLang="en-US" b="1" kern="100" dirty="0">
                <a:latin typeface="Times New Roman" panose="02020603050405020304" pitchFamily="18" charset="0"/>
                <a:cs typeface="Times New Roman" panose="02020603050405020304" pitchFamily="18" charset="0"/>
              </a:rPr>
              <a:t>。</a:t>
            </a:r>
            <a:endParaRPr lang="zh-CN" altLang="en-US" sz="1300" dirty="0">
              <a:solidFill>
                <a:srgbClr val="404040"/>
              </a:solidFill>
              <a:latin typeface="微软雅黑" panose="020B0503020204020204" pitchFamily="34" charset="-122"/>
              <a:ea typeface="微软雅黑" panose="020B0503020204020204" pitchFamily="34" charset="-122"/>
            </a:endParaRPr>
          </a:p>
        </p:txBody>
      </p:sp>
      <p:sp>
        <p:nvSpPr>
          <p:cNvPr id="34826" name="KSO_Shape"/>
          <p:cNvSpPr>
            <a:spLocks noChangeArrowheads="1"/>
          </p:cNvSpPr>
          <p:nvPr/>
        </p:nvSpPr>
        <p:spPr bwMode="auto">
          <a:xfrm>
            <a:off x="2625725" y="1955800"/>
            <a:ext cx="973138" cy="917575"/>
          </a:xfrm>
          <a:custGeom>
            <a:avLst/>
            <a:gdLst>
              <a:gd name="T0" fmla="*/ 31288 w 2959101"/>
              <a:gd name="T1" fmla="*/ 205992 h 2789237"/>
              <a:gd name="T2" fmla="*/ 38754 w 2959101"/>
              <a:gd name="T3" fmla="*/ 207885 h 2789237"/>
              <a:gd name="T4" fmla="*/ 48452 w 2959101"/>
              <a:gd name="T5" fmla="*/ 208787 h 2789237"/>
              <a:gd name="T6" fmla="*/ 80590 w 2959101"/>
              <a:gd name="T7" fmla="*/ 280723 h 2789237"/>
              <a:gd name="T8" fmla="*/ 75226 w 2959101"/>
              <a:gd name="T9" fmla="*/ 280164 h 2789237"/>
              <a:gd name="T10" fmla="*/ 71493 w 2959101"/>
              <a:gd name="T11" fmla="*/ 278100 h 2789237"/>
              <a:gd name="T12" fmla="*/ 68275 w 2959101"/>
              <a:gd name="T13" fmla="*/ 274188 h 2789237"/>
              <a:gd name="T14" fmla="*/ 282908 w 2959101"/>
              <a:gd name="T15" fmla="*/ 207472 h 2789237"/>
              <a:gd name="T16" fmla="*/ 292220 w 2959101"/>
              <a:gd name="T17" fmla="*/ 206784 h 2789237"/>
              <a:gd name="T18" fmla="*/ 298784 w 2959101"/>
              <a:gd name="T19" fmla="*/ 204849 h 2789237"/>
              <a:gd name="T20" fmla="*/ 305092 w 2959101"/>
              <a:gd name="T21" fmla="*/ 201366 h 2789237"/>
              <a:gd name="T22" fmla="*/ 264372 w 2959101"/>
              <a:gd name="T23" fmla="*/ 276399 h 2789237"/>
              <a:gd name="T24" fmla="*/ 262227 w 2959101"/>
              <a:gd name="T25" fmla="*/ 278807 h 2789237"/>
              <a:gd name="T26" fmla="*/ 259952 w 2959101"/>
              <a:gd name="T27" fmla="*/ 279925 h 2789237"/>
              <a:gd name="T28" fmla="*/ 253602 w 2959101"/>
              <a:gd name="T29" fmla="*/ 280699 h 2789237"/>
              <a:gd name="T30" fmla="*/ 175466 w 2959101"/>
              <a:gd name="T31" fmla="*/ 246085 h 2789237"/>
              <a:gd name="T32" fmla="*/ 109710 w 2959101"/>
              <a:gd name="T33" fmla="*/ 166270 h 2789237"/>
              <a:gd name="T34" fmla="*/ 44055 w 2959101"/>
              <a:gd name="T35" fmla="*/ 202983 h 2789237"/>
              <a:gd name="T36" fmla="*/ 34137 w 2959101"/>
              <a:gd name="T37" fmla="*/ 201178 h 2789237"/>
              <a:gd name="T38" fmla="*/ 25377 w 2959101"/>
              <a:gd name="T39" fmla="*/ 197093 h 2789237"/>
              <a:gd name="T40" fmla="*/ 17949 w 2959101"/>
              <a:gd name="T41" fmla="*/ 191333 h 2789237"/>
              <a:gd name="T42" fmla="*/ 12238 w 2959101"/>
              <a:gd name="T43" fmla="*/ 184326 h 2789237"/>
              <a:gd name="T44" fmla="*/ 8330 w 2959101"/>
              <a:gd name="T45" fmla="*/ 176631 h 2789237"/>
              <a:gd name="T46" fmla="*/ 6699 w 2959101"/>
              <a:gd name="T47" fmla="*/ 168764 h 2789237"/>
              <a:gd name="T48" fmla="*/ 7471 w 2959101"/>
              <a:gd name="T49" fmla="*/ 160209 h 2789237"/>
              <a:gd name="T50" fmla="*/ 26279 w 2959101"/>
              <a:gd name="T51" fmla="*/ 121519 h 2789237"/>
              <a:gd name="T52" fmla="*/ 316126 w 2959101"/>
              <a:gd name="T53" fmla="*/ 149811 h 2789237"/>
              <a:gd name="T54" fmla="*/ 318313 w 2959101"/>
              <a:gd name="T55" fmla="*/ 155094 h 2789237"/>
              <a:gd name="T56" fmla="*/ 319686 w 2959101"/>
              <a:gd name="T57" fmla="*/ 160763 h 2789237"/>
              <a:gd name="T58" fmla="*/ 319986 w 2959101"/>
              <a:gd name="T59" fmla="*/ 166991 h 2789237"/>
              <a:gd name="T60" fmla="*/ 318142 w 2959101"/>
              <a:gd name="T61" fmla="*/ 175924 h 2789237"/>
              <a:gd name="T62" fmla="*/ 314111 w 2959101"/>
              <a:gd name="T63" fmla="*/ 183999 h 2789237"/>
              <a:gd name="T64" fmla="*/ 308235 w 2959101"/>
              <a:gd name="T65" fmla="*/ 190828 h 2789237"/>
              <a:gd name="T66" fmla="*/ 301073 w 2959101"/>
              <a:gd name="T67" fmla="*/ 196111 h 2789237"/>
              <a:gd name="T68" fmla="*/ 293053 w 2959101"/>
              <a:gd name="T69" fmla="*/ 199719 h 2789237"/>
              <a:gd name="T70" fmla="*/ 284690 w 2959101"/>
              <a:gd name="T71" fmla="*/ 201308 h 2789237"/>
              <a:gd name="T72" fmla="*/ 257286 w 2959101"/>
              <a:gd name="T73" fmla="*/ 122194 h 2789237"/>
              <a:gd name="T74" fmla="*/ 220175 w 2959101"/>
              <a:gd name="T75" fmla="*/ 86 h 2789237"/>
              <a:gd name="T76" fmla="*/ 224082 w 2959101"/>
              <a:gd name="T77" fmla="*/ 1333 h 2789237"/>
              <a:gd name="T78" fmla="*/ 227217 w 2959101"/>
              <a:gd name="T79" fmla="*/ 4514 h 2789237"/>
              <a:gd name="T80" fmla="*/ 250960 w 2959101"/>
              <a:gd name="T81" fmla="*/ 44409 h 2789237"/>
              <a:gd name="T82" fmla="*/ 149932 w 2959101"/>
              <a:gd name="T83" fmla="*/ 16121 h 2789237"/>
              <a:gd name="T84" fmla="*/ 139886 w 2959101"/>
              <a:gd name="T85" fmla="*/ 3611 h 2789237"/>
              <a:gd name="T86" fmla="*/ 110697 w 2959101"/>
              <a:gd name="T87" fmla="*/ 0 h 2789237"/>
              <a:gd name="T88" fmla="*/ 118723 w 2959101"/>
              <a:gd name="T89" fmla="*/ 515 h 2789237"/>
              <a:gd name="T90" fmla="*/ 125419 w 2959101"/>
              <a:gd name="T91" fmla="*/ 2020 h 2789237"/>
              <a:gd name="T92" fmla="*/ 130999 w 2959101"/>
              <a:gd name="T93" fmla="*/ 4426 h 2789237"/>
              <a:gd name="T94" fmla="*/ 135720 w 2959101"/>
              <a:gd name="T95" fmla="*/ 7691 h 2789237"/>
              <a:gd name="T96" fmla="*/ 139755 w 2959101"/>
              <a:gd name="T97" fmla="*/ 11687 h 2789237"/>
              <a:gd name="T98" fmla="*/ 144906 w 2959101"/>
              <a:gd name="T99" fmla="*/ 18906 h 2789237"/>
              <a:gd name="T100" fmla="*/ 144777 w 2959101"/>
              <a:gd name="T101" fmla="*/ 55213 h 2789237"/>
              <a:gd name="T102" fmla="*/ 84299 w 2959101"/>
              <a:gd name="T103" fmla="*/ 14093 h 2789237"/>
              <a:gd name="T104" fmla="*/ 89236 w 2959101"/>
              <a:gd name="T105" fmla="*/ 7390 h 2789237"/>
              <a:gd name="T106" fmla="*/ 95202 w 2959101"/>
              <a:gd name="T107" fmla="*/ 2922 h 2789237"/>
              <a:gd name="T108" fmla="*/ 102885 w 2959101"/>
              <a:gd name="T109" fmla="*/ 559 h 2789237"/>
              <a:gd name="T110" fmla="*/ 110697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7" name="KSO_Shape"/>
          <p:cNvSpPr>
            <a:spLocks noChangeArrowheads="1"/>
          </p:cNvSpPr>
          <p:nvPr/>
        </p:nvSpPr>
        <p:spPr bwMode="auto">
          <a:xfrm>
            <a:off x="5451475" y="1125538"/>
            <a:ext cx="1647825" cy="1747837"/>
          </a:xfrm>
          <a:custGeom>
            <a:avLst/>
            <a:gdLst>
              <a:gd name="T0" fmla="*/ 430558 w 2344738"/>
              <a:gd name="T1" fmla="*/ 1192386 h 2484437"/>
              <a:gd name="T2" fmla="*/ 573934 w 2344738"/>
              <a:gd name="T3" fmla="*/ 1074295 h 2484437"/>
              <a:gd name="T4" fmla="*/ 912244 w 2344738"/>
              <a:gd name="T5" fmla="*/ 947696 h 2484437"/>
              <a:gd name="T6" fmla="*/ 982465 w 2344738"/>
              <a:gd name="T7" fmla="*/ 1076093 h 2484437"/>
              <a:gd name="T8" fmla="*/ 1072602 w 2344738"/>
              <a:gd name="T9" fmla="*/ 1003474 h 2484437"/>
              <a:gd name="T10" fmla="*/ 285350 w 2344738"/>
              <a:gd name="T11" fmla="*/ 846676 h 2484437"/>
              <a:gd name="T12" fmla="*/ 453506 w 2344738"/>
              <a:gd name="T13" fmla="*/ 975689 h 2484437"/>
              <a:gd name="T14" fmla="*/ 452465 w 2344738"/>
              <a:gd name="T15" fmla="*/ 882442 h 2484437"/>
              <a:gd name="T16" fmla="*/ 574722 w 2344738"/>
              <a:gd name="T17" fmla="*/ 886433 h 2484437"/>
              <a:gd name="T18" fmla="*/ 676311 w 2344738"/>
              <a:gd name="T19" fmla="*/ 979225 h 2484437"/>
              <a:gd name="T20" fmla="*/ 911117 w 2344738"/>
              <a:gd name="T21" fmla="*/ 839133 h 2484437"/>
              <a:gd name="T22" fmla="*/ 797071 w 2344738"/>
              <a:gd name="T23" fmla="*/ 870089 h 2484437"/>
              <a:gd name="T24" fmla="*/ 724154 w 2344738"/>
              <a:gd name="T25" fmla="*/ 824460 h 2484437"/>
              <a:gd name="T26" fmla="*/ 68840 w 2344738"/>
              <a:gd name="T27" fmla="*/ 767706 h 2484437"/>
              <a:gd name="T28" fmla="*/ 60215 w 2344738"/>
              <a:gd name="T29" fmla="*/ 894112 h 2484437"/>
              <a:gd name="T30" fmla="*/ 172474 w 2344738"/>
              <a:gd name="T31" fmla="*/ 793672 h 2484437"/>
              <a:gd name="T32" fmla="*/ 446820 w 2344738"/>
              <a:gd name="T33" fmla="*/ 686039 h 2484437"/>
              <a:gd name="T34" fmla="*/ 314721 w 2344738"/>
              <a:gd name="T35" fmla="*/ 804868 h 2484437"/>
              <a:gd name="T36" fmla="*/ 231591 w 2344738"/>
              <a:gd name="T37" fmla="*/ 626547 h 2484437"/>
              <a:gd name="T38" fmla="*/ 212790 w 2344738"/>
              <a:gd name="T39" fmla="*/ 555337 h 2484437"/>
              <a:gd name="T40" fmla="*/ 626671 w 2344738"/>
              <a:gd name="T41" fmla="*/ 739778 h 2484437"/>
              <a:gd name="T42" fmla="*/ 793935 w 2344738"/>
              <a:gd name="T43" fmla="*/ 747049 h 2484437"/>
              <a:gd name="T44" fmla="*/ 862127 w 2344738"/>
              <a:gd name="T45" fmla="*/ 804868 h 2484437"/>
              <a:gd name="T46" fmla="*/ 980542 w 2344738"/>
              <a:gd name="T47" fmla="*/ 654021 h 2484437"/>
              <a:gd name="T48" fmla="*/ 473681 w 2344738"/>
              <a:gd name="T49" fmla="*/ 605307 h 2484437"/>
              <a:gd name="T50" fmla="*/ 785625 w 2344738"/>
              <a:gd name="T51" fmla="*/ 355313 h 2484437"/>
              <a:gd name="T52" fmla="*/ 603096 w 2344738"/>
              <a:gd name="T53" fmla="*/ 716532 h 2484437"/>
              <a:gd name="T54" fmla="*/ 905632 w 2344738"/>
              <a:gd name="T55" fmla="*/ 382324 h 2484437"/>
              <a:gd name="T56" fmla="*/ 349290 w 2344738"/>
              <a:gd name="T57" fmla="*/ 314911 h 2484437"/>
              <a:gd name="T58" fmla="*/ 321776 w 2344738"/>
              <a:gd name="T59" fmla="*/ 509863 h 2484437"/>
              <a:gd name="T60" fmla="*/ 927917 w 2344738"/>
              <a:gd name="T61" fmla="*/ 296706 h 2484437"/>
              <a:gd name="T62" fmla="*/ 1073530 w 2344738"/>
              <a:gd name="T63" fmla="*/ 342913 h 2484437"/>
              <a:gd name="T64" fmla="*/ 1034014 w 2344738"/>
              <a:gd name="T65" fmla="*/ 265792 h 2484437"/>
              <a:gd name="T66" fmla="*/ 128559 w 2344738"/>
              <a:gd name="T67" fmla="*/ 285703 h 2484437"/>
              <a:gd name="T68" fmla="*/ 134840 w 2344738"/>
              <a:gd name="T69" fmla="*/ 371767 h 2484437"/>
              <a:gd name="T70" fmla="*/ 263064 w 2344738"/>
              <a:gd name="T71" fmla="*/ 296706 h 2484437"/>
              <a:gd name="T72" fmla="*/ 460523 w 2344738"/>
              <a:gd name="T73" fmla="*/ 285840 h 2484437"/>
              <a:gd name="T74" fmla="*/ 605628 w 2344738"/>
              <a:gd name="T75" fmla="*/ 234611 h 2484437"/>
              <a:gd name="T76" fmla="*/ 653119 w 2344738"/>
              <a:gd name="T77" fmla="*/ 352641 h 2484437"/>
              <a:gd name="T78" fmla="*/ 788252 w 2344738"/>
              <a:gd name="T79" fmla="*/ 277826 h 2484437"/>
              <a:gd name="T80" fmla="*/ 505169 w 2344738"/>
              <a:gd name="T81" fmla="*/ 49971 h 2484437"/>
              <a:gd name="T82" fmla="*/ 571981 w 2344738"/>
              <a:gd name="T83" fmla="*/ 154627 h 2484437"/>
              <a:gd name="T84" fmla="*/ 552477 w 2344738"/>
              <a:gd name="T85" fmla="*/ 33471 h 2484437"/>
              <a:gd name="T86" fmla="*/ 663387 w 2344738"/>
              <a:gd name="T87" fmla="*/ 94913 h 2484437"/>
              <a:gd name="T88" fmla="*/ 942906 w 2344738"/>
              <a:gd name="T89" fmla="*/ 227070 h 2484437"/>
              <a:gd name="T90" fmla="*/ 1102156 w 2344738"/>
              <a:gd name="T91" fmla="*/ 213083 h 2484437"/>
              <a:gd name="T92" fmla="*/ 1158051 w 2344738"/>
              <a:gd name="T93" fmla="*/ 278537 h 2484437"/>
              <a:gd name="T94" fmla="*/ 1101600 w 2344738"/>
              <a:gd name="T95" fmla="*/ 358630 h 2484437"/>
              <a:gd name="T96" fmla="*/ 1054400 w 2344738"/>
              <a:gd name="T97" fmla="*/ 626287 h 2484437"/>
              <a:gd name="T98" fmla="*/ 1072444 w 2344738"/>
              <a:gd name="T99" fmla="*/ 930697 h 2484437"/>
              <a:gd name="T100" fmla="*/ 1087807 w 2344738"/>
              <a:gd name="T101" fmla="*/ 1078451 h 2484437"/>
              <a:gd name="T102" fmla="*/ 865210 w 2344738"/>
              <a:gd name="T103" fmla="*/ 1087725 h 2484437"/>
              <a:gd name="T104" fmla="*/ 555787 w 2344738"/>
              <a:gd name="T105" fmla="*/ 1161115 h 2484437"/>
              <a:gd name="T106" fmla="*/ 421154 w 2344738"/>
              <a:gd name="T107" fmla="*/ 1223029 h 2484437"/>
              <a:gd name="T108" fmla="*/ 341378 w 2344738"/>
              <a:gd name="T109" fmla="*/ 1014503 h 2484437"/>
              <a:gd name="T110" fmla="*/ 74015 w 2344738"/>
              <a:gd name="T111" fmla="*/ 931530 h 2484437"/>
              <a:gd name="T112" fmla="*/ 1254 w 2344738"/>
              <a:gd name="T113" fmla="*/ 836883 h 2484437"/>
              <a:gd name="T114" fmla="*/ 136582 w 2344738"/>
              <a:gd name="T115" fmla="*/ 626287 h 2484437"/>
              <a:gd name="T116" fmla="*/ 80201 w 2344738"/>
              <a:gd name="T117" fmla="*/ 394109 h 2484437"/>
              <a:gd name="T118" fmla="*/ 24305 w 2344738"/>
              <a:gd name="T119" fmla="*/ 328813 h 2484437"/>
              <a:gd name="T120" fmla="*/ 79820 w 2344738"/>
              <a:gd name="T121" fmla="*/ 257563 h 2484437"/>
              <a:gd name="T122" fmla="*/ 280259 w 2344738"/>
              <a:gd name="T123" fmla="*/ 235558 h 2484437"/>
              <a:gd name="T124" fmla="*/ 457076 w 2344738"/>
              <a:gd name="T125" fmla="*/ 70242 h 24844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KSO_Shape"/>
          <p:cNvSpPr>
            <a:spLocks noChangeArrowheads="1"/>
          </p:cNvSpPr>
          <p:nvPr/>
        </p:nvSpPr>
        <p:spPr bwMode="auto">
          <a:xfrm>
            <a:off x="8850313" y="1957388"/>
            <a:ext cx="1009650" cy="915987"/>
          </a:xfrm>
          <a:custGeom>
            <a:avLst/>
            <a:gdLst>
              <a:gd name="T0" fmla="*/ 100400 w 2228850"/>
              <a:gd name="T1" fmla="*/ 240990 h 2019300"/>
              <a:gd name="T2" fmla="*/ 140180 w 2228850"/>
              <a:gd name="T3" fmla="*/ 312610 h 2019300"/>
              <a:gd name="T4" fmla="*/ 216813 w 2228850"/>
              <a:gd name="T5" fmla="*/ 283537 h 2019300"/>
              <a:gd name="T6" fmla="*/ 199160 w 2228850"/>
              <a:gd name="T7" fmla="*/ 203343 h 2019300"/>
              <a:gd name="T8" fmla="*/ 212176 w 2228850"/>
              <a:gd name="T9" fmla="*/ 197954 h 2019300"/>
              <a:gd name="T10" fmla="*/ 224053 w 2228850"/>
              <a:gd name="T11" fmla="*/ 295706 h 2019300"/>
              <a:gd name="T12" fmla="*/ 129198 w 2228850"/>
              <a:gd name="T13" fmla="*/ 321511 h 2019300"/>
              <a:gd name="T14" fmla="*/ 89987 w 2228850"/>
              <a:gd name="T15" fmla="*/ 231273 h 2019300"/>
              <a:gd name="T16" fmla="*/ 156282 w 2228850"/>
              <a:gd name="T17" fmla="*/ 171372 h 2019300"/>
              <a:gd name="T18" fmla="*/ 86488 w 2228850"/>
              <a:gd name="T19" fmla="*/ 220476 h 2019300"/>
              <a:gd name="T20" fmla="*/ 84208 w 2228850"/>
              <a:gd name="T21" fmla="*/ 280775 h 2019300"/>
              <a:gd name="T22" fmla="*/ 148464 w 2228850"/>
              <a:gd name="T23" fmla="*/ 334619 h 2019300"/>
              <a:gd name="T24" fmla="*/ 221678 w 2228850"/>
              <a:gd name="T25" fmla="*/ 309698 h 2019300"/>
              <a:gd name="T26" fmla="*/ 243585 w 2228850"/>
              <a:gd name="T27" fmla="*/ 245887 h 2019300"/>
              <a:gd name="T28" fmla="*/ 192767 w 2228850"/>
              <a:gd name="T29" fmla="*/ 177336 h 2019300"/>
              <a:gd name="T30" fmla="*/ 202947 w 2228850"/>
              <a:gd name="T31" fmla="*/ 98163 h 2019300"/>
              <a:gd name="T32" fmla="*/ 234952 w 2228850"/>
              <a:gd name="T33" fmla="*/ 144572 h 2019300"/>
              <a:gd name="T34" fmla="*/ 289679 w 2228850"/>
              <a:gd name="T35" fmla="*/ 154213 h 2019300"/>
              <a:gd name="T36" fmla="*/ 281780 w 2228850"/>
              <a:gd name="T37" fmla="*/ 200704 h 2019300"/>
              <a:gd name="T38" fmla="*/ 320138 w 2228850"/>
              <a:gd name="T39" fmla="*/ 250871 h 2019300"/>
              <a:gd name="T40" fmla="*/ 297335 w 2228850"/>
              <a:gd name="T41" fmla="*/ 293357 h 2019300"/>
              <a:gd name="T42" fmla="*/ 260036 w 2228850"/>
              <a:gd name="T43" fmla="*/ 343034 h 2019300"/>
              <a:gd name="T44" fmla="*/ 241223 w 2228850"/>
              <a:gd name="T45" fmla="*/ 392221 h 2019300"/>
              <a:gd name="T46" fmla="*/ 183645 w 2228850"/>
              <a:gd name="T47" fmla="*/ 382824 h 2019300"/>
              <a:gd name="T48" fmla="*/ 150011 w 2228850"/>
              <a:gd name="T49" fmla="*/ 415098 h 2019300"/>
              <a:gd name="T50" fmla="*/ 117028 w 2228850"/>
              <a:gd name="T51" fmla="*/ 376942 h 2019300"/>
              <a:gd name="T52" fmla="*/ 50574 w 2228850"/>
              <a:gd name="T53" fmla="*/ 367872 h 2019300"/>
              <a:gd name="T54" fmla="*/ 41860 w 2228850"/>
              <a:gd name="T55" fmla="*/ 318277 h 2019300"/>
              <a:gd name="T56" fmla="*/ 28259 w 2228850"/>
              <a:gd name="T57" fmla="*/ 259204 h 2019300"/>
              <a:gd name="T58" fmla="*/ 6027 w 2228850"/>
              <a:gd name="T59" fmla="*/ 212796 h 2019300"/>
              <a:gd name="T60" fmla="*/ 51225 w 2228850"/>
              <a:gd name="T61" fmla="*/ 182810 h 2019300"/>
              <a:gd name="T62" fmla="*/ 59288 w 2228850"/>
              <a:gd name="T63" fmla="*/ 128068 h 2019300"/>
              <a:gd name="T64" fmla="*/ 106116 w 2228850"/>
              <a:gd name="T65" fmla="*/ 134523 h 2019300"/>
              <a:gd name="T66" fmla="*/ 159051 w 2228850"/>
              <a:gd name="T67" fmla="*/ 95222 h 2019300"/>
              <a:gd name="T68" fmla="*/ 335761 w 2228850"/>
              <a:gd name="T69" fmla="*/ 69761 h 2019300"/>
              <a:gd name="T70" fmla="*/ 339260 w 2228850"/>
              <a:gd name="T71" fmla="*/ 118070 h 2019300"/>
              <a:gd name="T72" fmla="*/ 387426 w 2228850"/>
              <a:gd name="T73" fmla="*/ 121667 h 2019300"/>
              <a:gd name="T74" fmla="*/ 397760 w 2228850"/>
              <a:gd name="T75" fmla="*/ 74339 h 2019300"/>
              <a:gd name="T76" fmla="*/ 376117 w 2228850"/>
              <a:gd name="T77" fmla="*/ 49980 h 2019300"/>
              <a:gd name="T78" fmla="*/ 408255 w 2228850"/>
              <a:gd name="T79" fmla="*/ 96327 h 2019300"/>
              <a:gd name="T80" fmla="*/ 367574 w 2228850"/>
              <a:gd name="T81" fmla="*/ 135154 h 2019300"/>
              <a:gd name="T82" fmla="*/ 323069 w 2228850"/>
              <a:gd name="T83" fmla="*/ 100741 h 2019300"/>
              <a:gd name="T84" fmla="*/ 350488 w 2228850"/>
              <a:gd name="T85" fmla="*/ 51206 h 2019300"/>
              <a:gd name="T86" fmla="*/ 323254 w 2228850"/>
              <a:gd name="T87" fmla="*/ 70966 h 2019300"/>
              <a:gd name="T88" fmla="*/ 338735 w 2228850"/>
              <a:gd name="T89" fmla="*/ 130826 h 2019300"/>
              <a:gd name="T90" fmla="*/ 400086 w 2228850"/>
              <a:gd name="T91" fmla="*/ 124129 h 2019300"/>
              <a:gd name="T92" fmla="*/ 402367 w 2228850"/>
              <a:gd name="T93" fmla="*/ 62391 h 2019300"/>
              <a:gd name="T94" fmla="*/ 356578 w 2228850"/>
              <a:gd name="T95" fmla="*/ 8166 h 2019300"/>
              <a:gd name="T96" fmla="*/ 400004 w 2228850"/>
              <a:gd name="T97" fmla="*/ 7023 h 2019300"/>
              <a:gd name="T98" fmla="*/ 414751 w 2228850"/>
              <a:gd name="T99" fmla="*/ 34462 h 2019300"/>
              <a:gd name="T100" fmla="*/ 453045 w 2228850"/>
              <a:gd name="T101" fmla="*/ 60758 h 2019300"/>
              <a:gd name="T102" fmla="*/ 440171 w 2228850"/>
              <a:gd name="T103" fmla="*/ 101835 h 2019300"/>
              <a:gd name="T104" fmla="*/ 440497 w 2228850"/>
              <a:gd name="T105" fmla="*/ 146914 h 2019300"/>
              <a:gd name="T106" fmla="*/ 397804 w 2228850"/>
              <a:gd name="T107" fmla="*/ 160796 h 2019300"/>
              <a:gd name="T108" fmla="*/ 376377 w 2228850"/>
              <a:gd name="T109" fmla="*/ 182601 h 2019300"/>
              <a:gd name="T110" fmla="*/ 332054 w 2228850"/>
              <a:gd name="T111" fmla="*/ 175741 h 2019300"/>
              <a:gd name="T112" fmla="*/ 316492 w 2228850"/>
              <a:gd name="T113" fmla="*/ 150997 h 2019300"/>
              <a:gd name="T114" fmla="*/ 279665 w 2228850"/>
              <a:gd name="T115" fmla="*/ 126579 h 2019300"/>
              <a:gd name="T116" fmla="*/ 290338 w 2228850"/>
              <a:gd name="T117" fmla="*/ 93179 h 2019300"/>
              <a:gd name="T118" fmla="*/ 286427 w 2228850"/>
              <a:gd name="T119" fmla="*/ 43200 h 2019300"/>
              <a:gd name="T120" fmla="*/ 332298 w 2228850"/>
              <a:gd name="T121" fmla="*/ 24336 h 20193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5329"/>
                </a:lnTo>
                <a:lnTo>
                  <a:pt x="784622" y="2017315"/>
                </a:lnTo>
                <a:lnTo>
                  <a:pt x="779463" y="2018903"/>
                </a:lnTo>
                <a:lnTo>
                  <a:pt x="773906" y="2019300"/>
                </a:lnTo>
                <a:lnTo>
                  <a:pt x="752078" y="2018506"/>
                </a:lnTo>
                <a:lnTo>
                  <a:pt x="731044" y="2017315"/>
                </a:lnTo>
                <a:lnTo>
                  <a:pt x="709613" y="2015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6"/>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rgbClr val="003C6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9" name="矩形 29"/>
          <p:cNvSpPr>
            <a:spLocks noChangeArrowheads="1"/>
          </p:cNvSpPr>
          <p:nvPr/>
        </p:nvSpPr>
        <p:spPr bwMode="auto">
          <a:xfrm>
            <a:off x="3328988" y="4475163"/>
            <a:ext cx="591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dirty="0">
                <a:solidFill>
                  <a:srgbClr val="003567"/>
                </a:solidFill>
                <a:latin typeface="微软雅黑" panose="020B0503020204020204" pitchFamily="34" charset="-122"/>
                <a:ea typeface="微软雅黑" panose="020B0503020204020204" pitchFamily="34" charset="-122"/>
              </a:rPr>
              <a:t>主体结构及操作</a:t>
            </a:r>
          </a:p>
        </p:txBody>
      </p:sp>
      <p:sp>
        <p:nvSpPr>
          <p:cNvPr id="34830" name="泪滴形 30"/>
          <p:cNvSpPr>
            <a:spLocks noChangeArrowheads="1"/>
          </p:cNvSpPr>
          <p:nvPr/>
        </p:nvSpPr>
        <p:spPr bwMode="auto">
          <a:xfrm rot="8100000">
            <a:off x="2162175" y="1376363"/>
            <a:ext cx="1965325" cy="1966912"/>
          </a:xfrm>
          <a:custGeom>
            <a:avLst/>
            <a:gdLst>
              <a:gd name="T0" fmla="*/ 0 w 1965325"/>
              <a:gd name="T1" fmla="*/ 983456 h 1966912"/>
              <a:gd name="T2" fmla="*/ 982663 w 1965325"/>
              <a:gd name="T3" fmla="*/ 0 h 1966912"/>
              <a:gd name="T4" fmla="*/ 1965325 w 1965325"/>
              <a:gd name="T5" fmla="*/ 0 h 1966912"/>
              <a:gd name="T6" fmla="*/ 1965325 w 1965325"/>
              <a:gd name="T7" fmla="*/ 983456 h 1966912"/>
              <a:gd name="T8" fmla="*/ 982662 w 1965325"/>
              <a:gd name="T9" fmla="*/ 1966912 h 1966912"/>
              <a:gd name="T10" fmla="*/ -1 w 1965325"/>
              <a:gd name="T11" fmla="*/ 983456 h 1966912"/>
              <a:gd name="T12" fmla="*/ 0 w 1965325"/>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5325" h="1966912">
                <a:moveTo>
                  <a:pt x="0" y="983456"/>
                </a:moveTo>
                <a:cubicBezTo>
                  <a:pt x="0" y="440308"/>
                  <a:pt x="439953" y="0"/>
                  <a:pt x="982663" y="0"/>
                </a:cubicBezTo>
                <a:lnTo>
                  <a:pt x="1965325" y="0"/>
                </a:lnTo>
                <a:lnTo>
                  <a:pt x="1965325" y="983456"/>
                </a:lnTo>
                <a:cubicBezTo>
                  <a:pt x="1965325" y="1526604"/>
                  <a:pt x="1525372" y="1966912"/>
                  <a:pt x="982662" y="1966912"/>
                </a:cubicBezTo>
                <a:cubicBezTo>
                  <a:pt x="439952"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泪滴形 31"/>
          <p:cNvSpPr>
            <a:spLocks noChangeArrowheads="1"/>
          </p:cNvSpPr>
          <p:nvPr/>
        </p:nvSpPr>
        <p:spPr bwMode="auto">
          <a:xfrm rot="8100000">
            <a:off x="8391525" y="1376363"/>
            <a:ext cx="1966913" cy="1966912"/>
          </a:xfrm>
          <a:custGeom>
            <a:avLst/>
            <a:gdLst>
              <a:gd name="T0" fmla="*/ 0 w 1966913"/>
              <a:gd name="T1" fmla="*/ 983456 h 1966912"/>
              <a:gd name="T2" fmla="*/ 983457 w 1966913"/>
              <a:gd name="T3" fmla="*/ 0 h 1966912"/>
              <a:gd name="T4" fmla="*/ 1966913 w 1966913"/>
              <a:gd name="T5" fmla="*/ 0 h 1966912"/>
              <a:gd name="T6" fmla="*/ 1966913 w 1966913"/>
              <a:gd name="T7" fmla="*/ 983456 h 1966912"/>
              <a:gd name="T8" fmla="*/ 983456 w 1966913"/>
              <a:gd name="T9" fmla="*/ 1966912 h 1966912"/>
              <a:gd name="T10" fmla="*/ -1 w 1966913"/>
              <a:gd name="T11" fmla="*/ 983456 h 1966912"/>
              <a:gd name="T12" fmla="*/ 0 w 1966913"/>
              <a:gd name="T13" fmla="*/ 983456 h 1966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6913" h="1966912">
                <a:moveTo>
                  <a:pt x="0" y="983456"/>
                </a:moveTo>
                <a:cubicBezTo>
                  <a:pt x="0" y="440308"/>
                  <a:pt x="440309" y="0"/>
                  <a:pt x="983457" y="0"/>
                </a:cubicBezTo>
                <a:lnTo>
                  <a:pt x="1966913" y="0"/>
                </a:lnTo>
                <a:lnTo>
                  <a:pt x="1966913" y="983456"/>
                </a:lnTo>
                <a:cubicBezTo>
                  <a:pt x="1966913" y="1526604"/>
                  <a:pt x="1526604" y="1966912"/>
                  <a:pt x="983456" y="1966912"/>
                </a:cubicBezTo>
                <a:cubicBezTo>
                  <a:pt x="440308" y="1966912"/>
                  <a:pt x="-1" y="1526604"/>
                  <a:pt x="-1" y="983456"/>
                </a:cubicBezTo>
                <a:lnTo>
                  <a:pt x="0" y="983456"/>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2" name="泪滴形 32"/>
          <p:cNvSpPr>
            <a:spLocks noChangeArrowheads="1"/>
          </p:cNvSpPr>
          <p:nvPr/>
        </p:nvSpPr>
        <p:spPr bwMode="auto">
          <a:xfrm rot="8100000">
            <a:off x="4924425" y="558800"/>
            <a:ext cx="2754313" cy="2754313"/>
          </a:xfrm>
          <a:custGeom>
            <a:avLst/>
            <a:gdLst>
              <a:gd name="T0" fmla="*/ 0 w 2754313"/>
              <a:gd name="T1" fmla="*/ 1377157 h 2754313"/>
              <a:gd name="T2" fmla="*/ 1377157 w 2754313"/>
              <a:gd name="T3" fmla="*/ 0 h 2754313"/>
              <a:gd name="T4" fmla="*/ 2754313 w 2754313"/>
              <a:gd name="T5" fmla="*/ 0 h 2754313"/>
              <a:gd name="T6" fmla="*/ 2754313 w 2754313"/>
              <a:gd name="T7" fmla="*/ 1377157 h 2754313"/>
              <a:gd name="T8" fmla="*/ 1377156 w 2754313"/>
              <a:gd name="T9" fmla="*/ 2754314 h 2754313"/>
              <a:gd name="T10" fmla="*/ -1 w 2754313"/>
              <a:gd name="T11" fmla="*/ 1377157 h 2754313"/>
              <a:gd name="T12" fmla="*/ 0 w 2754313"/>
              <a:gd name="T13" fmla="*/ 1377157 h 27543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54313" h="2754313">
                <a:moveTo>
                  <a:pt x="0" y="1377157"/>
                </a:moveTo>
                <a:cubicBezTo>
                  <a:pt x="0" y="616574"/>
                  <a:pt x="616574" y="0"/>
                  <a:pt x="1377157" y="0"/>
                </a:cubicBezTo>
                <a:lnTo>
                  <a:pt x="2754313" y="0"/>
                </a:lnTo>
                <a:lnTo>
                  <a:pt x="2754313" y="1377157"/>
                </a:lnTo>
                <a:cubicBezTo>
                  <a:pt x="2754313" y="2137740"/>
                  <a:pt x="2137739" y="2754314"/>
                  <a:pt x="1377156" y="2754314"/>
                </a:cubicBezTo>
                <a:cubicBezTo>
                  <a:pt x="616573" y="2754314"/>
                  <a:pt x="-1" y="2137740"/>
                  <a:pt x="-1" y="1377157"/>
                </a:cubicBezTo>
                <a:lnTo>
                  <a:pt x="0" y="1377157"/>
                </a:lnTo>
                <a:close/>
              </a:path>
            </a:pathLst>
          </a:custGeom>
          <a:noFill/>
          <a:ln w="12700">
            <a:solidFill>
              <a:srgbClr val="A6A6A6"/>
            </a:solidFill>
            <a:round/>
          </a:ln>
          <a:effectLst>
            <a:outerShdw dist="38100" dir="5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矩形 1">
            <a:extLst>
              <a:ext uri="{FF2B5EF4-FFF2-40B4-BE49-F238E27FC236}">
                <a16:creationId xmlns:a16="http://schemas.microsoft.com/office/drawing/2014/main" id="{FF91CB23-D3A1-42F6-B8A7-79236A75AE29}"/>
              </a:ext>
            </a:extLst>
          </p:cNvPr>
          <p:cNvSpPr/>
          <p:nvPr/>
        </p:nvSpPr>
        <p:spPr bwMode="auto">
          <a:xfrm>
            <a:off x="681789" y="5439926"/>
            <a:ext cx="11157285" cy="115021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由界面于组件组成的登录界面，调用新类的功能被作为事件被监听。这也就实现了登录功能和注册功能，功能类主体依然为由界面以及组件出发，将各项操作作为事件被组件监听，当使用者执行某些操作，事件触发执行某项操作，相继实现某项功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椭圆 17"/>
          <p:cNvSpPr>
            <a:spLocks noChangeArrowheads="1"/>
          </p:cNvSpPr>
          <p:nvPr/>
        </p:nvSpPr>
        <p:spPr bwMode="auto">
          <a:xfrm>
            <a:off x="2320925" y="3908425"/>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3" name="燕尾形箭头 1"/>
          <p:cNvSpPr>
            <a:spLocks noChangeArrowheads="1"/>
          </p:cNvSpPr>
          <p:nvPr/>
        </p:nvSpPr>
        <p:spPr bwMode="auto">
          <a:xfrm>
            <a:off x="1441450" y="1355725"/>
            <a:ext cx="2740025" cy="2238375"/>
          </a:xfrm>
          <a:prstGeom prst="notchedRightArrow">
            <a:avLst>
              <a:gd name="adj1" fmla="val 50000"/>
              <a:gd name="adj2" fmla="val 49996"/>
            </a:avLst>
          </a:prstGeom>
          <a:gradFill rotWithShape="1">
            <a:gsLst>
              <a:gs pos="0">
                <a:srgbClr val="FFFFFF"/>
              </a:gs>
              <a:gs pos="100000">
                <a:srgbClr val="BFBF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4" name="燕尾形箭头 2"/>
          <p:cNvSpPr>
            <a:spLocks noChangeArrowheads="1"/>
          </p:cNvSpPr>
          <p:nvPr/>
        </p:nvSpPr>
        <p:spPr bwMode="auto">
          <a:xfrm>
            <a:off x="4899025" y="1355725"/>
            <a:ext cx="2741613" cy="2238375"/>
          </a:xfrm>
          <a:prstGeom prst="notchedRightArrow">
            <a:avLst>
              <a:gd name="adj1" fmla="val 50000"/>
              <a:gd name="adj2" fmla="val 49997"/>
            </a:avLst>
          </a:prstGeom>
          <a:noFill/>
          <a:ln w="28575">
            <a:solidFill>
              <a:srgbClr val="F2F2F2"/>
            </a:solidFill>
            <a:miter lim="800000"/>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5" name="燕尾形箭头 3"/>
          <p:cNvSpPr>
            <a:spLocks noChangeArrowheads="1"/>
          </p:cNvSpPr>
          <p:nvPr/>
        </p:nvSpPr>
        <p:spPr bwMode="auto">
          <a:xfrm>
            <a:off x="8104188" y="1355725"/>
            <a:ext cx="2741612" cy="2238375"/>
          </a:xfrm>
          <a:prstGeom prst="notchedRightArrow">
            <a:avLst>
              <a:gd name="adj1" fmla="val 50000"/>
              <a:gd name="adj2" fmla="val 49997"/>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6" name="文本框 4"/>
          <p:cNvSpPr txBox="1">
            <a:spLocks noChangeArrowheads="1"/>
          </p:cNvSpPr>
          <p:nvPr/>
        </p:nvSpPr>
        <p:spPr bwMode="auto">
          <a:xfrm>
            <a:off x="2147888" y="2219325"/>
            <a:ext cx="14239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404040"/>
                </a:solidFill>
                <a:latin typeface="微软雅黑" panose="020B0503020204020204" pitchFamily="34" charset="-122"/>
                <a:ea typeface="微软雅黑" panose="020B0503020204020204" pitchFamily="34" charset="-122"/>
              </a:rPr>
              <a:t>按照身份登录，进入相应界面</a:t>
            </a:r>
          </a:p>
        </p:txBody>
      </p:sp>
      <p:sp>
        <p:nvSpPr>
          <p:cNvPr id="35847" name="任意多边形 7"/>
          <p:cNvSpPr>
            <a:spLocks noChangeArrowheads="1"/>
          </p:cNvSpPr>
          <p:nvPr/>
        </p:nvSpPr>
        <p:spPr bwMode="auto">
          <a:xfrm>
            <a:off x="4384675" y="1973263"/>
            <a:ext cx="492125" cy="1077912"/>
          </a:xfrm>
          <a:custGeom>
            <a:avLst/>
            <a:gdLst>
              <a:gd name="T0" fmla="*/ 10231 w 493159"/>
              <a:gd name="T1" fmla="*/ 0 h 1078786"/>
              <a:gd name="T2" fmla="*/ 491093 w 493159"/>
              <a:gd name="T3" fmla="*/ 502618 h 1078786"/>
              <a:gd name="T4" fmla="*/ 0 w 493159"/>
              <a:gd name="T5" fmla="*/ 1077039 h 1078786"/>
              <a:gd name="T6" fmla="*/ 0 60000 65536"/>
              <a:gd name="T7" fmla="*/ 0 60000 65536"/>
              <a:gd name="T8" fmla="*/ 0 60000 65536"/>
            </a:gdLst>
            <a:ahLst/>
            <a:cxnLst>
              <a:cxn ang="T6">
                <a:pos x="T0" y="T1"/>
              </a:cxn>
              <a:cxn ang="T7">
                <a:pos x="T2" y="T3"/>
              </a:cxn>
              <a:cxn ang="T8">
                <a:pos x="T4" y="T5"/>
              </a:cxn>
            </a:cxnLst>
            <a:rect l="0" t="0" r="r" b="b"/>
            <a:pathLst>
              <a:path w="493159" h="1078786">
                <a:moveTo>
                  <a:pt x="10274" y="0"/>
                </a:moveTo>
                <a:lnTo>
                  <a:pt x="493159" y="503434"/>
                </a:lnTo>
                <a:lnTo>
                  <a:pt x="0" y="1078786"/>
                </a:lnTo>
              </a:path>
            </a:pathLst>
          </a:cu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任意多边形 8"/>
          <p:cNvSpPr>
            <a:spLocks noChangeArrowheads="1"/>
          </p:cNvSpPr>
          <p:nvPr/>
        </p:nvSpPr>
        <p:spPr bwMode="auto">
          <a:xfrm>
            <a:off x="7659688" y="1973263"/>
            <a:ext cx="493712" cy="1077912"/>
          </a:xfrm>
          <a:custGeom>
            <a:avLst/>
            <a:gdLst>
              <a:gd name="T0" fmla="*/ 10298 w 493159"/>
              <a:gd name="T1" fmla="*/ 0 h 1078786"/>
              <a:gd name="T2" fmla="*/ 494266 w 493159"/>
              <a:gd name="T3" fmla="*/ 502618 h 1078786"/>
              <a:gd name="T4" fmla="*/ 0 w 493159"/>
              <a:gd name="T5" fmla="*/ 1077039 h 1078786"/>
              <a:gd name="T6" fmla="*/ 0 60000 65536"/>
              <a:gd name="T7" fmla="*/ 0 60000 65536"/>
              <a:gd name="T8" fmla="*/ 0 60000 65536"/>
            </a:gdLst>
            <a:ahLst/>
            <a:cxnLst>
              <a:cxn ang="T6">
                <a:pos x="T0" y="T1"/>
              </a:cxn>
              <a:cxn ang="T7">
                <a:pos x="T2" y="T3"/>
              </a:cxn>
              <a:cxn ang="T8">
                <a:pos x="T4" y="T5"/>
              </a:cxn>
            </a:cxnLst>
            <a:rect l="0" t="0" r="r" b="b"/>
            <a:pathLst>
              <a:path w="493159" h="1078786">
                <a:moveTo>
                  <a:pt x="10274" y="0"/>
                </a:moveTo>
                <a:lnTo>
                  <a:pt x="493159" y="503434"/>
                </a:lnTo>
                <a:lnTo>
                  <a:pt x="0" y="1078786"/>
                </a:lnTo>
              </a:path>
            </a:pathLst>
          </a:cu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9" name="椭圆 9"/>
          <p:cNvSpPr>
            <a:spLocks noChangeArrowheads="1"/>
          </p:cNvSpPr>
          <p:nvPr/>
        </p:nvSpPr>
        <p:spPr bwMode="auto">
          <a:xfrm>
            <a:off x="10961688" y="2336800"/>
            <a:ext cx="279400" cy="280988"/>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0" name="矩形 10"/>
          <p:cNvSpPr>
            <a:spLocks noChangeArrowheads="1"/>
          </p:cNvSpPr>
          <p:nvPr/>
        </p:nvSpPr>
        <p:spPr bwMode="auto">
          <a:xfrm>
            <a:off x="1776413" y="4959350"/>
            <a:ext cx="2014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不同身份对应不同界面，不同界面的功能权限也不相同</a:t>
            </a:r>
            <a:endParaRPr lang="zh-CN" altLang="en-US" sz="1200" dirty="0">
              <a:solidFill>
                <a:schemeClr val="bg1"/>
              </a:solidFill>
            </a:endParaRPr>
          </a:p>
        </p:txBody>
      </p:sp>
      <p:sp>
        <p:nvSpPr>
          <p:cNvPr id="35851" name="矩形 11"/>
          <p:cNvSpPr>
            <a:spLocks noChangeArrowheads="1"/>
          </p:cNvSpPr>
          <p:nvPr/>
        </p:nvSpPr>
        <p:spPr bwMode="auto">
          <a:xfrm>
            <a:off x="5421313" y="4959350"/>
            <a:ext cx="2014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按照按钮的提示的功能，执行相关存储，删除，修改等操作</a:t>
            </a:r>
            <a:endParaRPr lang="zh-CN" altLang="en-US" sz="1200" dirty="0">
              <a:solidFill>
                <a:schemeClr val="bg1"/>
              </a:solidFill>
            </a:endParaRPr>
          </a:p>
        </p:txBody>
      </p:sp>
      <p:sp>
        <p:nvSpPr>
          <p:cNvPr id="35852" name="矩形 12"/>
          <p:cNvSpPr>
            <a:spLocks noChangeArrowheads="1"/>
          </p:cNvSpPr>
          <p:nvPr/>
        </p:nvSpPr>
        <p:spPr bwMode="auto">
          <a:xfrm>
            <a:off x="8589963" y="4959350"/>
            <a:ext cx="2014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执行相应操作的同时，被操作后的数据同步至数据库</a:t>
            </a:r>
            <a:endParaRPr lang="zh-CN" altLang="en-US" sz="1200" dirty="0">
              <a:solidFill>
                <a:schemeClr val="bg1"/>
              </a:solidFill>
            </a:endParaRPr>
          </a:p>
        </p:txBody>
      </p:sp>
      <p:sp>
        <p:nvSpPr>
          <p:cNvPr id="35853" name="文本框 13"/>
          <p:cNvSpPr txBox="1">
            <a:spLocks noChangeArrowheads="1"/>
          </p:cNvSpPr>
          <p:nvPr/>
        </p:nvSpPr>
        <p:spPr bwMode="auto">
          <a:xfrm>
            <a:off x="5595938" y="2219325"/>
            <a:ext cx="1422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根据按钮执行相应操作</a:t>
            </a:r>
          </a:p>
        </p:txBody>
      </p:sp>
      <p:sp>
        <p:nvSpPr>
          <p:cNvPr id="35854" name="文本框 14"/>
          <p:cNvSpPr txBox="1">
            <a:spLocks noChangeArrowheads="1"/>
          </p:cNvSpPr>
          <p:nvPr/>
        </p:nvSpPr>
        <p:spPr bwMode="auto">
          <a:xfrm>
            <a:off x="8845550" y="2219325"/>
            <a:ext cx="14239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404040"/>
                </a:solidFill>
                <a:latin typeface="微软雅黑" panose="020B0503020204020204" pitchFamily="34" charset="-122"/>
                <a:ea typeface="微软雅黑" panose="020B0503020204020204" pitchFamily="34" charset="-122"/>
              </a:rPr>
              <a:t>操作数据同步至数据库</a:t>
            </a:r>
          </a:p>
        </p:txBody>
      </p:sp>
      <p:sp>
        <p:nvSpPr>
          <p:cNvPr id="35855" name="椭圆 15"/>
          <p:cNvSpPr>
            <a:spLocks noChangeArrowheads="1"/>
          </p:cNvSpPr>
          <p:nvPr/>
        </p:nvSpPr>
        <p:spPr bwMode="auto">
          <a:xfrm>
            <a:off x="1238250" y="2336800"/>
            <a:ext cx="280988" cy="280988"/>
          </a:xfrm>
          <a:prstGeom prst="ellipse">
            <a:avLst/>
          </a:prstGeom>
          <a:noFill/>
          <a:ln w="12700">
            <a:solidFill>
              <a:srgbClr val="F2F2F2"/>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6" name="KSO_Shape"/>
          <p:cNvSpPr>
            <a:spLocks noChangeArrowheads="1"/>
          </p:cNvSpPr>
          <p:nvPr/>
        </p:nvSpPr>
        <p:spPr bwMode="auto">
          <a:xfrm>
            <a:off x="2478088" y="4230688"/>
            <a:ext cx="576262" cy="358775"/>
          </a:xfrm>
          <a:custGeom>
            <a:avLst/>
            <a:gdLst>
              <a:gd name="T0" fmla="*/ 50751 w 3635375"/>
              <a:gd name="T1" fmla="*/ 51855 h 2273300"/>
              <a:gd name="T2" fmla="*/ 56627 w 3635375"/>
              <a:gd name="T3" fmla="*/ 45650 h 2273300"/>
              <a:gd name="T4" fmla="*/ 47082 w 3635375"/>
              <a:gd name="T5" fmla="*/ 45432 h 2273300"/>
              <a:gd name="T6" fmla="*/ 58043 w 3635375"/>
              <a:gd name="T7" fmla="*/ 49586 h 2273300"/>
              <a:gd name="T8" fmla="*/ 52400 w 3635375"/>
              <a:gd name="T9" fmla="*/ 42393 h 2273300"/>
              <a:gd name="T10" fmla="*/ 64956 w 3635375"/>
              <a:gd name="T11" fmla="*/ 46329 h 2273300"/>
              <a:gd name="T12" fmla="*/ 49149 w 3635375"/>
              <a:gd name="T13" fmla="*/ 43922 h 2273300"/>
              <a:gd name="T14" fmla="*/ 59752 w 3635375"/>
              <a:gd name="T15" fmla="*/ 41120 h 2273300"/>
              <a:gd name="T16" fmla="*/ 63647 w 3635375"/>
              <a:gd name="T17" fmla="*/ 42518 h 2273300"/>
              <a:gd name="T18" fmla="*/ 50146 w 3635375"/>
              <a:gd name="T19" fmla="*/ 42399 h 2273300"/>
              <a:gd name="T20" fmla="*/ 49395 w 3635375"/>
              <a:gd name="T21" fmla="*/ 38654 h 2273300"/>
              <a:gd name="T22" fmla="*/ 57319 w 3635375"/>
              <a:gd name="T23" fmla="*/ 40830 h 2273300"/>
              <a:gd name="T24" fmla="*/ 63002 w 3635375"/>
              <a:gd name="T25" fmla="*/ 39115 h 2273300"/>
              <a:gd name="T26" fmla="*/ 50000 w 3635375"/>
              <a:gd name="T27" fmla="*/ 37902 h 2273300"/>
              <a:gd name="T28" fmla="*/ 49329 w 3635375"/>
              <a:gd name="T29" fmla="*/ 36946 h 2273300"/>
              <a:gd name="T30" fmla="*/ 62497 w 3635375"/>
              <a:gd name="T31" fmla="*/ 36392 h 2273300"/>
              <a:gd name="T32" fmla="*/ 53523 w 3635375"/>
              <a:gd name="T33" fmla="*/ 37441 h 2273300"/>
              <a:gd name="T34" fmla="*/ 48810 w 3635375"/>
              <a:gd name="T35" fmla="*/ 32917 h 2273300"/>
              <a:gd name="T36" fmla="*/ 55969 w 3635375"/>
              <a:gd name="T37" fmla="*/ 34994 h 2273300"/>
              <a:gd name="T38" fmla="*/ 53350 w 3635375"/>
              <a:gd name="T39" fmla="*/ 32607 h 2273300"/>
              <a:gd name="T40" fmla="*/ 60018 w 3635375"/>
              <a:gd name="T41" fmla="*/ 34922 h 2273300"/>
              <a:gd name="T42" fmla="*/ 55896 w 3635375"/>
              <a:gd name="T43" fmla="*/ 30860 h 2273300"/>
              <a:gd name="T44" fmla="*/ 52553 w 3635375"/>
              <a:gd name="T45" fmla="*/ 30655 h 2273300"/>
              <a:gd name="T46" fmla="*/ 48777 w 3635375"/>
              <a:gd name="T47" fmla="*/ 28387 h 2273300"/>
              <a:gd name="T48" fmla="*/ 55570 w 3635375"/>
              <a:gd name="T49" fmla="*/ 30622 h 2273300"/>
              <a:gd name="T50" fmla="*/ 54055 w 3635375"/>
              <a:gd name="T51" fmla="*/ 27655 h 2273300"/>
              <a:gd name="T52" fmla="*/ 61061 w 3635375"/>
              <a:gd name="T53" fmla="*/ 28710 h 2273300"/>
              <a:gd name="T54" fmla="*/ 55797 w 3635375"/>
              <a:gd name="T55" fmla="*/ 28275 h 2273300"/>
              <a:gd name="T56" fmla="*/ 54141 w 3635375"/>
              <a:gd name="T57" fmla="*/ 27411 h 2273300"/>
              <a:gd name="T58" fmla="*/ 44669 w 3635375"/>
              <a:gd name="T59" fmla="*/ 24088 h 2273300"/>
              <a:gd name="T60" fmla="*/ 50871 w 3635375"/>
              <a:gd name="T61" fmla="*/ 25571 h 2273300"/>
              <a:gd name="T62" fmla="*/ 52034 w 3635375"/>
              <a:gd name="T63" fmla="*/ 26026 h 2273300"/>
              <a:gd name="T64" fmla="*/ 50146 w 3635375"/>
              <a:gd name="T65" fmla="*/ 22149 h 2273300"/>
              <a:gd name="T66" fmla="*/ 64956 w 3635375"/>
              <a:gd name="T67" fmla="*/ 33906 h 2273300"/>
              <a:gd name="T68" fmla="*/ 48511 w 3635375"/>
              <a:gd name="T69" fmla="*/ 21747 h 2273300"/>
              <a:gd name="T70" fmla="*/ 52925 w 3635375"/>
              <a:gd name="T71" fmla="*/ 23718 h 2273300"/>
              <a:gd name="T72" fmla="*/ 44596 w 3635375"/>
              <a:gd name="T73" fmla="*/ 23079 h 2273300"/>
              <a:gd name="T74" fmla="*/ 47222 w 3635375"/>
              <a:gd name="T75" fmla="*/ 21938 h 2273300"/>
              <a:gd name="T76" fmla="*/ 54520 w 3635375"/>
              <a:gd name="T77" fmla="*/ 22228 h 2273300"/>
              <a:gd name="T78" fmla="*/ 62783 w 3635375"/>
              <a:gd name="T79" fmla="*/ 20988 h 2273300"/>
              <a:gd name="T80" fmla="*/ 52087 w 3635375"/>
              <a:gd name="T81" fmla="*/ 18582 h 2273300"/>
              <a:gd name="T82" fmla="*/ 57073 w 3635375"/>
              <a:gd name="T83" fmla="*/ 17982 h 2273300"/>
              <a:gd name="T84" fmla="*/ 50698 w 3635375"/>
              <a:gd name="T85" fmla="*/ 16940 h 2273300"/>
              <a:gd name="T86" fmla="*/ 62198 w 3635375"/>
              <a:gd name="T87" fmla="*/ 18377 h 2273300"/>
              <a:gd name="T88" fmla="*/ 56116 w 3635375"/>
              <a:gd name="T89" fmla="*/ 16927 h 2273300"/>
              <a:gd name="T90" fmla="*/ 50705 w 3635375"/>
              <a:gd name="T91" fmla="*/ 15338 h 2273300"/>
              <a:gd name="T92" fmla="*/ 61021 w 3635375"/>
              <a:gd name="T93" fmla="*/ 14467 h 2273300"/>
              <a:gd name="T94" fmla="*/ 53204 w 3635375"/>
              <a:gd name="T95" fmla="*/ 15298 h 2273300"/>
              <a:gd name="T96" fmla="*/ 58821 w 3635375"/>
              <a:gd name="T97" fmla="*/ 16577 h 2273300"/>
              <a:gd name="T98" fmla="*/ 55650 w 3635375"/>
              <a:gd name="T99" fmla="*/ 14269 h 2273300"/>
              <a:gd name="T100" fmla="*/ 52559 w 3635375"/>
              <a:gd name="T101" fmla="*/ 12654 h 2273300"/>
              <a:gd name="T102" fmla="*/ 49375 w 3635375"/>
              <a:gd name="T103" fmla="*/ 12627 h 2273300"/>
              <a:gd name="T104" fmla="*/ 57458 w 3635375"/>
              <a:gd name="T105" fmla="*/ 11935 h 2273300"/>
              <a:gd name="T106" fmla="*/ 55411 w 3635375"/>
              <a:gd name="T107" fmla="*/ 11988 h 2273300"/>
              <a:gd name="T108" fmla="*/ 57292 w 3635375"/>
              <a:gd name="T109" fmla="*/ 10359 h 2273300"/>
              <a:gd name="T110" fmla="*/ 55212 w 3635375"/>
              <a:gd name="T111" fmla="*/ 10953 h 2273300"/>
              <a:gd name="T112" fmla="*/ 59785 w 3635375"/>
              <a:gd name="T113" fmla="*/ 8941 h 2273300"/>
              <a:gd name="T114" fmla="*/ 39078 w 3635375"/>
              <a:gd name="T115" fmla="*/ 23314 h 2273300"/>
              <a:gd name="T116" fmla="*/ 41325 w 3635375"/>
              <a:gd name="T117" fmla="*/ 54738 h 2273300"/>
              <a:gd name="T118" fmla="*/ 76789 w 3635375"/>
              <a:gd name="T119" fmla="*/ 7675 h 2273300"/>
              <a:gd name="T120" fmla="*/ 69836 w 3635375"/>
              <a:gd name="T121" fmla="*/ 48261 h 2273300"/>
              <a:gd name="T122" fmla="*/ 42608 w 3635375"/>
              <a:gd name="T123" fmla="*/ 48729 h 2273300"/>
              <a:gd name="T124" fmla="*/ 43107 w 3635375"/>
              <a:gd name="T125" fmla="*/ 15397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7" name="椭圆 18"/>
          <p:cNvSpPr>
            <a:spLocks noChangeArrowheads="1"/>
          </p:cNvSpPr>
          <p:nvPr/>
        </p:nvSpPr>
        <p:spPr bwMode="auto">
          <a:xfrm>
            <a:off x="5854700" y="3908425"/>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8" name="椭圆 20"/>
          <p:cNvSpPr>
            <a:spLocks noChangeArrowheads="1"/>
          </p:cNvSpPr>
          <p:nvPr/>
        </p:nvSpPr>
        <p:spPr bwMode="auto">
          <a:xfrm>
            <a:off x="9121775" y="3908425"/>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9" name="KSO_Shape"/>
          <p:cNvSpPr>
            <a:spLocks noChangeArrowheads="1"/>
          </p:cNvSpPr>
          <p:nvPr/>
        </p:nvSpPr>
        <p:spPr bwMode="auto">
          <a:xfrm>
            <a:off x="6021388" y="4083050"/>
            <a:ext cx="592137" cy="592138"/>
          </a:xfrm>
          <a:custGeom>
            <a:avLst/>
            <a:gdLst>
              <a:gd name="T0" fmla="*/ 0 w 4327"/>
              <a:gd name="T1" fmla="*/ 47654046 h 4329"/>
              <a:gd name="T2" fmla="*/ 0 w 4327"/>
              <a:gd name="T3" fmla="*/ 33359706 h 4329"/>
              <a:gd name="T4" fmla="*/ 9532078 w 4327"/>
              <a:gd name="T5" fmla="*/ 33359706 h 4329"/>
              <a:gd name="T6" fmla="*/ 9532078 w 4327"/>
              <a:gd name="T7" fmla="*/ 23817653 h 4329"/>
              <a:gd name="T8" fmla="*/ 19082905 w 4327"/>
              <a:gd name="T9" fmla="*/ 23817653 h 4329"/>
              <a:gd name="T10" fmla="*/ 33371648 w 4327"/>
              <a:gd name="T11" fmla="*/ 38111993 h 4329"/>
              <a:gd name="T12" fmla="*/ 33371648 w 4327"/>
              <a:gd name="T13" fmla="*/ 42883020 h 4329"/>
              <a:gd name="T14" fmla="*/ 19082905 w 4327"/>
              <a:gd name="T15" fmla="*/ 57177360 h 4329"/>
              <a:gd name="T16" fmla="*/ 9532078 w 4327"/>
              <a:gd name="T17" fmla="*/ 57177360 h 4329"/>
              <a:gd name="T18" fmla="*/ 9532078 w 4327"/>
              <a:gd name="T19" fmla="*/ 47654046 h 4329"/>
              <a:gd name="T20" fmla="*/ 0 w 4327"/>
              <a:gd name="T21" fmla="*/ 47654046 h 4329"/>
              <a:gd name="T22" fmla="*/ 42885115 w 4327"/>
              <a:gd name="T23" fmla="*/ 33359706 h 4329"/>
              <a:gd name="T24" fmla="*/ 38128450 w 4327"/>
              <a:gd name="T25" fmla="*/ 33359706 h 4329"/>
              <a:gd name="T26" fmla="*/ 23839570 w 4327"/>
              <a:gd name="T27" fmla="*/ 19065366 h 4329"/>
              <a:gd name="T28" fmla="*/ 23839570 w 4327"/>
              <a:gd name="T29" fmla="*/ 9542053 h 4329"/>
              <a:gd name="T30" fmla="*/ 33371648 w 4327"/>
              <a:gd name="T31" fmla="*/ 9542053 h 4329"/>
              <a:gd name="T32" fmla="*/ 33371648 w 4327"/>
              <a:gd name="T33" fmla="*/ 0 h 4329"/>
              <a:gd name="T34" fmla="*/ 47679139 w 4327"/>
              <a:gd name="T35" fmla="*/ 0 h 4329"/>
              <a:gd name="T36" fmla="*/ 47679139 w 4327"/>
              <a:gd name="T37" fmla="*/ 9542053 h 4329"/>
              <a:gd name="T38" fmla="*/ 57211355 w 4327"/>
              <a:gd name="T39" fmla="*/ 9542053 h 4329"/>
              <a:gd name="T40" fmla="*/ 57211355 w 4327"/>
              <a:gd name="T41" fmla="*/ 19065366 h 4329"/>
              <a:gd name="T42" fmla="*/ 42885115 w 4327"/>
              <a:gd name="T43" fmla="*/ 33359706 h 4329"/>
              <a:gd name="T44" fmla="*/ 33371648 w 4327"/>
              <a:gd name="T45" fmla="*/ 80995013 h 4329"/>
              <a:gd name="T46" fmla="*/ 33371648 w 4327"/>
              <a:gd name="T47" fmla="*/ 71471699 h 4329"/>
              <a:gd name="T48" fmla="*/ 23839570 w 4327"/>
              <a:gd name="T49" fmla="*/ 71471699 h 4329"/>
              <a:gd name="T50" fmla="*/ 23839570 w 4327"/>
              <a:gd name="T51" fmla="*/ 61929647 h 4329"/>
              <a:gd name="T52" fmla="*/ 38128450 w 4327"/>
              <a:gd name="T53" fmla="*/ 47654046 h 4329"/>
              <a:gd name="T54" fmla="*/ 42885115 w 4327"/>
              <a:gd name="T55" fmla="*/ 47654046 h 4329"/>
              <a:gd name="T56" fmla="*/ 57211355 w 4327"/>
              <a:gd name="T57" fmla="*/ 61929647 h 4329"/>
              <a:gd name="T58" fmla="*/ 57211355 w 4327"/>
              <a:gd name="T59" fmla="*/ 71471699 h 4329"/>
              <a:gd name="T60" fmla="*/ 47679139 w 4327"/>
              <a:gd name="T61" fmla="*/ 71471699 h 4329"/>
              <a:gd name="T62" fmla="*/ 47679139 w 4327"/>
              <a:gd name="T63" fmla="*/ 80995013 h 4329"/>
              <a:gd name="T64" fmla="*/ 33371648 w 4327"/>
              <a:gd name="T65" fmla="*/ 80995013 h 4329"/>
              <a:gd name="T66" fmla="*/ 61968020 w 4327"/>
              <a:gd name="T67" fmla="*/ 57177360 h 4329"/>
              <a:gd name="T68" fmla="*/ 47679139 w 4327"/>
              <a:gd name="T69" fmla="*/ 42883020 h 4329"/>
              <a:gd name="T70" fmla="*/ 47679139 w 4327"/>
              <a:gd name="T71" fmla="*/ 38111993 h 4329"/>
              <a:gd name="T72" fmla="*/ 61968020 w 4327"/>
              <a:gd name="T73" fmla="*/ 23817653 h 4329"/>
              <a:gd name="T74" fmla="*/ 71518846 w 4327"/>
              <a:gd name="T75" fmla="*/ 23817653 h 4329"/>
              <a:gd name="T76" fmla="*/ 71518846 w 4327"/>
              <a:gd name="T77" fmla="*/ 33359706 h 4329"/>
              <a:gd name="T78" fmla="*/ 81032176 w 4327"/>
              <a:gd name="T79" fmla="*/ 33359706 h 4329"/>
              <a:gd name="T80" fmla="*/ 81032176 w 4327"/>
              <a:gd name="T81" fmla="*/ 47654046 h 4329"/>
              <a:gd name="T82" fmla="*/ 71518846 w 4327"/>
              <a:gd name="T83" fmla="*/ 47654046 h 4329"/>
              <a:gd name="T84" fmla="*/ 71518846 w 4327"/>
              <a:gd name="T85" fmla="*/ 57177360 h 4329"/>
              <a:gd name="T86" fmla="*/ 61968020 w 4327"/>
              <a:gd name="T87" fmla="*/ 57177360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60" name="KSO_Shape"/>
          <p:cNvSpPr>
            <a:spLocks noChangeArrowheads="1"/>
          </p:cNvSpPr>
          <p:nvPr/>
        </p:nvSpPr>
        <p:spPr bwMode="auto">
          <a:xfrm>
            <a:off x="9351963" y="4183063"/>
            <a:ext cx="490537" cy="392112"/>
          </a:xfrm>
          <a:custGeom>
            <a:avLst/>
            <a:gdLst>
              <a:gd name="T0" fmla="*/ 23802 w 2032000"/>
              <a:gd name="T1" fmla="*/ 77341 h 1625600"/>
              <a:gd name="T2" fmla="*/ 63403 w 2032000"/>
              <a:gd name="T3" fmla="*/ 49222 h 1625600"/>
              <a:gd name="T4" fmla="*/ 64682 w 2032000"/>
              <a:gd name="T5" fmla="*/ 53166 h 1625600"/>
              <a:gd name="T6" fmla="*/ 118079 w 2032000"/>
              <a:gd name="T7" fmla="*/ 57095 h 1625600"/>
              <a:gd name="T8" fmla="*/ 118311 w 2032000"/>
              <a:gd name="T9" fmla="*/ 58143 h 1625600"/>
              <a:gd name="T10" fmla="*/ 118419 w 2032000"/>
              <a:gd name="T11" fmla="*/ 59191 h 1625600"/>
              <a:gd name="T12" fmla="*/ 118357 w 2032000"/>
              <a:gd name="T13" fmla="*/ 60223 h 1625600"/>
              <a:gd name="T14" fmla="*/ 118141 w 2032000"/>
              <a:gd name="T15" fmla="*/ 61209 h 1625600"/>
              <a:gd name="T16" fmla="*/ 117802 w 2032000"/>
              <a:gd name="T17" fmla="*/ 62164 h 1625600"/>
              <a:gd name="T18" fmla="*/ 117309 w 2032000"/>
              <a:gd name="T19" fmla="*/ 63058 h 1625600"/>
              <a:gd name="T20" fmla="*/ 116692 w 2032000"/>
              <a:gd name="T21" fmla="*/ 63875 h 1625600"/>
              <a:gd name="T22" fmla="*/ 115983 w 2032000"/>
              <a:gd name="T23" fmla="*/ 64599 h 1625600"/>
              <a:gd name="T24" fmla="*/ 115151 w 2032000"/>
              <a:gd name="T25" fmla="*/ 65215 h 1625600"/>
              <a:gd name="T26" fmla="*/ 114210 w 2032000"/>
              <a:gd name="T27" fmla="*/ 65708 h 1625600"/>
              <a:gd name="T28" fmla="*/ 26176 w 2032000"/>
              <a:gd name="T29" fmla="*/ 94227 h 1625600"/>
              <a:gd name="T30" fmla="*/ 25143 w 2032000"/>
              <a:gd name="T31" fmla="*/ 94474 h 1625600"/>
              <a:gd name="T32" fmla="*/ 24095 w 2032000"/>
              <a:gd name="T33" fmla="*/ 94582 h 1625600"/>
              <a:gd name="T34" fmla="*/ 23062 w 2032000"/>
              <a:gd name="T35" fmla="*/ 94505 h 1625600"/>
              <a:gd name="T36" fmla="*/ 22060 w 2032000"/>
              <a:gd name="T37" fmla="*/ 94304 h 1625600"/>
              <a:gd name="T38" fmla="*/ 21105 w 2032000"/>
              <a:gd name="T39" fmla="*/ 93950 h 1625600"/>
              <a:gd name="T40" fmla="*/ 20211 w 2032000"/>
              <a:gd name="T41" fmla="*/ 93472 h 1625600"/>
              <a:gd name="T42" fmla="*/ 19394 w 2032000"/>
              <a:gd name="T43" fmla="*/ 92856 h 1625600"/>
              <a:gd name="T44" fmla="*/ 18669 w 2032000"/>
              <a:gd name="T45" fmla="*/ 92147 h 1625600"/>
              <a:gd name="T46" fmla="*/ 18053 w 2032000"/>
              <a:gd name="T47" fmla="*/ 91300 h 1625600"/>
              <a:gd name="T48" fmla="*/ 17559 w 2032000"/>
              <a:gd name="T49" fmla="*/ 90375 h 1625600"/>
              <a:gd name="T50" fmla="*/ 6291 w 2032000"/>
              <a:gd name="T51" fmla="*/ 55709 h 1625600"/>
              <a:gd name="T52" fmla="*/ 94690 w 2032000"/>
              <a:gd name="T53" fmla="*/ 15 h 1625600"/>
              <a:gd name="T54" fmla="*/ 95708 w 2032000"/>
              <a:gd name="T55" fmla="*/ 108 h 1625600"/>
              <a:gd name="T56" fmla="*/ 96679 w 2032000"/>
              <a:gd name="T57" fmla="*/ 370 h 1625600"/>
              <a:gd name="T58" fmla="*/ 97634 w 2032000"/>
              <a:gd name="T59" fmla="*/ 786 h 1625600"/>
              <a:gd name="T60" fmla="*/ 98498 w 2032000"/>
              <a:gd name="T61" fmla="*/ 1309 h 1625600"/>
              <a:gd name="T62" fmla="*/ 99284 w 2032000"/>
              <a:gd name="T63" fmla="*/ 1941 h 1625600"/>
              <a:gd name="T64" fmla="*/ 99978 w 2032000"/>
              <a:gd name="T65" fmla="*/ 2711 h 1625600"/>
              <a:gd name="T66" fmla="*/ 100564 w 2032000"/>
              <a:gd name="T67" fmla="*/ 3589 h 1625600"/>
              <a:gd name="T68" fmla="*/ 101011 w 2032000"/>
              <a:gd name="T69" fmla="*/ 4544 h 1625600"/>
              <a:gd name="T70" fmla="*/ 2929 w 2032000"/>
              <a:gd name="T71" fmla="*/ 45444 h 1625600"/>
              <a:gd name="T72" fmla="*/ 154 w 2032000"/>
              <a:gd name="T73" fmla="*/ 36786 h 1625600"/>
              <a:gd name="T74" fmla="*/ 15 w 2032000"/>
              <a:gd name="T75" fmla="*/ 35739 h 1625600"/>
              <a:gd name="T76" fmla="*/ 15 w 2032000"/>
              <a:gd name="T77" fmla="*/ 34691 h 1625600"/>
              <a:gd name="T78" fmla="*/ 185 w 2032000"/>
              <a:gd name="T79" fmla="*/ 33690 h 1625600"/>
              <a:gd name="T80" fmla="*/ 493 w 2032000"/>
              <a:gd name="T81" fmla="*/ 32719 h 1625600"/>
              <a:gd name="T82" fmla="*/ 941 w 2032000"/>
              <a:gd name="T83" fmla="*/ 31810 h 1625600"/>
              <a:gd name="T84" fmla="*/ 1511 w 2032000"/>
              <a:gd name="T85" fmla="*/ 30948 h 1625600"/>
              <a:gd name="T86" fmla="*/ 2205 w 2032000"/>
              <a:gd name="T87" fmla="*/ 30208 h 1625600"/>
              <a:gd name="T88" fmla="*/ 2975 w 2032000"/>
              <a:gd name="T89" fmla="*/ 29546 h 1625600"/>
              <a:gd name="T90" fmla="*/ 3885 w 2032000"/>
              <a:gd name="T91" fmla="*/ 29007 h 1625600"/>
              <a:gd name="T92" fmla="*/ 4887 w 2032000"/>
              <a:gd name="T93" fmla="*/ 28606 h 1625600"/>
              <a:gd name="T94" fmla="*/ 92932 w 2032000"/>
              <a:gd name="T95" fmla="*/ 169 h 1625600"/>
              <a:gd name="T96" fmla="*/ 93981 w 2032000"/>
              <a:gd name="T97" fmla="*/ 15 h 1625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032000" h="1625600">
                <a:moveTo>
                  <a:pt x="1142980" y="1016799"/>
                </a:moveTo>
                <a:lnTo>
                  <a:pt x="386480" y="1261749"/>
                </a:lnTo>
                <a:lnTo>
                  <a:pt x="408434" y="1329276"/>
                </a:lnTo>
                <a:lnTo>
                  <a:pt x="1164934" y="1084061"/>
                </a:lnTo>
                <a:lnTo>
                  <a:pt x="1142980" y="1016799"/>
                </a:lnTo>
                <a:close/>
                <a:moveTo>
                  <a:pt x="1087962" y="845995"/>
                </a:moveTo>
                <a:lnTo>
                  <a:pt x="331462" y="1091211"/>
                </a:lnTo>
                <a:lnTo>
                  <a:pt x="353152" y="1159002"/>
                </a:lnTo>
                <a:lnTo>
                  <a:pt x="1109916" y="913787"/>
                </a:lnTo>
                <a:lnTo>
                  <a:pt x="1087962" y="845995"/>
                </a:lnTo>
                <a:close/>
                <a:moveTo>
                  <a:pt x="1837056" y="396875"/>
                </a:moveTo>
                <a:lnTo>
                  <a:pt x="2026181" y="981314"/>
                </a:lnTo>
                <a:lnTo>
                  <a:pt x="2027768" y="987140"/>
                </a:lnTo>
                <a:lnTo>
                  <a:pt x="2029090" y="993231"/>
                </a:lnTo>
                <a:lnTo>
                  <a:pt x="2030148" y="999321"/>
                </a:lnTo>
                <a:lnTo>
                  <a:pt x="2031206" y="1005147"/>
                </a:lnTo>
                <a:lnTo>
                  <a:pt x="2031736" y="1011238"/>
                </a:lnTo>
                <a:lnTo>
                  <a:pt x="2032000" y="1017328"/>
                </a:lnTo>
                <a:lnTo>
                  <a:pt x="2032000" y="1023154"/>
                </a:lnTo>
                <a:lnTo>
                  <a:pt x="2031471" y="1028980"/>
                </a:lnTo>
                <a:lnTo>
                  <a:pt x="2030942" y="1035071"/>
                </a:lnTo>
                <a:lnTo>
                  <a:pt x="2029884" y="1040897"/>
                </a:lnTo>
                <a:lnTo>
                  <a:pt x="2028561" y="1046458"/>
                </a:lnTo>
                <a:lnTo>
                  <a:pt x="2027239" y="1052019"/>
                </a:lnTo>
                <a:lnTo>
                  <a:pt x="2025387" y="1057845"/>
                </a:lnTo>
                <a:lnTo>
                  <a:pt x="2023536" y="1063141"/>
                </a:lnTo>
                <a:lnTo>
                  <a:pt x="2021420" y="1068437"/>
                </a:lnTo>
                <a:lnTo>
                  <a:pt x="2018774" y="1073733"/>
                </a:lnTo>
                <a:lnTo>
                  <a:pt x="2015865" y="1078765"/>
                </a:lnTo>
                <a:lnTo>
                  <a:pt x="2012955" y="1083796"/>
                </a:lnTo>
                <a:lnTo>
                  <a:pt x="2009781" y="1088563"/>
                </a:lnTo>
                <a:lnTo>
                  <a:pt x="2006078" y="1093329"/>
                </a:lnTo>
                <a:lnTo>
                  <a:pt x="2002375" y="1097831"/>
                </a:lnTo>
                <a:lnTo>
                  <a:pt x="1998672" y="1102068"/>
                </a:lnTo>
                <a:lnTo>
                  <a:pt x="1994440" y="1106305"/>
                </a:lnTo>
                <a:lnTo>
                  <a:pt x="1990207" y="1110277"/>
                </a:lnTo>
                <a:lnTo>
                  <a:pt x="1985446" y="1113985"/>
                </a:lnTo>
                <a:lnTo>
                  <a:pt x="1980685" y="1117692"/>
                </a:lnTo>
                <a:lnTo>
                  <a:pt x="1975924" y="1120870"/>
                </a:lnTo>
                <a:lnTo>
                  <a:pt x="1970369" y="1124047"/>
                </a:lnTo>
                <a:lnTo>
                  <a:pt x="1965079" y="1126960"/>
                </a:lnTo>
                <a:lnTo>
                  <a:pt x="1959789" y="1129344"/>
                </a:lnTo>
                <a:lnTo>
                  <a:pt x="1953969" y="1131992"/>
                </a:lnTo>
                <a:lnTo>
                  <a:pt x="1947886" y="1133845"/>
                </a:lnTo>
                <a:lnTo>
                  <a:pt x="449169" y="1619510"/>
                </a:lnTo>
                <a:lnTo>
                  <a:pt x="443350" y="1621363"/>
                </a:lnTo>
                <a:lnTo>
                  <a:pt x="437530" y="1622687"/>
                </a:lnTo>
                <a:lnTo>
                  <a:pt x="431447" y="1623747"/>
                </a:lnTo>
                <a:lnTo>
                  <a:pt x="425363" y="1624806"/>
                </a:lnTo>
                <a:lnTo>
                  <a:pt x="419544" y="1625335"/>
                </a:lnTo>
                <a:lnTo>
                  <a:pt x="413460" y="1625600"/>
                </a:lnTo>
                <a:lnTo>
                  <a:pt x="407376" y="1625600"/>
                </a:lnTo>
                <a:lnTo>
                  <a:pt x="401557" y="1625071"/>
                </a:lnTo>
                <a:lnTo>
                  <a:pt x="395738" y="1624276"/>
                </a:lnTo>
                <a:lnTo>
                  <a:pt x="390183" y="1623482"/>
                </a:lnTo>
                <a:lnTo>
                  <a:pt x="384099" y="1622158"/>
                </a:lnTo>
                <a:lnTo>
                  <a:pt x="378545" y="1620834"/>
                </a:lnTo>
                <a:lnTo>
                  <a:pt x="372990" y="1618980"/>
                </a:lnTo>
                <a:lnTo>
                  <a:pt x="367700" y="1617126"/>
                </a:lnTo>
                <a:lnTo>
                  <a:pt x="362145" y="1614743"/>
                </a:lnTo>
                <a:lnTo>
                  <a:pt x="356855" y="1612360"/>
                </a:lnTo>
                <a:lnTo>
                  <a:pt x="351829" y="1609447"/>
                </a:lnTo>
                <a:lnTo>
                  <a:pt x="346803" y="1606534"/>
                </a:lnTo>
                <a:lnTo>
                  <a:pt x="342042" y="1603356"/>
                </a:lnTo>
                <a:lnTo>
                  <a:pt x="337281" y="1599649"/>
                </a:lnTo>
                <a:lnTo>
                  <a:pt x="332784" y="1595941"/>
                </a:lnTo>
                <a:lnTo>
                  <a:pt x="328552" y="1591969"/>
                </a:lnTo>
                <a:lnTo>
                  <a:pt x="324320" y="1587732"/>
                </a:lnTo>
                <a:lnTo>
                  <a:pt x="320352" y="1583760"/>
                </a:lnTo>
                <a:lnTo>
                  <a:pt x="316649" y="1579258"/>
                </a:lnTo>
                <a:lnTo>
                  <a:pt x="313210" y="1574492"/>
                </a:lnTo>
                <a:lnTo>
                  <a:pt x="309772" y="1569195"/>
                </a:lnTo>
                <a:lnTo>
                  <a:pt x="306598" y="1563899"/>
                </a:lnTo>
                <a:lnTo>
                  <a:pt x="303953" y="1558603"/>
                </a:lnTo>
                <a:lnTo>
                  <a:pt x="301307" y="1553307"/>
                </a:lnTo>
                <a:lnTo>
                  <a:pt x="298927" y="1547481"/>
                </a:lnTo>
                <a:lnTo>
                  <a:pt x="296811" y="1541390"/>
                </a:lnTo>
                <a:lnTo>
                  <a:pt x="107950" y="957481"/>
                </a:lnTo>
                <a:lnTo>
                  <a:pt x="1837056" y="396875"/>
                </a:lnTo>
                <a:close/>
                <a:moveTo>
                  <a:pt x="1619010" y="0"/>
                </a:moveTo>
                <a:lnTo>
                  <a:pt x="1624830" y="265"/>
                </a:lnTo>
                <a:lnTo>
                  <a:pt x="1630650" y="529"/>
                </a:lnTo>
                <a:lnTo>
                  <a:pt x="1636470" y="1059"/>
                </a:lnTo>
                <a:lnTo>
                  <a:pt x="1642290" y="1853"/>
                </a:lnTo>
                <a:lnTo>
                  <a:pt x="1648110" y="3442"/>
                </a:lnTo>
                <a:lnTo>
                  <a:pt x="1653665" y="4766"/>
                </a:lnTo>
                <a:lnTo>
                  <a:pt x="1658956" y="6354"/>
                </a:lnTo>
                <a:lnTo>
                  <a:pt x="1664776" y="8472"/>
                </a:lnTo>
                <a:lnTo>
                  <a:pt x="1670067" y="10855"/>
                </a:lnTo>
                <a:lnTo>
                  <a:pt x="1675358" y="13503"/>
                </a:lnTo>
                <a:lnTo>
                  <a:pt x="1680384" y="16150"/>
                </a:lnTo>
                <a:lnTo>
                  <a:pt x="1685410" y="19063"/>
                </a:lnTo>
                <a:lnTo>
                  <a:pt x="1690172" y="22505"/>
                </a:lnTo>
                <a:lnTo>
                  <a:pt x="1694669" y="25947"/>
                </a:lnTo>
                <a:lnTo>
                  <a:pt x="1699167" y="29653"/>
                </a:lnTo>
                <a:lnTo>
                  <a:pt x="1703664" y="33360"/>
                </a:lnTo>
                <a:lnTo>
                  <a:pt x="1707896" y="37596"/>
                </a:lnTo>
                <a:lnTo>
                  <a:pt x="1711865" y="42097"/>
                </a:lnTo>
                <a:lnTo>
                  <a:pt x="1715568" y="46598"/>
                </a:lnTo>
                <a:lnTo>
                  <a:pt x="1719007" y="51364"/>
                </a:lnTo>
                <a:lnTo>
                  <a:pt x="1722446" y="56394"/>
                </a:lnTo>
                <a:lnTo>
                  <a:pt x="1725621" y="61690"/>
                </a:lnTo>
                <a:lnTo>
                  <a:pt x="1728531" y="66985"/>
                </a:lnTo>
                <a:lnTo>
                  <a:pt x="1730912" y="72545"/>
                </a:lnTo>
                <a:lnTo>
                  <a:pt x="1733293" y="78105"/>
                </a:lnTo>
                <a:lnTo>
                  <a:pt x="1735409" y="83930"/>
                </a:lnTo>
                <a:lnTo>
                  <a:pt x="1779588" y="220812"/>
                </a:lnTo>
                <a:lnTo>
                  <a:pt x="50263" y="781050"/>
                </a:lnTo>
                <a:lnTo>
                  <a:pt x="6084" y="644433"/>
                </a:lnTo>
                <a:lnTo>
                  <a:pt x="4232" y="638343"/>
                </a:lnTo>
                <a:lnTo>
                  <a:pt x="2645" y="632254"/>
                </a:lnTo>
                <a:lnTo>
                  <a:pt x="1587" y="626164"/>
                </a:lnTo>
                <a:lnTo>
                  <a:pt x="793" y="620339"/>
                </a:lnTo>
                <a:lnTo>
                  <a:pt x="264" y="614250"/>
                </a:lnTo>
                <a:lnTo>
                  <a:pt x="0" y="608160"/>
                </a:lnTo>
                <a:lnTo>
                  <a:pt x="0" y="602335"/>
                </a:lnTo>
                <a:lnTo>
                  <a:pt x="264" y="596246"/>
                </a:lnTo>
                <a:lnTo>
                  <a:pt x="1322" y="590421"/>
                </a:lnTo>
                <a:lnTo>
                  <a:pt x="2116" y="584861"/>
                </a:lnTo>
                <a:lnTo>
                  <a:pt x="3174" y="579036"/>
                </a:lnTo>
                <a:lnTo>
                  <a:pt x="4762" y="573211"/>
                </a:lnTo>
                <a:lnTo>
                  <a:pt x="6613" y="567651"/>
                </a:lnTo>
                <a:lnTo>
                  <a:pt x="8465" y="562356"/>
                </a:lnTo>
                <a:lnTo>
                  <a:pt x="10846" y="557061"/>
                </a:lnTo>
                <a:lnTo>
                  <a:pt x="13227" y="551766"/>
                </a:lnTo>
                <a:lnTo>
                  <a:pt x="16137" y="546735"/>
                </a:lnTo>
                <a:lnTo>
                  <a:pt x="19047" y="541705"/>
                </a:lnTo>
                <a:lnTo>
                  <a:pt x="22221" y="536674"/>
                </a:lnTo>
                <a:lnTo>
                  <a:pt x="25925" y="531909"/>
                </a:lnTo>
                <a:lnTo>
                  <a:pt x="29629" y="527408"/>
                </a:lnTo>
                <a:lnTo>
                  <a:pt x="33597" y="523436"/>
                </a:lnTo>
                <a:lnTo>
                  <a:pt x="37830" y="519200"/>
                </a:lnTo>
                <a:lnTo>
                  <a:pt x="41798" y="515228"/>
                </a:lnTo>
                <a:lnTo>
                  <a:pt x="46295" y="511522"/>
                </a:lnTo>
                <a:lnTo>
                  <a:pt x="51057" y="507815"/>
                </a:lnTo>
                <a:lnTo>
                  <a:pt x="56348" y="504373"/>
                </a:lnTo>
                <a:lnTo>
                  <a:pt x="61374" y="501461"/>
                </a:lnTo>
                <a:lnTo>
                  <a:pt x="66665" y="498548"/>
                </a:lnTo>
                <a:lnTo>
                  <a:pt x="72220" y="496166"/>
                </a:lnTo>
                <a:lnTo>
                  <a:pt x="77776" y="493783"/>
                </a:lnTo>
                <a:lnTo>
                  <a:pt x="83860" y="491665"/>
                </a:lnTo>
                <a:lnTo>
                  <a:pt x="1582767" y="5825"/>
                </a:lnTo>
                <a:lnTo>
                  <a:pt x="1588852" y="4236"/>
                </a:lnTo>
                <a:lnTo>
                  <a:pt x="1594672" y="2912"/>
                </a:lnTo>
                <a:lnTo>
                  <a:pt x="1601021" y="1588"/>
                </a:lnTo>
                <a:lnTo>
                  <a:pt x="1606841" y="794"/>
                </a:lnTo>
                <a:lnTo>
                  <a:pt x="1612661" y="265"/>
                </a:lnTo>
                <a:lnTo>
                  <a:pt x="1619010" y="0"/>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p:cNvSpPr>
            <a:spLocks noChangeArrowheads="1"/>
          </p:cNvSpPr>
          <p:nvPr/>
        </p:nvSpPr>
        <p:spPr bwMode="auto">
          <a:xfrm>
            <a:off x="1123950" y="592138"/>
            <a:ext cx="9966325" cy="866775"/>
          </a:xfrm>
          <a:prstGeom prst="rect">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solidFill>
                  <a:srgbClr val="003A6C"/>
                </a:solidFill>
                <a:latin typeface="微软雅黑" panose="020B0503020204020204" pitchFamily="34" charset="-122"/>
                <a:ea typeface="微软雅黑" panose="020B0503020204020204" pitchFamily="34" charset="-122"/>
              </a:rPr>
              <a:t>所需编写的主体内容</a:t>
            </a:r>
          </a:p>
        </p:txBody>
      </p:sp>
      <p:sp>
        <p:nvSpPr>
          <p:cNvPr id="47108" name="圆角矩形 3"/>
          <p:cNvSpPr>
            <a:spLocks noChangeArrowheads="1"/>
          </p:cNvSpPr>
          <p:nvPr/>
        </p:nvSpPr>
        <p:spPr bwMode="auto">
          <a:xfrm>
            <a:off x="2439988" y="2751138"/>
            <a:ext cx="2089150" cy="2782887"/>
          </a:xfrm>
          <a:prstGeom prst="roundRect">
            <a:avLst>
              <a:gd name="adj" fmla="val 6250"/>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09" name="圆角矩形 4"/>
          <p:cNvSpPr>
            <a:spLocks noChangeArrowheads="1"/>
          </p:cNvSpPr>
          <p:nvPr/>
        </p:nvSpPr>
        <p:spPr bwMode="auto">
          <a:xfrm>
            <a:off x="4811713" y="2255838"/>
            <a:ext cx="2813050" cy="3565525"/>
          </a:xfrm>
          <a:prstGeom prst="roundRect">
            <a:avLst>
              <a:gd name="adj" fmla="val 5528"/>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0" name="圆角矩形 5"/>
          <p:cNvSpPr>
            <a:spLocks noChangeArrowheads="1"/>
          </p:cNvSpPr>
          <p:nvPr/>
        </p:nvSpPr>
        <p:spPr bwMode="auto">
          <a:xfrm>
            <a:off x="7907338" y="2751138"/>
            <a:ext cx="2089150" cy="2782887"/>
          </a:xfrm>
          <a:prstGeom prst="roundRect">
            <a:avLst>
              <a:gd name="adj" fmla="val 6250"/>
            </a:avLst>
          </a:prstGeom>
          <a:gradFill rotWithShape="1">
            <a:gsLst>
              <a:gs pos="0">
                <a:srgbClr val="F2F2F2"/>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7111" name="直接连接符 9"/>
          <p:cNvCxnSpPr>
            <a:cxnSpLocks noChangeShapeType="1"/>
          </p:cNvCxnSpPr>
          <p:nvPr/>
        </p:nvCxnSpPr>
        <p:spPr bwMode="auto">
          <a:xfrm>
            <a:off x="1136650" y="6232525"/>
            <a:ext cx="9963150" cy="0"/>
          </a:xfrm>
          <a:prstGeom prst="line">
            <a:avLst/>
          </a:prstGeom>
          <a:noFill/>
          <a:ln w="6350">
            <a:solidFill>
              <a:srgbClr val="9DC3E6"/>
            </a:solidFill>
            <a:round/>
          </a:ln>
          <a:extLst>
            <a:ext uri="{909E8E84-426E-40DD-AFC4-6F175D3DCCD1}">
              <a14:hiddenFill xmlns:a14="http://schemas.microsoft.com/office/drawing/2010/main">
                <a:noFill/>
              </a14:hiddenFill>
            </a:ext>
          </a:extLst>
        </p:spPr>
      </p:cxnSp>
      <p:sp>
        <p:nvSpPr>
          <p:cNvPr id="47112" name="椭圆 10"/>
          <p:cNvSpPr>
            <a:spLocks noChangeArrowheads="1"/>
          </p:cNvSpPr>
          <p:nvPr/>
        </p:nvSpPr>
        <p:spPr bwMode="auto">
          <a:xfrm>
            <a:off x="1136650" y="6145213"/>
            <a:ext cx="174625" cy="174625"/>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3" name="椭圆 11"/>
          <p:cNvSpPr>
            <a:spLocks noChangeArrowheads="1"/>
          </p:cNvSpPr>
          <p:nvPr/>
        </p:nvSpPr>
        <p:spPr bwMode="auto">
          <a:xfrm>
            <a:off x="1223963" y="4724400"/>
            <a:ext cx="368300" cy="3683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4" name="椭圆 12"/>
          <p:cNvSpPr>
            <a:spLocks noChangeArrowheads="1"/>
          </p:cNvSpPr>
          <p:nvPr/>
        </p:nvSpPr>
        <p:spPr bwMode="auto">
          <a:xfrm>
            <a:off x="1392238" y="5441950"/>
            <a:ext cx="576262" cy="577850"/>
          </a:xfrm>
          <a:prstGeom prst="ellipse">
            <a:avLst/>
          </a:prstGeom>
          <a:solidFill>
            <a:schemeClr val="bg1"/>
          </a:solidFill>
          <a:ln w="12700">
            <a:solidFill>
              <a:srgbClr val="BFBFBF"/>
            </a:solidFill>
            <a:rou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5" name="椭圆 13"/>
          <p:cNvSpPr>
            <a:spLocks noChangeArrowheads="1"/>
          </p:cNvSpPr>
          <p:nvPr/>
        </p:nvSpPr>
        <p:spPr bwMode="auto">
          <a:xfrm>
            <a:off x="1812925" y="5097463"/>
            <a:ext cx="217488" cy="2159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6" name="椭圆 14"/>
          <p:cNvSpPr>
            <a:spLocks noChangeArrowheads="1"/>
          </p:cNvSpPr>
          <p:nvPr/>
        </p:nvSpPr>
        <p:spPr bwMode="auto">
          <a:xfrm flipH="1">
            <a:off x="10742613" y="4675188"/>
            <a:ext cx="368300" cy="3683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7" name="椭圆 15"/>
          <p:cNvSpPr>
            <a:spLocks noChangeArrowheads="1"/>
          </p:cNvSpPr>
          <p:nvPr/>
        </p:nvSpPr>
        <p:spPr bwMode="auto">
          <a:xfrm flipH="1">
            <a:off x="10453688" y="5476875"/>
            <a:ext cx="576262" cy="576263"/>
          </a:xfrm>
          <a:prstGeom prst="ellipse">
            <a:avLst/>
          </a:prstGeom>
          <a:solidFill>
            <a:schemeClr val="bg1"/>
          </a:solidFill>
          <a:ln w="12700">
            <a:solidFill>
              <a:srgbClr val="BFBFBF"/>
            </a:solidFill>
            <a:rou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8" name="椭圆 16"/>
          <p:cNvSpPr>
            <a:spLocks noChangeArrowheads="1"/>
          </p:cNvSpPr>
          <p:nvPr/>
        </p:nvSpPr>
        <p:spPr bwMode="auto">
          <a:xfrm flipH="1">
            <a:off x="10439400" y="5097463"/>
            <a:ext cx="215900" cy="215900"/>
          </a:xfrm>
          <a:prstGeom prst="ellipse">
            <a:avLst/>
          </a:prstGeom>
          <a:solidFill>
            <a:srgbClr val="1B71A1"/>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19" name="文本框 17"/>
          <p:cNvSpPr txBox="1">
            <a:spLocks noChangeArrowheads="1"/>
          </p:cNvSpPr>
          <p:nvPr/>
        </p:nvSpPr>
        <p:spPr bwMode="auto">
          <a:xfrm>
            <a:off x="2101850" y="2878138"/>
            <a:ext cx="275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err="1">
                <a:solidFill>
                  <a:srgbClr val="2E6697"/>
                </a:solidFill>
                <a:latin typeface="微软雅黑" panose="020B0503020204020204" pitchFamily="34" charset="-122"/>
                <a:ea typeface="微软雅黑" panose="020B0503020204020204" pitchFamily="34" charset="-122"/>
              </a:rPr>
              <a:t>Student.class</a:t>
            </a:r>
            <a:endParaRPr lang="zh-CN" altLang="en-US" dirty="0">
              <a:solidFill>
                <a:srgbClr val="2E6697"/>
              </a:solidFill>
              <a:latin typeface="微软雅黑" panose="020B0503020204020204" pitchFamily="34" charset="-122"/>
              <a:ea typeface="微软雅黑" panose="020B0503020204020204" pitchFamily="34" charset="-122"/>
            </a:endParaRPr>
          </a:p>
        </p:txBody>
      </p:sp>
      <p:sp>
        <p:nvSpPr>
          <p:cNvPr id="47120" name="文本框 18"/>
          <p:cNvSpPr txBox="1">
            <a:spLocks noChangeArrowheads="1"/>
          </p:cNvSpPr>
          <p:nvPr/>
        </p:nvSpPr>
        <p:spPr bwMode="auto">
          <a:xfrm>
            <a:off x="4795838" y="2405063"/>
            <a:ext cx="2814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err="1">
                <a:solidFill>
                  <a:srgbClr val="2E6697"/>
                </a:solidFill>
                <a:latin typeface="微软雅黑" panose="020B0503020204020204" pitchFamily="34" charset="-122"/>
                <a:ea typeface="微软雅黑" panose="020B0503020204020204" pitchFamily="34" charset="-122"/>
              </a:rPr>
              <a:t>Run.class</a:t>
            </a:r>
            <a:endParaRPr lang="zh-CN" altLang="en-US" sz="2400" dirty="0">
              <a:solidFill>
                <a:srgbClr val="2E6697"/>
              </a:solidFill>
              <a:latin typeface="微软雅黑" panose="020B0503020204020204" pitchFamily="34" charset="-122"/>
              <a:ea typeface="微软雅黑" panose="020B0503020204020204" pitchFamily="34" charset="-122"/>
            </a:endParaRPr>
          </a:p>
        </p:txBody>
      </p:sp>
      <p:sp>
        <p:nvSpPr>
          <p:cNvPr id="47121" name="椭圆 19"/>
          <p:cNvSpPr>
            <a:spLocks noChangeArrowheads="1"/>
          </p:cNvSpPr>
          <p:nvPr/>
        </p:nvSpPr>
        <p:spPr bwMode="auto">
          <a:xfrm>
            <a:off x="2525713" y="3186113"/>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7122" name="直接连接符 20"/>
          <p:cNvCxnSpPr>
            <a:cxnSpLocks noChangeShapeType="1"/>
          </p:cNvCxnSpPr>
          <p:nvPr/>
        </p:nvCxnSpPr>
        <p:spPr bwMode="auto">
          <a:xfrm>
            <a:off x="2665413" y="3252788"/>
            <a:ext cx="1633537" cy="0"/>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47123" name="椭圆 21"/>
          <p:cNvSpPr>
            <a:spLocks noChangeArrowheads="1"/>
          </p:cNvSpPr>
          <p:nvPr/>
        </p:nvSpPr>
        <p:spPr bwMode="auto">
          <a:xfrm>
            <a:off x="4298950" y="3186113"/>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24" name="椭圆 22"/>
          <p:cNvSpPr>
            <a:spLocks noChangeArrowheads="1"/>
          </p:cNvSpPr>
          <p:nvPr/>
        </p:nvSpPr>
        <p:spPr bwMode="auto">
          <a:xfrm>
            <a:off x="8005763" y="3181350"/>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7125" name="直接连接符 23"/>
          <p:cNvCxnSpPr>
            <a:cxnSpLocks noChangeShapeType="1"/>
          </p:cNvCxnSpPr>
          <p:nvPr/>
        </p:nvCxnSpPr>
        <p:spPr bwMode="auto">
          <a:xfrm>
            <a:off x="8145463" y="3248025"/>
            <a:ext cx="1633537" cy="0"/>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47126" name="椭圆 24"/>
          <p:cNvSpPr>
            <a:spLocks noChangeArrowheads="1"/>
          </p:cNvSpPr>
          <p:nvPr/>
        </p:nvSpPr>
        <p:spPr bwMode="auto">
          <a:xfrm>
            <a:off x="9779000" y="3181350"/>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27" name="文本框 25"/>
          <p:cNvSpPr txBox="1">
            <a:spLocks noChangeArrowheads="1"/>
          </p:cNvSpPr>
          <p:nvPr/>
        </p:nvSpPr>
        <p:spPr bwMode="auto">
          <a:xfrm>
            <a:off x="7572375" y="2878138"/>
            <a:ext cx="275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err="1">
                <a:solidFill>
                  <a:srgbClr val="2E6697"/>
                </a:solidFill>
                <a:latin typeface="微软雅黑" panose="020B0503020204020204" pitchFamily="34" charset="-122"/>
                <a:ea typeface="微软雅黑" panose="020B0503020204020204" pitchFamily="34" charset="-122"/>
              </a:rPr>
              <a:t>Teacher.class</a:t>
            </a:r>
            <a:endParaRPr lang="zh-CN" altLang="en-US" dirty="0">
              <a:solidFill>
                <a:srgbClr val="2E6697"/>
              </a:solidFill>
              <a:latin typeface="微软雅黑" panose="020B0503020204020204" pitchFamily="34" charset="-122"/>
              <a:ea typeface="微软雅黑" panose="020B0503020204020204" pitchFamily="34" charset="-122"/>
            </a:endParaRPr>
          </a:p>
        </p:txBody>
      </p:sp>
      <p:sp>
        <p:nvSpPr>
          <p:cNvPr id="47128" name="椭圆 26"/>
          <p:cNvSpPr>
            <a:spLocks noChangeArrowheads="1"/>
          </p:cNvSpPr>
          <p:nvPr/>
        </p:nvSpPr>
        <p:spPr bwMode="auto">
          <a:xfrm>
            <a:off x="4976813" y="2841625"/>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47129" name="直接连接符 27"/>
          <p:cNvCxnSpPr>
            <a:cxnSpLocks noChangeShapeType="1"/>
          </p:cNvCxnSpPr>
          <p:nvPr/>
        </p:nvCxnSpPr>
        <p:spPr bwMode="auto">
          <a:xfrm>
            <a:off x="5116513" y="2908300"/>
            <a:ext cx="2220912" cy="0"/>
          </a:xfrm>
          <a:prstGeom prst="line">
            <a:avLst/>
          </a:prstGeom>
          <a:noFill/>
          <a:ln w="6350">
            <a:solidFill>
              <a:srgbClr val="2E6697"/>
            </a:solidFill>
            <a:round/>
          </a:ln>
          <a:extLst>
            <a:ext uri="{909E8E84-426E-40DD-AFC4-6F175D3DCCD1}">
              <a14:hiddenFill xmlns:a14="http://schemas.microsoft.com/office/drawing/2010/main">
                <a:noFill/>
              </a14:hiddenFill>
            </a:ext>
          </a:extLst>
        </p:spPr>
      </p:cxnSp>
      <p:sp>
        <p:nvSpPr>
          <p:cNvPr id="47130" name="椭圆 28"/>
          <p:cNvSpPr>
            <a:spLocks noChangeArrowheads="1"/>
          </p:cNvSpPr>
          <p:nvPr/>
        </p:nvSpPr>
        <p:spPr bwMode="auto">
          <a:xfrm>
            <a:off x="7337425" y="2841625"/>
            <a:ext cx="139700" cy="139700"/>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7131" name="文本框 29"/>
          <p:cNvSpPr txBox="1">
            <a:spLocks noChangeArrowheads="1"/>
          </p:cNvSpPr>
          <p:nvPr/>
        </p:nvSpPr>
        <p:spPr bwMode="auto">
          <a:xfrm>
            <a:off x="2692400" y="4251325"/>
            <a:ext cx="1566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用于编写学生端界面以及调用</a:t>
            </a:r>
            <a:r>
              <a:rPr lang="en-US" altLang="zh-CN" sz="1800" b="1" kern="100" dirty="0" err="1">
                <a:effectLst/>
                <a:latin typeface="Times New Roman" panose="02020603050405020304" pitchFamily="18" charset="0"/>
                <a:ea typeface="宋体" panose="02010600030101010101" pitchFamily="2" charset="-122"/>
              </a:rPr>
              <a:t>dpopra</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类中的</a:t>
            </a: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altLang="en-US" sz="1400" dirty="0">
              <a:solidFill>
                <a:srgbClr val="2E6697"/>
              </a:solidFill>
              <a:latin typeface="微软雅黑" panose="020B0503020204020204" pitchFamily="34" charset="-122"/>
              <a:ea typeface="微软雅黑" panose="020B0503020204020204" pitchFamily="34" charset="-122"/>
            </a:endParaRPr>
          </a:p>
        </p:txBody>
      </p:sp>
      <p:sp>
        <p:nvSpPr>
          <p:cNvPr id="47132" name="文本框 30"/>
          <p:cNvSpPr txBox="1">
            <a:spLocks noChangeArrowheads="1"/>
          </p:cNvSpPr>
          <p:nvPr/>
        </p:nvSpPr>
        <p:spPr bwMode="auto">
          <a:xfrm>
            <a:off x="7934326" y="4251325"/>
            <a:ext cx="19843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800" b="1" kern="100" dirty="0">
                <a:effectLst/>
                <a:latin typeface="Times New Roman" panose="02020603050405020304" pitchFamily="18" charset="0"/>
                <a:ea typeface="宋体" panose="02010600030101010101" pitchFamily="2" charset="-122"/>
              </a:rPr>
              <a:t>用于编写教师端界面以及调用</a:t>
            </a:r>
            <a:r>
              <a:rPr lang="en-US" altLang="zh-CN" sz="1800" b="1" kern="100" dirty="0" err="1">
                <a:effectLst/>
                <a:latin typeface="Times New Roman" panose="02020603050405020304" pitchFamily="18" charset="0"/>
                <a:ea typeface="宋体" panose="02010600030101010101" pitchFamily="2" charset="-122"/>
              </a:rPr>
              <a:t>dpopra</a:t>
            </a:r>
            <a:r>
              <a:rPr lang="zh-CN" altLang="zh-CN" sz="1800" b="1" kern="100" dirty="0">
                <a:effectLst/>
                <a:latin typeface="Times New Roman" panose="02020603050405020304" pitchFamily="18" charset="0"/>
                <a:ea typeface="宋体" panose="02010600030101010101" pitchFamily="2" charset="-122"/>
              </a:rPr>
              <a:t>类中的操作函数</a:t>
            </a:r>
            <a:r>
              <a:rPr lang="zh-CN" altLang="en-US" sz="1400" b="1" kern="100" dirty="0">
                <a:solidFill>
                  <a:srgbClr val="2E6697"/>
                </a:solidFill>
                <a:latin typeface="微软雅黑" panose="020B0503020204020204" pitchFamily="34" charset="-122"/>
                <a:ea typeface="微软雅黑" panose="020B0503020204020204" pitchFamily="34" charset="-122"/>
              </a:rPr>
              <a:t>。</a:t>
            </a:r>
            <a:endParaRPr lang="zh-CN" altLang="en-US" sz="1400" dirty="0">
              <a:solidFill>
                <a:srgbClr val="2E6697"/>
              </a:solidFill>
              <a:latin typeface="微软雅黑" panose="020B0503020204020204" pitchFamily="34" charset="-122"/>
              <a:ea typeface="微软雅黑" panose="020B0503020204020204" pitchFamily="34" charset="-122"/>
            </a:endParaRPr>
          </a:p>
        </p:txBody>
      </p:sp>
      <p:sp>
        <p:nvSpPr>
          <p:cNvPr id="47133" name="文本框 31"/>
          <p:cNvSpPr txBox="1">
            <a:spLocks noChangeArrowheads="1"/>
          </p:cNvSpPr>
          <p:nvPr/>
        </p:nvSpPr>
        <p:spPr bwMode="auto">
          <a:xfrm>
            <a:off x="5233988" y="4065588"/>
            <a:ext cx="19542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1800" b="1" kern="100" dirty="0">
                <a:effectLst/>
                <a:latin typeface="Times New Roman" panose="02020603050405020304" pitchFamily="18" charset="0"/>
                <a:ea typeface="宋体" panose="02010600030101010101" pitchFamily="2" charset="-122"/>
              </a:rPr>
              <a:t>用于编写登录界面，注册功能作为事件被注册按钮监听，注册后的数据被写入</a:t>
            </a:r>
            <a:r>
              <a:rPr lang="zh-CN" altLang="en-US" sz="1800" b="1" kern="100" dirty="0">
                <a:effectLst/>
                <a:latin typeface="Times New Roman" panose="02020603050405020304" pitchFamily="18" charset="0"/>
                <a:ea typeface="宋体" panose="02010600030101010101" pitchFamily="2" charset="-122"/>
              </a:rPr>
              <a:t>相关文件。</a:t>
            </a:r>
            <a:endParaRPr lang="zh-CN" altLang="zh-CN" sz="1800" kern="100" dirty="0">
              <a:effectLst/>
              <a:latin typeface="Times New Roman" panose="02020603050405020304" pitchFamily="18" charset="0"/>
              <a:ea typeface="宋体" panose="02010600030101010101" pitchFamily="2" charset="-122"/>
            </a:endParaRPr>
          </a:p>
        </p:txBody>
      </p:sp>
      <p:sp>
        <p:nvSpPr>
          <p:cNvPr id="47134" name="KSO_Shape"/>
          <p:cNvSpPr>
            <a:spLocks noChangeArrowheads="1"/>
          </p:cNvSpPr>
          <p:nvPr/>
        </p:nvSpPr>
        <p:spPr bwMode="auto">
          <a:xfrm>
            <a:off x="3133725" y="3509963"/>
            <a:ext cx="696913" cy="561975"/>
          </a:xfrm>
          <a:custGeom>
            <a:avLst/>
            <a:gdLst>
              <a:gd name="T0" fmla="*/ 47128671 w 4940"/>
              <a:gd name="T1" fmla="*/ 11244309 h 3973"/>
              <a:gd name="T2" fmla="*/ 42949168 w 4940"/>
              <a:gd name="T3" fmla="*/ 7242730 h 3973"/>
              <a:gd name="T4" fmla="*/ 38729882 w 4940"/>
              <a:gd name="T5" fmla="*/ 4221673 h 3973"/>
              <a:gd name="T6" fmla="*/ 34490704 w 4940"/>
              <a:gd name="T7" fmla="*/ 2120879 h 3973"/>
              <a:gd name="T8" fmla="*/ 30291309 w 4940"/>
              <a:gd name="T9" fmla="*/ 760286 h 3973"/>
              <a:gd name="T10" fmla="*/ 26151590 w 4940"/>
              <a:gd name="T11" fmla="*/ 120090 h 3973"/>
              <a:gd name="T12" fmla="*/ 22151253 w 4940"/>
              <a:gd name="T13" fmla="*/ 40030 h 3973"/>
              <a:gd name="T14" fmla="*/ 18310049 w 4940"/>
              <a:gd name="T15" fmla="*/ 420102 h 3973"/>
              <a:gd name="T16" fmla="*/ 14727719 w 4940"/>
              <a:gd name="T17" fmla="*/ 1180388 h 3973"/>
              <a:gd name="T18" fmla="*/ 11403980 w 4940"/>
              <a:gd name="T19" fmla="*/ 2220883 h 3973"/>
              <a:gd name="T20" fmla="*/ 7065343 w 4940"/>
              <a:gd name="T21" fmla="*/ 4001579 h 3973"/>
              <a:gd name="T22" fmla="*/ 2686783 w 4940"/>
              <a:gd name="T23" fmla="*/ 6382440 h 3973"/>
              <a:gd name="T24" fmla="*/ 0 w 4940"/>
              <a:gd name="T25" fmla="*/ 8223110 h 3973"/>
              <a:gd name="T26" fmla="*/ 1890694 w 4940"/>
              <a:gd name="T27" fmla="*/ 72747968 h 3973"/>
              <a:gd name="T28" fmla="*/ 5811464 w 4940"/>
              <a:gd name="T29" fmla="*/ 70487055 h 3973"/>
              <a:gd name="T30" fmla="*/ 10627782 w 4940"/>
              <a:gd name="T31" fmla="*/ 68366317 h 3973"/>
              <a:gd name="T32" fmla="*/ 13871955 w 4940"/>
              <a:gd name="T33" fmla="*/ 67285792 h 3973"/>
              <a:gd name="T34" fmla="*/ 17414502 w 4940"/>
              <a:gd name="T35" fmla="*/ 66445587 h 3973"/>
              <a:gd name="T36" fmla="*/ 21175998 w 4940"/>
              <a:gd name="T37" fmla="*/ 65945284 h 3973"/>
              <a:gd name="T38" fmla="*/ 25156443 w 4940"/>
              <a:gd name="T39" fmla="*/ 65905254 h 3973"/>
              <a:gd name="T40" fmla="*/ 29236488 w 4940"/>
              <a:gd name="T41" fmla="*/ 66425502 h 3973"/>
              <a:gd name="T42" fmla="*/ 33435882 w 4940"/>
              <a:gd name="T43" fmla="*/ 67566001 h 3973"/>
              <a:gd name="T44" fmla="*/ 37694952 w 4940"/>
              <a:gd name="T45" fmla="*/ 69486731 h 3973"/>
              <a:gd name="T46" fmla="*/ 41914238 w 4940"/>
              <a:gd name="T47" fmla="*/ 72267750 h 3973"/>
              <a:gd name="T48" fmla="*/ 46073850 w 4940"/>
              <a:gd name="T49" fmla="*/ 75989261 h 3973"/>
              <a:gd name="T50" fmla="*/ 50173645 w 4940"/>
              <a:gd name="T51" fmla="*/ 78250033 h 3973"/>
              <a:gd name="T52" fmla="*/ 54293473 w 4940"/>
              <a:gd name="T53" fmla="*/ 74008416 h 3973"/>
              <a:gd name="T54" fmla="*/ 58512759 w 4940"/>
              <a:gd name="T55" fmla="*/ 70767123 h 3973"/>
              <a:gd name="T56" fmla="*/ 62771829 w 4940"/>
              <a:gd name="T57" fmla="*/ 68426291 h 3973"/>
              <a:gd name="T58" fmla="*/ 66991115 w 4940"/>
              <a:gd name="T59" fmla="*/ 66905719 h 3973"/>
              <a:gd name="T60" fmla="*/ 71130834 w 4940"/>
              <a:gd name="T61" fmla="*/ 66085318 h 3973"/>
              <a:gd name="T62" fmla="*/ 75190846 w 4940"/>
              <a:gd name="T63" fmla="*/ 65865365 h 3973"/>
              <a:gd name="T64" fmla="*/ 79071834 w 4940"/>
              <a:gd name="T65" fmla="*/ 66145433 h 3973"/>
              <a:gd name="T66" fmla="*/ 82694088 w 4940"/>
              <a:gd name="T67" fmla="*/ 66805715 h 3973"/>
              <a:gd name="T68" fmla="*/ 86117285 w 4940"/>
              <a:gd name="T69" fmla="*/ 67786095 h 3973"/>
              <a:gd name="T70" fmla="*/ 89898673 w 4940"/>
              <a:gd name="T71" fmla="*/ 69246551 h 3973"/>
              <a:gd name="T72" fmla="*/ 94695099 w 4940"/>
              <a:gd name="T73" fmla="*/ 71687528 h 3973"/>
              <a:gd name="T74" fmla="*/ 97998947 w 4940"/>
              <a:gd name="T75" fmla="*/ 73828352 h 3973"/>
              <a:gd name="T76" fmla="*/ 97083367 w 4940"/>
              <a:gd name="T77" fmla="*/ 7342876 h 3973"/>
              <a:gd name="T78" fmla="*/ 93680061 w 4940"/>
              <a:gd name="T79" fmla="*/ 5262027 h 3973"/>
              <a:gd name="T80" fmla="*/ 88445878 w 4940"/>
              <a:gd name="T81" fmla="*/ 2781020 h 3973"/>
              <a:gd name="T82" fmla="*/ 85281413 w 4940"/>
              <a:gd name="T83" fmla="*/ 1680691 h 3973"/>
              <a:gd name="T84" fmla="*/ 81818292 w 4940"/>
              <a:gd name="T85" fmla="*/ 760286 h 3973"/>
              <a:gd name="T86" fmla="*/ 78116470 w 4940"/>
              <a:gd name="T87" fmla="*/ 180064 h 3973"/>
              <a:gd name="T88" fmla="*/ 74175808 w 4940"/>
              <a:gd name="T89" fmla="*/ 0 h 3973"/>
              <a:gd name="T90" fmla="*/ 70115796 w 4940"/>
              <a:gd name="T91" fmla="*/ 380214 h 3973"/>
              <a:gd name="T92" fmla="*/ 65936293 w 4940"/>
              <a:gd name="T93" fmla="*/ 1360452 h 3973"/>
              <a:gd name="T94" fmla="*/ 61697115 w 4940"/>
              <a:gd name="T95" fmla="*/ 3081173 h 3973"/>
              <a:gd name="T96" fmla="*/ 57438046 w 4940"/>
              <a:gd name="T97" fmla="*/ 5622155 h 3973"/>
              <a:gd name="T98" fmla="*/ 53258543 w 4940"/>
              <a:gd name="T99" fmla="*/ 9103486 h 3973"/>
              <a:gd name="T100" fmla="*/ 49158748 w 4940"/>
              <a:gd name="T101" fmla="*/ 13625171 h 39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35" name="KSO_Shape"/>
          <p:cNvSpPr>
            <a:spLocks noChangeArrowheads="1"/>
          </p:cNvSpPr>
          <p:nvPr/>
        </p:nvSpPr>
        <p:spPr bwMode="auto">
          <a:xfrm flipH="1">
            <a:off x="5757863" y="3086100"/>
            <a:ext cx="1031875" cy="828675"/>
          </a:xfrm>
          <a:custGeom>
            <a:avLst/>
            <a:gdLst>
              <a:gd name="T0" fmla="*/ 1848553902 w 288"/>
              <a:gd name="T1" fmla="*/ 0 h 232"/>
              <a:gd name="T2" fmla="*/ 0 w 288"/>
              <a:gd name="T3" fmla="*/ 1479963544 h 232"/>
              <a:gd name="T4" fmla="*/ 423627682 w 288"/>
              <a:gd name="T5" fmla="*/ 2041326563 h 232"/>
              <a:gd name="T6" fmla="*/ 1078323707 w 288"/>
              <a:gd name="T7" fmla="*/ 1964777709 h 232"/>
              <a:gd name="T8" fmla="*/ 1437763748 w 288"/>
              <a:gd name="T9" fmla="*/ 2105116678 h 232"/>
              <a:gd name="T10" fmla="*/ 1848553902 w 288"/>
              <a:gd name="T11" fmla="*/ 2147483646 h 232"/>
              <a:gd name="T12" fmla="*/ 2147483646 w 288"/>
              <a:gd name="T13" fmla="*/ 1479963544 h 232"/>
              <a:gd name="T14" fmla="*/ 1848553902 w 288"/>
              <a:gd name="T15" fmla="*/ 0 h 232"/>
              <a:gd name="T16" fmla="*/ 770230195 w 288"/>
              <a:gd name="T17" fmla="*/ 1326862266 h 232"/>
              <a:gd name="T18" fmla="*/ 513486797 w 288"/>
              <a:gd name="T19" fmla="*/ 1071698231 h 232"/>
              <a:gd name="T20" fmla="*/ 770230195 w 288"/>
              <a:gd name="T21" fmla="*/ 816530625 h 232"/>
              <a:gd name="T22" fmla="*/ 1026973594 w 288"/>
              <a:gd name="T23" fmla="*/ 1071698231 h 232"/>
              <a:gd name="T24" fmla="*/ 770230195 w 288"/>
              <a:gd name="T25" fmla="*/ 1326862266 h 232"/>
              <a:gd name="T26" fmla="*/ 1489110278 w 288"/>
              <a:gd name="T27" fmla="*/ 816530625 h 232"/>
              <a:gd name="T28" fmla="*/ 1232366879 w 288"/>
              <a:gd name="T29" fmla="*/ 561366591 h 232"/>
              <a:gd name="T30" fmla="*/ 1489110278 w 288"/>
              <a:gd name="T31" fmla="*/ 306198984 h 232"/>
              <a:gd name="T32" fmla="*/ 1745853676 w 288"/>
              <a:gd name="T33" fmla="*/ 561366591 h 232"/>
              <a:gd name="T34" fmla="*/ 1489110278 w 288"/>
              <a:gd name="T35" fmla="*/ 816530625 h 232"/>
              <a:gd name="T36" fmla="*/ 2105293717 w 288"/>
              <a:gd name="T37" fmla="*/ 2147483646 h 232"/>
              <a:gd name="T38" fmla="*/ 1745853676 w 288"/>
              <a:gd name="T39" fmla="*/ 2147483646 h 232"/>
              <a:gd name="T40" fmla="*/ 2105293717 w 288"/>
              <a:gd name="T41" fmla="*/ 2147483646 h 232"/>
              <a:gd name="T42" fmla="*/ 2147483646 w 288"/>
              <a:gd name="T43" fmla="*/ 2147483646 h 232"/>
              <a:gd name="T44" fmla="*/ 2105293717 w 288"/>
              <a:gd name="T45" fmla="*/ 2147483646 h 232"/>
              <a:gd name="T46" fmla="*/ 2147483646 w 288"/>
              <a:gd name="T47" fmla="*/ 816530625 h 232"/>
              <a:gd name="T48" fmla="*/ 1951250545 w 288"/>
              <a:gd name="T49" fmla="*/ 561366591 h 232"/>
              <a:gd name="T50" fmla="*/ 2147483646 w 288"/>
              <a:gd name="T51" fmla="*/ 306198984 h 232"/>
              <a:gd name="T52" fmla="*/ 2147483646 w 288"/>
              <a:gd name="T53" fmla="*/ 561366591 h 232"/>
              <a:gd name="T54" fmla="*/ 2147483646 w 288"/>
              <a:gd name="T55" fmla="*/ 816530625 h 232"/>
              <a:gd name="T56" fmla="*/ 2147483646 w 288"/>
              <a:gd name="T57" fmla="*/ 969631903 h 232"/>
              <a:gd name="T58" fmla="*/ 2147483646 w 288"/>
              <a:gd name="T59" fmla="*/ 714464297 h 232"/>
              <a:gd name="T60" fmla="*/ 2147483646 w 288"/>
              <a:gd name="T61" fmla="*/ 969631903 h 232"/>
              <a:gd name="T62" fmla="*/ 2147483646 w 288"/>
              <a:gd name="T63" fmla="*/ 1224795938 h 232"/>
              <a:gd name="T64" fmla="*/ 2147483646 w 288"/>
              <a:gd name="T65" fmla="*/ 969631903 h 232"/>
              <a:gd name="T66" fmla="*/ 2147483646 w 288"/>
              <a:gd name="T67" fmla="*/ 1684096200 h 232"/>
              <a:gd name="T68" fmla="*/ 2147483646 w 288"/>
              <a:gd name="T69" fmla="*/ 1939260234 h 232"/>
              <a:gd name="T70" fmla="*/ 2147483646 w 288"/>
              <a:gd name="T71" fmla="*/ 1684096200 h 232"/>
              <a:gd name="T72" fmla="*/ 2147483646 w 288"/>
              <a:gd name="T73" fmla="*/ 1428928594 h 232"/>
              <a:gd name="T74" fmla="*/ 2147483646 w 288"/>
              <a:gd name="T75" fmla="*/ 1684096200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36" name="KSO_Shape"/>
          <p:cNvSpPr>
            <a:spLocks noChangeArrowheads="1"/>
          </p:cNvSpPr>
          <p:nvPr/>
        </p:nvSpPr>
        <p:spPr bwMode="auto">
          <a:xfrm>
            <a:off x="8578850" y="3381375"/>
            <a:ext cx="822325" cy="698500"/>
          </a:xfrm>
          <a:custGeom>
            <a:avLst/>
            <a:gdLst>
              <a:gd name="T0" fmla="*/ 207236 w 3261356"/>
              <a:gd name="T1" fmla="*/ 168837 h 2766950"/>
              <a:gd name="T2" fmla="*/ 206274 w 3261356"/>
              <a:gd name="T3" fmla="*/ 171192 h 2766950"/>
              <a:gd name="T4" fmla="*/ 204564 w 3261356"/>
              <a:gd name="T5" fmla="*/ 173334 h 2766950"/>
              <a:gd name="T6" fmla="*/ 199754 w 3261356"/>
              <a:gd name="T7" fmla="*/ 175797 h 2766950"/>
              <a:gd name="T8" fmla="*/ 12505 w 3261356"/>
              <a:gd name="T9" fmla="*/ 176332 h 2766950"/>
              <a:gd name="T10" fmla="*/ 5558 w 3261356"/>
              <a:gd name="T11" fmla="*/ 175047 h 2766950"/>
              <a:gd name="T12" fmla="*/ 2244 w 3261356"/>
              <a:gd name="T13" fmla="*/ 172691 h 2766950"/>
              <a:gd name="T14" fmla="*/ 534 w 3261356"/>
              <a:gd name="T15" fmla="*/ 170443 h 2766950"/>
              <a:gd name="T16" fmla="*/ 0 w 3261356"/>
              <a:gd name="T17" fmla="*/ 167873 h 2766950"/>
              <a:gd name="T18" fmla="*/ 25864 w 3261356"/>
              <a:gd name="T19" fmla="*/ 95274 h 2766950"/>
              <a:gd name="T20" fmla="*/ 59317 w 3261356"/>
              <a:gd name="T21" fmla="*/ 103197 h 2766950"/>
              <a:gd name="T22" fmla="*/ 84326 w 3261356"/>
              <a:gd name="T23" fmla="*/ 107909 h 2766950"/>
              <a:gd name="T24" fmla="*/ 100999 w 3261356"/>
              <a:gd name="T25" fmla="*/ 109836 h 2766950"/>
              <a:gd name="T26" fmla="*/ 109336 w 3261356"/>
              <a:gd name="T27" fmla="*/ 109622 h 2766950"/>
              <a:gd name="T28" fmla="*/ 131032 w 3261356"/>
              <a:gd name="T29" fmla="*/ 106517 h 2766950"/>
              <a:gd name="T30" fmla="*/ 156789 w 3261356"/>
              <a:gd name="T31" fmla="*/ 101056 h 2766950"/>
              <a:gd name="T32" fmla="*/ 194945 w 3261356"/>
              <a:gd name="T33" fmla="*/ 91633 h 2766950"/>
              <a:gd name="T34" fmla="*/ 90101 w 3261356"/>
              <a:gd name="T35" fmla="*/ 82709 h 2766950"/>
              <a:gd name="T36" fmla="*/ 111432 w 3261356"/>
              <a:gd name="T37" fmla="*/ 89588 h 2766950"/>
              <a:gd name="T38" fmla="*/ 111432 w 3261356"/>
              <a:gd name="T39" fmla="*/ 76886 h 2766950"/>
              <a:gd name="T40" fmla="*/ 70863 w 3261356"/>
              <a:gd name="T41" fmla="*/ 29891 h 2766950"/>
              <a:gd name="T42" fmla="*/ 136480 w 3261356"/>
              <a:gd name="T43" fmla="*/ 29891 h 2766950"/>
              <a:gd name="T44" fmla="*/ 144316 w 3261356"/>
              <a:gd name="T45" fmla="*/ 31132 h 2766950"/>
              <a:gd name="T46" fmla="*/ 197403 w 3261356"/>
              <a:gd name="T47" fmla="*/ 31501 h 2766950"/>
              <a:gd name="T48" fmla="*/ 203602 w 3261356"/>
              <a:gd name="T49" fmla="*/ 33750 h 2766950"/>
              <a:gd name="T50" fmla="*/ 205847 w 3261356"/>
              <a:gd name="T51" fmla="*/ 35785 h 2766950"/>
              <a:gd name="T52" fmla="*/ 207022 w 3261356"/>
              <a:gd name="T53" fmla="*/ 38033 h 2766950"/>
              <a:gd name="T54" fmla="*/ 207343 w 3261356"/>
              <a:gd name="T55" fmla="*/ 84559 h 2766950"/>
              <a:gd name="T56" fmla="*/ 194945 w 3261356"/>
              <a:gd name="T57" fmla="*/ 87879 h 2766950"/>
              <a:gd name="T58" fmla="*/ 156790 w 3261356"/>
              <a:gd name="T59" fmla="*/ 97302 h 2766950"/>
              <a:gd name="T60" fmla="*/ 131032 w 3261356"/>
              <a:gd name="T61" fmla="*/ 102762 h 2766950"/>
              <a:gd name="T62" fmla="*/ 109336 w 3261356"/>
              <a:gd name="T63" fmla="*/ 105868 h 2766950"/>
              <a:gd name="T64" fmla="*/ 101000 w 3261356"/>
              <a:gd name="T65" fmla="*/ 106082 h 2766950"/>
              <a:gd name="T66" fmla="*/ 84327 w 3261356"/>
              <a:gd name="T67" fmla="*/ 104154 h 2766950"/>
              <a:gd name="T68" fmla="*/ 59317 w 3261356"/>
              <a:gd name="T69" fmla="*/ 99443 h 2766950"/>
              <a:gd name="T70" fmla="*/ 25865 w 3261356"/>
              <a:gd name="T71" fmla="*/ 91519 h 2766950"/>
              <a:gd name="T72" fmla="*/ 0 w 3261356"/>
              <a:gd name="T73" fmla="*/ 84906 h 2766950"/>
              <a:gd name="T74" fmla="*/ 0 w 3261356"/>
              <a:gd name="T75" fmla="*/ 39854 h 2766950"/>
              <a:gd name="T76" fmla="*/ 534 w 3261356"/>
              <a:gd name="T77" fmla="*/ 37284 h 2766950"/>
              <a:gd name="T78" fmla="*/ 2244 w 3261356"/>
              <a:gd name="T79" fmla="*/ 35035 h 2766950"/>
              <a:gd name="T80" fmla="*/ 5558 w 3261356"/>
              <a:gd name="T81" fmla="*/ 32679 h 2766950"/>
              <a:gd name="T82" fmla="*/ 12505 w 3261356"/>
              <a:gd name="T83" fmla="*/ 31394 h 2766950"/>
              <a:gd name="T84" fmla="*/ 103671 w 3261356"/>
              <a:gd name="T85" fmla="*/ 0 h 27669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lnTo>
                  <a:pt x="3261356" y="1385789"/>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lnTo>
                  <a:pt x="1508607" y="1206475"/>
                </a:ln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795338" y="675482"/>
            <a:ext cx="7372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dirty="0">
                <a:solidFill>
                  <a:srgbClr val="F2F2F2"/>
                </a:solidFill>
                <a:latin typeface="微软雅黑" panose="020B0503020204020204" pitchFamily="34" charset="-122"/>
                <a:ea typeface="微软雅黑" panose="020B0503020204020204" pitchFamily="34" charset="-122"/>
              </a:rPr>
              <a:t>所需编写的主要类</a:t>
            </a:r>
          </a:p>
        </p:txBody>
      </p:sp>
      <p:cxnSp>
        <p:nvCxnSpPr>
          <p:cNvPr id="36867" name="直接连接符 2"/>
          <p:cNvCxnSpPr>
            <a:cxnSpLocks noChangeShapeType="1"/>
          </p:cNvCxnSpPr>
          <p:nvPr/>
        </p:nvCxnSpPr>
        <p:spPr bwMode="auto">
          <a:xfrm>
            <a:off x="1041400" y="1322388"/>
            <a:ext cx="4008438"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6869" name="椭圆 4"/>
          <p:cNvSpPr>
            <a:spLocks noChangeArrowheads="1"/>
          </p:cNvSpPr>
          <p:nvPr/>
        </p:nvSpPr>
        <p:spPr bwMode="auto">
          <a:xfrm>
            <a:off x="4972050" y="1293813"/>
            <a:ext cx="77788" cy="76200"/>
          </a:xfrm>
          <a:prstGeom prst="ellipse">
            <a:avLst/>
          </a:prstGeom>
          <a:solidFill>
            <a:srgbClr val="15567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0" name="椭圆 5"/>
          <p:cNvSpPr>
            <a:spLocks noChangeArrowheads="1"/>
          </p:cNvSpPr>
          <p:nvPr/>
        </p:nvSpPr>
        <p:spPr bwMode="auto">
          <a:xfrm>
            <a:off x="5318125" y="1293813"/>
            <a:ext cx="2300288" cy="2298700"/>
          </a:xfrm>
          <a:prstGeom prst="ellipse">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1" name="文本框 7"/>
          <p:cNvSpPr txBox="1">
            <a:spLocks noChangeArrowheads="1"/>
          </p:cNvSpPr>
          <p:nvPr/>
        </p:nvSpPr>
        <p:spPr bwMode="auto">
          <a:xfrm>
            <a:off x="5388142" y="2443163"/>
            <a:ext cx="2144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err="1">
                <a:solidFill>
                  <a:srgbClr val="2E6697"/>
                </a:solidFill>
                <a:latin typeface="Impact" panose="020B0806030902050204" pitchFamily="34" charset="0"/>
                <a:ea typeface="微软雅黑" panose="020B0503020204020204" pitchFamily="34" charset="-122"/>
              </a:rPr>
              <a:t>Course.class</a:t>
            </a:r>
            <a:endParaRPr lang="zh-CN" altLang="en-US" sz="2400" dirty="0">
              <a:solidFill>
                <a:srgbClr val="2E6697"/>
              </a:solidFill>
              <a:latin typeface="Impact" panose="020B0806030902050204" pitchFamily="34" charset="0"/>
              <a:ea typeface="微软雅黑" panose="020B0503020204020204" pitchFamily="34" charset="-122"/>
            </a:endParaRPr>
          </a:p>
        </p:txBody>
      </p:sp>
      <p:sp>
        <p:nvSpPr>
          <p:cNvPr id="36872" name="椭圆 9"/>
          <p:cNvSpPr>
            <a:spLocks noChangeArrowheads="1"/>
          </p:cNvSpPr>
          <p:nvPr/>
        </p:nvSpPr>
        <p:spPr bwMode="auto">
          <a:xfrm>
            <a:off x="5221288" y="1195388"/>
            <a:ext cx="2468562" cy="2470150"/>
          </a:xfrm>
          <a:prstGeom prst="ellipse">
            <a:avLst/>
          </a:prstGeom>
          <a:noFill/>
          <a:ln w="12700">
            <a:solidFill>
              <a:srgbClr val="BFBFBF"/>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73" name="同心圆 10"/>
          <p:cNvSpPr>
            <a:spLocks noChangeArrowheads="1"/>
          </p:cNvSpPr>
          <p:nvPr/>
        </p:nvSpPr>
        <p:spPr bwMode="auto">
          <a:xfrm>
            <a:off x="3854450" y="3309938"/>
            <a:ext cx="2133600" cy="2133600"/>
          </a:xfrm>
          <a:custGeom>
            <a:avLst/>
            <a:gdLst>
              <a:gd name="T0" fmla="*/ 0 w 2133600"/>
              <a:gd name="T1" fmla="*/ 1066800 h 2133600"/>
              <a:gd name="T2" fmla="*/ 1066800 w 2133600"/>
              <a:gd name="T3" fmla="*/ 0 h 2133600"/>
              <a:gd name="T4" fmla="*/ 2133600 w 2133600"/>
              <a:gd name="T5" fmla="*/ 1066800 h 2133600"/>
              <a:gd name="T6" fmla="*/ 1066800 w 2133600"/>
              <a:gd name="T7" fmla="*/ 2133600 h 2133600"/>
              <a:gd name="T8" fmla="*/ 0 w 2133600"/>
              <a:gd name="T9" fmla="*/ 1066800 h 2133600"/>
              <a:gd name="T10" fmla="*/ 269772 w 2133600"/>
              <a:gd name="T11" fmla="*/ 1066800 h 2133600"/>
              <a:gd name="T12" fmla="*/ 1066800 w 2133600"/>
              <a:gd name="T13" fmla="*/ 1863828 h 2133600"/>
              <a:gd name="T14" fmla="*/ 1863828 w 2133600"/>
              <a:gd name="T15" fmla="*/ 1066800 h 2133600"/>
              <a:gd name="T16" fmla="*/ 1066800 w 2133600"/>
              <a:gd name="T17" fmla="*/ 269772 h 2133600"/>
              <a:gd name="T18" fmla="*/ 269772 w 2133600"/>
              <a:gd name="T19" fmla="*/ 1066800 h 2133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3600" h="2133600">
                <a:moveTo>
                  <a:pt x="0" y="1066800"/>
                </a:moveTo>
                <a:cubicBezTo>
                  <a:pt x="0" y="477623"/>
                  <a:pt x="477623" y="0"/>
                  <a:pt x="1066800" y="0"/>
                </a:cubicBezTo>
                <a:cubicBezTo>
                  <a:pt x="1655977" y="0"/>
                  <a:pt x="2133600" y="477623"/>
                  <a:pt x="2133600" y="1066800"/>
                </a:cubicBezTo>
                <a:cubicBezTo>
                  <a:pt x="2133600" y="1655977"/>
                  <a:pt x="1655977" y="2133600"/>
                  <a:pt x="1066800" y="2133600"/>
                </a:cubicBezTo>
                <a:cubicBezTo>
                  <a:pt x="477623" y="2133600"/>
                  <a:pt x="0" y="1655977"/>
                  <a:pt x="0" y="1066800"/>
                </a:cubicBezTo>
                <a:close/>
                <a:moveTo>
                  <a:pt x="269772" y="1066800"/>
                </a:moveTo>
                <a:cubicBezTo>
                  <a:pt x="269772" y="1506986"/>
                  <a:pt x="626614" y="1863828"/>
                  <a:pt x="1066800" y="1863828"/>
                </a:cubicBezTo>
                <a:cubicBezTo>
                  <a:pt x="1506986" y="1863828"/>
                  <a:pt x="1863828" y="1506986"/>
                  <a:pt x="1863828" y="1066800"/>
                </a:cubicBezTo>
                <a:cubicBezTo>
                  <a:pt x="1863828" y="626614"/>
                  <a:pt x="1506986" y="269772"/>
                  <a:pt x="1066800" y="269772"/>
                </a:cubicBezTo>
                <a:cubicBezTo>
                  <a:pt x="626614" y="269772"/>
                  <a:pt x="269772" y="626614"/>
                  <a:pt x="269772" y="1066800"/>
                </a:cubicBez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4" name="空心弧 11"/>
          <p:cNvSpPr>
            <a:spLocks noChangeArrowheads="1"/>
          </p:cNvSpPr>
          <p:nvPr/>
        </p:nvSpPr>
        <p:spPr bwMode="auto">
          <a:xfrm rot="10800000">
            <a:off x="3868738" y="3325813"/>
            <a:ext cx="2135187" cy="2135187"/>
          </a:xfrm>
          <a:custGeom>
            <a:avLst/>
            <a:gdLst>
              <a:gd name="T0" fmla="*/ 0 w 2135187"/>
              <a:gd name="T1" fmla="*/ 1067594 h 2135187"/>
              <a:gd name="T2" fmla="*/ 749437 w 2135187"/>
              <a:gd name="T3" fmla="*/ 48509 h 2135187"/>
              <a:gd name="T4" fmla="*/ 1945558 w 2135187"/>
              <a:gd name="T5" fmla="*/ 460193 h 2135187"/>
              <a:gd name="T6" fmla="*/ 1718832 w 2135187"/>
              <a:gd name="T7" fmla="*/ 617048 h 2135187"/>
              <a:gd name="T8" fmla="*/ 831598 w 2135187"/>
              <a:gd name="T9" fmla="*/ 311677 h 2135187"/>
              <a:gd name="T10" fmla="*/ 275696 w 2135187"/>
              <a:gd name="T11" fmla="*/ 1067593 h 2135187"/>
              <a:gd name="T12" fmla="*/ 0 w 2135187"/>
              <a:gd name="T13" fmla="*/ 1067594 h 2135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35187" h="2135187">
                <a:moveTo>
                  <a:pt x="0" y="1067594"/>
                </a:moveTo>
                <a:cubicBezTo>
                  <a:pt x="0" y="600536"/>
                  <a:pt x="303602" y="187699"/>
                  <a:pt x="749437" y="48509"/>
                </a:cubicBezTo>
                <a:cubicBezTo>
                  <a:pt x="1195273" y="-90680"/>
                  <a:pt x="1679829" y="76096"/>
                  <a:pt x="1945558" y="460193"/>
                </a:cubicBezTo>
                <a:lnTo>
                  <a:pt x="1718832" y="617048"/>
                </a:lnTo>
                <a:cubicBezTo>
                  <a:pt x="1521725" y="332140"/>
                  <a:pt x="1162301" y="208432"/>
                  <a:pt x="831598" y="311677"/>
                </a:cubicBezTo>
                <a:cubicBezTo>
                  <a:pt x="500895" y="414922"/>
                  <a:pt x="275696" y="721148"/>
                  <a:pt x="275696" y="1067593"/>
                </a:cubicBezTo>
                <a:lnTo>
                  <a:pt x="0" y="1067594"/>
                </a:lnTo>
                <a:close/>
              </a:path>
            </a:pathLst>
          </a:custGeom>
          <a:solidFill>
            <a:srgbClr val="0035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5" name="同心圆 12"/>
          <p:cNvSpPr>
            <a:spLocks noChangeArrowheads="1"/>
          </p:cNvSpPr>
          <p:nvPr/>
        </p:nvSpPr>
        <p:spPr bwMode="auto">
          <a:xfrm>
            <a:off x="6951663" y="3322638"/>
            <a:ext cx="2133600" cy="2133600"/>
          </a:xfrm>
          <a:custGeom>
            <a:avLst/>
            <a:gdLst>
              <a:gd name="T0" fmla="*/ 0 w 2133600"/>
              <a:gd name="T1" fmla="*/ 1066800 h 2133600"/>
              <a:gd name="T2" fmla="*/ 1066800 w 2133600"/>
              <a:gd name="T3" fmla="*/ 0 h 2133600"/>
              <a:gd name="T4" fmla="*/ 2133600 w 2133600"/>
              <a:gd name="T5" fmla="*/ 1066800 h 2133600"/>
              <a:gd name="T6" fmla="*/ 1066800 w 2133600"/>
              <a:gd name="T7" fmla="*/ 2133600 h 2133600"/>
              <a:gd name="T8" fmla="*/ 0 w 2133600"/>
              <a:gd name="T9" fmla="*/ 1066800 h 2133600"/>
              <a:gd name="T10" fmla="*/ 269772 w 2133600"/>
              <a:gd name="T11" fmla="*/ 1066800 h 2133600"/>
              <a:gd name="T12" fmla="*/ 1066800 w 2133600"/>
              <a:gd name="T13" fmla="*/ 1863828 h 2133600"/>
              <a:gd name="T14" fmla="*/ 1863828 w 2133600"/>
              <a:gd name="T15" fmla="*/ 1066800 h 2133600"/>
              <a:gd name="T16" fmla="*/ 1066800 w 2133600"/>
              <a:gd name="T17" fmla="*/ 269772 h 2133600"/>
              <a:gd name="T18" fmla="*/ 269772 w 2133600"/>
              <a:gd name="T19" fmla="*/ 1066800 h 2133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3600" h="2133600">
                <a:moveTo>
                  <a:pt x="0" y="1066800"/>
                </a:moveTo>
                <a:cubicBezTo>
                  <a:pt x="0" y="477623"/>
                  <a:pt x="477623" y="0"/>
                  <a:pt x="1066800" y="0"/>
                </a:cubicBezTo>
                <a:cubicBezTo>
                  <a:pt x="1655977" y="0"/>
                  <a:pt x="2133600" y="477623"/>
                  <a:pt x="2133600" y="1066800"/>
                </a:cubicBezTo>
                <a:cubicBezTo>
                  <a:pt x="2133600" y="1655977"/>
                  <a:pt x="1655977" y="2133600"/>
                  <a:pt x="1066800" y="2133600"/>
                </a:cubicBezTo>
                <a:cubicBezTo>
                  <a:pt x="477623" y="2133600"/>
                  <a:pt x="0" y="1655977"/>
                  <a:pt x="0" y="1066800"/>
                </a:cubicBezTo>
                <a:close/>
                <a:moveTo>
                  <a:pt x="269772" y="1066800"/>
                </a:moveTo>
                <a:cubicBezTo>
                  <a:pt x="269772" y="1506986"/>
                  <a:pt x="626614" y="1863828"/>
                  <a:pt x="1066800" y="1863828"/>
                </a:cubicBezTo>
                <a:cubicBezTo>
                  <a:pt x="1506986" y="1863828"/>
                  <a:pt x="1863828" y="1506986"/>
                  <a:pt x="1863828" y="1066800"/>
                </a:cubicBezTo>
                <a:cubicBezTo>
                  <a:pt x="1863828" y="626614"/>
                  <a:pt x="1506986" y="269772"/>
                  <a:pt x="1066800" y="269772"/>
                </a:cubicBezTo>
                <a:cubicBezTo>
                  <a:pt x="626614" y="269772"/>
                  <a:pt x="269772" y="626614"/>
                  <a:pt x="269772" y="1066800"/>
                </a:cubicBezTo>
                <a:close/>
              </a:path>
            </a:pathLst>
          </a:cu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6" name="空心弧 13"/>
          <p:cNvSpPr>
            <a:spLocks noChangeArrowheads="1"/>
          </p:cNvSpPr>
          <p:nvPr/>
        </p:nvSpPr>
        <p:spPr bwMode="auto">
          <a:xfrm rot="-8499418">
            <a:off x="6953250" y="3340100"/>
            <a:ext cx="2135188" cy="2133600"/>
          </a:xfrm>
          <a:custGeom>
            <a:avLst/>
            <a:gdLst>
              <a:gd name="T0" fmla="*/ 198837 w 2135188"/>
              <a:gd name="T1" fmla="*/ 446763 h 2133600"/>
              <a:gd name="T2" fmla="*/ 1075406 w 2135188"/>
              <a:gd name="T3" fmla="*/ 28 h 2133600"/>
              <a:gd name="T4" fmla="*/ 1945348 w 2135188"/>
              <a:gd name="T5" fmla="*/ 459545 h 2133600"/>
              <a:gd name="T6" fmla="*/ 1718790 w 2135188"/>
              <a:gd name="T7" fmla="*/ 616284 h 2133600"/>
              <a:gd name="T8" fmla="*/ 1073388 w 2135188"/>
              <a:gd name="T9" fmla="*/ 275511 h 2133600"/>
              <a:gd name="T10" fmla="*/ 423073 w 2135188"/>
              <a:gd name="T11" fmla="*/ 606802 h 2133600"/>
              <a:gd name="T12" fmla="*/ 198837 w 2135188"/>
              <a:gd name="T13" fmla="*/ 446763 h 2133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35188" h="2133600">
                <a:moveTo>
                  <a:pt x="198837" y="446763"/>
                </a:moveTo>
                <a:cubicBezTo>
                  <a:pt x="400838" y="164153"/>
                  <a:pt x="727864" y="-2513"/>
                  <a:pt x="1075406" y="28"/>
                </a:cubicBezTo>
                <a:cubicBezTo>
                  <a:pt x="1422953" y="2569"/>
                  <a:pt x="1747508" y="174005"/>
                  <a:pt x="1945348" y="459545"/>
                </a:cubicBezTo>
                <a:lnTo>
                  <a:pt x="1718790" y="616284"/>
                </a:lnTo>
                <a:cubicBezTo>
                  <a:pt x="1571996" y="404526"/>
                  <a:pt x="1331218" y="277395"/>
                  <a:pt x="1073388" y="275511"/>
                </a:cubicBezTo>
                <a:cubicBezTo>
                  <a:pt x="815563" y="273627"/>
                  <a:pt x="572954" y="397220"/>
                  <a:pt x="423073" y="606802"/>
                </a:cubicBezTo>
                <a:lnTo>
                  <a:pt x="198837" y="446763"/>
                </a:lnTo>
                <a:close/>
              </a:path>
            </a:pathLst>
          </a:custGeom>
          <a:solidFill>
            <a:srgbClr val="0035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7" name="KSO_Shape"/>
          <p:cNvSpPr>
            <a:spLocks noChangeArrowheads="1"/>
          </p:cNvSpPr>
          <p:nvPr/>
        </p:nvSpPr>
        <p:spPr bwMode="auto">
          <a:xfrm>
            <a:off x="4664075" y="3778250"/>
            <a:ext cx="512763" cy="1257300"/>
          </a:xfrm>
          <a:custGeom>
            <a:avLst/>
            <a:gdLst>
              <a:gd name="T0" fmla="*/ 63284 w 771525"/>
              <a:gd name="T1" fmla="*/ 154584 h 1912713"/>
              <a:gd name="T2" fmla="*/ 277503 w 771525"/>
              <a:gd name="T3" fmla="*/ 154584 h 1912713"/>
              <a:gd name="T4" fmla="*/ 340787 w 771525"/>
              <a:gd name="T5" fmla="*/ 216491 h 1912713"/>
              <a:gd name="T6" fmla="*/ 340787 w 771525"/>
              <a:gd name="T7" fmla="*/ 285054 h 1912713"/>
              <a:gd name="T8" fmla="*/ 340787 w 771525"/>
              <a:gd name="T9" fmla="*/ 346821 h 1912713"/>
              <a:gd name="T10" fmla="*/ 340787 w 771525"/>
              <a:gd name="T11" fmla="*/ 439596 h 1912713"/>
              <a:gd name="T12" fmla="*/ 308181 w 771525"/>
              <a:gd name="T13" fmla="*/ 471493 h 1912713"/>
              <a:gd name="T14" fmla="*/ 275574 w 771525"/>
              <a:gd name="T15" fmla="*/ 439596 h 1912713"/>
              <a:gd name="T16" fmla="*/ 275574 w 771525"/>
              <a:gd name="T17" fmla="*/ 285054 h 1912713"/>
              <a:gd name="T18" fmla="*/ 275575 w 771525"/>
              <a:gd name="T19" fmla="*/ 285052 h 1912713"/>
              <a:gd name="T20" fmla="*/ 275575 w 771525"/>
              <a:gd name="T21" fmla="*/ 246964 h 1912713"/>
              <a:gd name="T22" fmla="*/ 263479 w 771525"/>
              <a:gd name="T23" fmla="*/ 235131 h 1912713"/>
              <a:gd name="T24" fmla="*/ 251384 w 771525"/>
              <a:gd name="T25" fmla="*/ 246964 h 1912713"/>
              <a:gd name="T26" fmla="*/ 251384 w 771525"/>
              <a:gd name="T27" fmla="*/ 408728 h 1912713"/>
              <a:gd name="T28" fmla="*/ 251383 w 771525"/>
              <a:gd name="T29" fmla="*/ 408728 h 1912713"/>
              <a:gd name="T30" fmla="*/ 251383 w 771525"/>
              <a:gd name="T31" fmla="*/ 504911 h 1912713"/>
              <a:gd name="T32" fmla="*/ 251383 w 771525"/>
              <a:gd name="T33" fmla="*/ 506775 h 1912713"/>
              <a:gd name="T34" fmla="*/ 251383 w 771525"/>
              <a:gd name="T35" fmla="*/ 792517 h 1912713"/>
              <a:gd name="T36" fmla="*/ 216673 w 771525"/>
              <a:gd name="T37" fmla="*/ 826471 h 1912713"/>
              <a:gd name="T38" fmla="*/ 181964 w 771525"/>
              <a:gd name="T39" fmla="*/ 792517 h 1912713"/>
              <a:gd name="T40" fmla="*/ 181964 w 771525"/>
              <a:gd name="T41" fmla="*/ 533185 h 1912713"/>
              <a:gd name="T42" fmla="*/ 181964 w 771525"/>
              <a:gd name="T43" fmla="*/ 507731 h 1912713"/>
              <a:gd name="T44" fmla="*/ 169868 w 771525"/>
              <a:gd name="T45" fmla="*/ 495898 h 1912713"/>
              <a:gd name="T46" fmla="*/ 157772 w 771525"/>
              <a:gd name="T47" fmla="*/ 507730 h 1912713"/>
              <a:gd name="T48" fmla="*/ 157772 w 771525"/>
              <a:gd name="T49" fmla="*/ 793032 h 1912713"/>
              <a:gd name="T50" fmla="*/ 123587 w 771525"/>
              <a:gd name="T51" fmla="*/ 826472 h 1912713"/>
              <a:gd name="T52" fmla="*/ 123588 w 771525"/>
              <a:gd name="T53" fmla="*/ 826471 h 1912713"/>
              <a:gd name="T54" fmla="*/ 89404 w 771525"/>
              <a:gd name="T55" fmla="*/ 793031 h 1912713"/>
              <a:gd name="T56" fmla="*/ 89404 w 771525"/>
              <a:gd name="T57" fmla="*/ 504397 h 1912713"/>
              <a:gd name="T58" fmla="*/ 89405 w 771525"/>
              <a:gd name="T59" fmla="*/ 504394 h 1912713"/>
              <a:gd name="T60" fmla="*/ 89405 w 771525"/>
              <a:gd name="T61" fmla="*/ 408728 h 1912713"/>
              <a:gd name="T62" fmla="*/ 89404 w 771525"/>
              <a:gd name="T63" fmla="*/ 408728 h 1912713"/>
              <a:gd name="T64" fmla="*/ 89404 w 771525"/>
              <a:gd name="T65" fmla="*/ 246964 h 1912713"/>
              <a:gd name="T66" fmla="*/ 77308 w 771525"/>
              <a:gd name="T67" fmla="*/ 235131 h 1912713"/>
              <a:gd name="T68" fmla="*/ 65213 w 771525"/>
              <a:gd name="T69" fmla="*/ 246964 h 1912713"/>
              <a:gd name="T70" fmla="*/ 65213 w 771525"/>
              <a:gd name="T71" fmla="*/ 285054 h 1912713"/>
              <a:gd name="T72" fmla="*/ 65213 w 771525"/>
              <a:gd name="T73" fmla="*/ 408728 h 1912713"/>
              <a:gd name="T74" fmla="*/ 65213 w 771525"/>
              <a:gd name="T75" fmla="*/ 439596 h 1912713"/>
              <a:gd name="T76" fmla="*/ 32606 w 771525"/>
              <a:gd name="T77" fmla="*/ 471493 h 1912713"/>
              <a:gd name="T78" fmla="*/ 0 w 771525"/>
              <a:gd name="T79" fmla="*/ 439596 h 1912713"/>
              <a:gd name="T80" fmla="*/ 0 w 771525"/>
              <a:gd name="T81" fmla="*/ 346821 h 1912713"/>
              <a:gd name="T82" fmla="*/ 0 w 771525"/>
              <a:gd name="T83" fmla="*/ 285054 h 1912713"/>
              <a:gd name="T84" fmla="*/ 0 w 771525"/>
              <a:gd name="T85" fmla="*/ 216491 h 1912713"/>
              <a:gd name="T86" fmla="*/ 63284 w 771525"/>
              <a:gd name="T87" fmla="*/ 154584 h 1912713"/>
              <a:gd name="T88" fmla="*/ 169468 w 771525"/>
              <a:gd name="T89" fmla="*/ 0 h 1912713"/>
              <a:gd name="T90" fmla="*/ 239014 w 771525"/>
              <a:gd name="T91" fmla="*/ 68032 h 1912713"/>
              <a:gd name="T92" fmla="*/ 169468 w 771525"/>
              <a:gd name="T93" fmla="*/ 136064 h 1912713"/>
              <a:gd name="T94" fmla="*/ 99923 w 771525"/>
              <a:gd name="T95" fmla="*/ 68032 h 1912713"/>
              <a:gd name="T96" fmla="*/ 169468 w 771525"/>
              <a:gd name="T97" fmla="*/ 0 h 19127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8" name="KSO_Shape"/>
          <p:cNvSpPr>
            <a:spLocks noChangeArrowheads="1"/>
          </p:cNvSpPr>
          <p:nvPr/>
        </p:nvSpPr>
        <p:spPr bwMode="auto">
          <a:xfrm>
            <a:off x="7618413" y="3778250"/>
            <a:ext cx="512762" cy="1257300"/>
          </a:xfrm>
          <a:custGeom>
            <a:avLst/>
            <a:gdLst>
              <a:gd name="T0" fmla="*/ 63284 w 771525"/>
              <a:gd name="T1" fmla="*/ 154584 h 1912713"/>
              <a:gd name="T2" fmla="*/ 277502 w 771525"/>
              <a:gd name="T3" fmla="*/ 154584 h 1912713"/>
              <a:gd name="T4" fmla="*/ 340786 w 771525"/>
              <a:gd name="T5" fmla="*/ 216491 h 1912713"/>
              <a:gd name="T6" fmla="*/ 340786 w 771525"/>
              <a:gd name="T7" fmla="*/ 285054 h 1912713"/>
              <a:gd name="T8" fmla="*/ 340786 w 771525"/>
              <a:gd name="T9" fmla="*/ 346821 h 1912713"/>
              <a:gd name="T10" fmla="*/ 340786 w 771525"/>
              <a:gd name="T11" fmla="*/ 439596 h 1912713"/>
              <a:gd name="T12" fmla="*/ 308180 w 771525"/>
              <a:gd name="T13" fmla="*/ 471493 h 1912713"/>
              <a:gd name="T14" fmla="*/ 275574 w 771525"/>
              <a:gd name="T15" fmla="*/ 439596 h 1912713"/>
              <a:gd name="T16" fmla="*/ 275574 w 771525"/>
              <a:gd name="T17" fmla="*/ 285054 h 1912713"/>
              <a:gd name="T18" fmla="*/ 275574 w 771525"/>
              <a:gd name="T19" fmla="*/ 285052 h 1912713"/>
              <a:gd name="T20" fmla="*/ 275574 w 771525"/>
              <a:gd name="T21" fmla="*/ 246964 h 1912713"/>
              <a:gd name="T22" fmla="*/ 263479 w 771525"/>
              <a:gd name="T23" fmla="*/ 235131 h 1912713"/>
              <a:gd name="T24" fmla="*/ 251383 w 771525"/>
              <a:gd name="T25" fmla="*/ 246964 h 1912713"/>
              <a:gd name="T26" fmla="*/ 251383 w 771525"/>
              <a:gd name="T27" fmla="*/ 408728 h 1912713"/>
              <a:gd name="T28" fmla="*/ 251382 w 771525"/>
              <a:gd name="T29" fmla="*/ 408728 h 1912713"/>
              <a:gd name="T30" fmla="*/ 251382 w 771525"/>
              <a:gd name="T31" fmla="*/ 504911 h 1912713"/>
              <a:gd name="T32" fmla="*/ 251382 w 771525"/>
              <a:gd name="T33" fmla="*/ 506775 h 1912713"/>
              <a:gd name="T34" fmla="*/ 251382 w 771525"/>
              <a:gd name="T35" fmla="*/ 792517 h 1912713"/>
              <a:gd name="T36" fmla="*/ 216673 w 771525"/>
              <a:gd name="T37" fmla="*/ 826471 h 1912713"/>
              <a:gd name="T38" fmla="*/ 181963 w 771525"/>
              <a:gd name="T39" fmla="*/ 792517 h 1912713"/>
              <a:gd name="T40" fmla="*/ 181963 w 771525"/>
              <a:gd name="T41" fmla="*/ 533185 h 1912713"/>
              <a:gd name="T42" fmla="*/ 181963 w 771525"/>
              <a:gd name="T43" fmla="*/ 507731 h 1912713"/>
              <a:gd name="T44" fmla="*/ 169867 w 771525"/>
              <a:gd name="T45" fmla="*/ 495898 h 1912713"/>
              <a:gd name="T46" fmla="*/ 157771 w 771525"/>
              <a:gd name="T47" fmla="*/ 507730 h 1912713"/>
              <a:gd name="T48" fmla="*/ 157771 w 771525"/>
              <a:gd name="T49" fmla="*/ 793032 h 1912713"/>
              <a:gd name="T50" fmla="*/ 123587 w 771525"/>
              <a:gd name="T51" fmla="*/ 826472 h 1912713"/>
              <a:gd name="T52" fmla="*/ 123587 w 771525"/>
              <a:gd name="T53" fmla="*/ 826471 h 1912713"/>
              <a:gd name="T54" fmla="*/ 89404 w 771525"/>
              <a:gd name="T55" fmla="*/ 793031 h 1912713"/>
              <a:gd name="T56" fmla="*/ 89404 w 771525"/>
              <a:gd name="T57" fmla="*/ 504397 h 1912713"/>
              <a:gd name="T58" fmla="*/ 89404 w 771525"/>
              <a:gd name="T59" fmla="*/ 504394 h 1912713"/>
              <a:gd name="T60" fmla="*/ 89404 w 771525"/>
              <a:gd name="T61" fmla="*/ 408728 h 1912713"/>
              <a:gd name="T62" fmla="*/ 89404 w 771525"/>
              <a:gd name="T63" fmla="*/ 408728 h 1912713"/>
              <a:gd name="T64" fmla="*/ 89404 w 771525"/>
              <a:gd name="T65" fmla="*/ 246964 h 1912713"/>
              <a:gd name="T66" fmla="*/ 77308 w 771525"/>
              <a:gd name="T67" fmla="*/ 235131 h 1912713"/>
              <a:gd name="T68" fmla="*/ 65212 w 771525"/>
              <a:gd name="T69" fmla="*/ 246964 h 1912713"/>
              <a:gd name="T70" fmla="*/ 65212 w 771525"/>
              <a:gd name="T71" fmla="*/ 285054 h 1912713"/>
              <a:gd name="T72" fmla="*/ 65212 w 771525"/>
              <a:gd name="T73" fmla="*/ 408728 h 1912713"/>
              <a:gd name="T74" fmla="*/ 65212 w 771525"/>
              <a:gd name="T75" fmla="*/ 439596 h 1912713"/>
              <a:gd name="T76" fmla="*/ 32606 w 771525"/>
              <a:gd name="T77" fmla="*/ 471493 h 1912713"/>
              <a:gd name="T78" fmla="*/ 0 w 771525"/>
              <a:gd name="T79" fmla="*/ 439596 h 1912713"/>
              <a:gd name="T80" fmla="*/ 0 w 771525"/>
              <a:gd name="T81" fmla="*/ 346821 h 1912713"/>
              <a:gd name="T82" fmla="*/ 0 w 771525"/>
              <a:gd name="T83" fmla="*/ 285054 h 1912713"/>
              <a:gd name="T84" fmla="*/ 0 w 771525"/>
              <a:gd name="T85" fmla="*/ 216491 h 1912713"/>
              <a:gd name="T86" fmla="*/ 63284 w 771525"/>
              <a:gd name="T87" fmla="*/ 154584 h 1912713"/>
              <a:gd name="T88" fmla="*/ 169467 w 771525"/>
              <a:gd name="T89" fmla="*/ 0 h 1912713"/>
              <a:gd name="T90" fmla="*/ 239012 w 771525"/>
              <a:gd name="T91" fmla="*/ 68032 h 1912713"/>
              <a:gd name="T92" fmla="*/ 169467 w 771525"/>
              <a:gd name="T93" fmla="*/ 136064 h 1912713"/>
              <a:gd name="T94" fmla="*/ 99923 w 771525"/>
              <a:gd name="T95" fmla="*/ 68032 h 1912713"/>
              <a:gd name="T96" fmla="*/ 169467 w 771525"/>
              <a:gd name="T97" fmla="*/ 0 h 19127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79" name="KSO_Shape"/>
          <p:cNvSpPr>
            <a:spLocks noChangeArrowheads="1"/>
          </p:cNvSpPr>
          <p:nvPr/>
        </p:nvSpPr>
        <p:spPr bwMode="auto">
          <a:xfrm>
            <a:off x="8167688" y="4214813"/>
            <a:ext cx="334962" cy="820737"/>
          </a:xfrm>
          <a:custGeom>
            <a:avLst/>
            <a:gdLst>
              <a:gd name="T0" fmla="*/ 27005 w 771525"/>
              <a:gd name="T1" fmla="*/ 65871 h 1912713"/>
              <a:gd name="T2" fmla="*/ 118420 w 771525"/>
              <a:gd name="T3" fmla="*/ 65871 h 1912713"/>
              <a:gd name="T4" fmla="*/ 145426 w 771525"/>
              <a:gd name="T5" fmla="*/ 92251 h 1912713"/>
              <a:gd name="T6" fmla="*/ 145426 w 771525"/>
              <a:gd name="T7" fmla="*/ 121467 h 1912713"/>
              <a:gd name="T8" fmla="*/ 145426 w 771525"/>
              <a:gd name="T9" fmla="*/ 147787 h 1912713"/>
              <a:gd name="T10" fmla="*/ 145426 w 771525"/>
              <a:gd name="T11" fmla="*/ 187320 h 1912713"/>
              <a:gd name="T12" fmla="*/ 131511 w 771525"/>
              <a:gd name="T13" fmla="*/ 200912 h 1912713"/>
              <a:gd name="T14" fmla="*/ 117597 w 771525"/>
              <a:gd name="T15" fmla="*/ 187320 h 1912713"/>
              <a:gd name="T16" fmla="*/ 117597 w 771525"/>
              <a:gd name="T17" fmla="*/ 121467 h 1912713"/>
              <a:gd name="T18" fmla="*/ 117598 w 771525"/>
              <a:gd name="T19" fmla="*/ 121466 h 1912713"/>
              <a:gd name="T20" fmla="*/ 117598 w 771525"/>
              <a:gd name="T21" fmla="*/ 105236 h 1912713"/>
              <a:gd name="T22" fmla="*/ 112436 w 771525"/>
              <a:gd name="T23" fmla="*/ 100194 h 1912713"/>
              <a:gd name="T24" fmla="*/ 107274 w 771525"/>
              <a:gd name="T25" fmla="*/ 105236 h 1912713"/>
              <a:gd name="T26" fmla="*/ 107274 w 771525"/>
              <a:gd name="T27" fmla="*/ 174167 h 1912713"/>
              <a:gd name="T28" fmla="*/ 107274 w 771525"/>
              <a:gd name="T29" fmla="*/ 174167 h 1912713"/>
              <a:gd name="T30" fmla="*/ 107274 w 771525"/>
              <a:gd name="T31" fmla="*/ 215152 h 1912713"/>
              <a:gd name="T32" fmla="*/ 107274 w 771525"/>
              <a:gd name="T33" fmla="*/ 215946 h 1912713"/>
              <a:gd name="T34" fmla="*/ 107274 w 771525"/>
              <a:gd name="T35" fmla="*/ 337706 h 1912713"/>
              <a:gd name="T36" fmla="*/ 92462 w 771525"/>
              <a:gd name="T37" fmla="*/ 352175 h 1912713"/>
              <a:gd name="T38" fmla="*/ 77650 w 771525"/>
              <a:gd name="T39" fmla="*/ 337706 h 1912713"/>
              <a:gd name="T40" fmla="*/ 77650 w 771525"/>
              <a:gd name="T41" fmla="*/ 227200 h 1912713"/>
              <a:gd name="T42" fmla="*/ 77650 w 771525"/>
              <a:gd name="T43" fmla="*/ 216354 h 1912713"/>
              <a:gd name="T44" fmla="*/ 72488 w 771525"/>
              <a:gd name="T45" fmla="*/ 211311 h 1912713"/>
              <a:gd name="T46" fmla="*/ 67327 w 771525"/>
              <a:gd name="T47" fmla="*/ 216353 h 1912713"/>
              <a:gd name="T48" fmla="*/ 67327 w 771525"/>
              <a:gd name="T49" fmla="*/ 337925 h 1912713"/>
              <a:gd name="T50" fmla="*/ 52739 w 771525"/>
              <a:gd name="T51" fmla="*/ 352175 h 1912713"/>
              <a:gd name="T52" fmla="*/ 52739 w 771525"/>
              <a:gd name="T53" fmla="*/ 352175 h 1912713"/>
              <a:gd name="T54" fmla="*/ 38152 w 771525"/>
              <a:gd name="T55" fmla="*/ 337925 h 1912713"/>
              <a:gd name="T56" fmla="*/ 38152 w 771525"/>
              <a:gd name="T57" fmla="*/ 214933 h 1912713"/>
              <a:gd name="T58" fmla="*/ 38152 w 771525"/>
              <a:gd name="T59" fmla="*/ 214932 h 1912713"/>
              <a:gd name="T60" fmla="*/ 38152 w 771525"/>
              <a:gd name="T61" fmla="*/ 174167 h 1912713"/>
              <a:gd name="T62" fmla="*/ 38152 w 771525"/>
              <a:gd name="T63" fmla="*/ 174167 h 1912713"/>
              <a:gd name="T64" fmla="*/ 38152 w 771525"/>
              <a:gd name="T65" fmla="*/ 105236 h 1912713"/>
              <a:gd name="T66" fmla="*/ 32990 w 771525"/>
              <a:gd name="T67" fmla="*/ 100194 h 1912713"/>
              <a:gd name="T68" fmla="*/ 27829 w 771525"/>
              <a:gd name="T69" fmla="*/ 105236 h 1912713"/>
              <a:gd name="T70" fmla="*/ 27829 w 771525"/>
              <a:gd name="T71" fmla="*/ 121467 h 1912713"/>
              <a:gd name="T72" fmla="*/ 27829 w 771525"/>
              <a:gd name="T73" fmla="*/ 174167 h 1912713"/>
              <a:gd name="T74" fmla="*/ 27829 w 771525"/>
              <a:gd name="T75" fmla="*/ 187320 h 1912713"/>
              <a:gd name="T76" fmla="*/ 13914 w 771525"/>
              <a:gd name="T77" fmla="*/ 200912 h 1912713"/>
              <a:gd name="T78" fmla="*/ 0 w 771525"/>
              <a:gd name="T79" fmla="*/ 187320 h 1912713"/>
              <a:gd name="T80" fmla="*/ 0 w 771525"/>
              <a:gd name="T81" fmla="*/ 147787 h 1912713"/>
              <a:gd name="T82" fmla="*/ 0 w 771525"/>
              <a:gd name="T83" fmla="*/ 121467 h 1912713"/>
              <a:gd name="T84" fmla="*/ 0 w 771525"/>
              <a:gd name="T85" fmla="*/ 92251 h 1912713"/>
              <a:gd name="T86" fmla="*/ 27005 w 771525"/>
              <a:gd name="T87" fmla="*/ 65871 h 1912713"/>
              <a:gd name="T88" fmla="*/ 72318 w 771525"/>
              <a:gd name="T89" fmla="*/ 0 h 1912713"/>
              <a:gd name="T90" fmla="*/ 101995 w 771525"/>
              <a:gd name="T91" fmla="*/ 28990 h 1912713"/>
              <a:gd name="T92" fmla="*/ 72318 w 771525"/>
              <a:gd name="T93" fmla="*/ 57979 h 1912713"/>
              <a:gd name="T94" fmla="*/ 42641 w 771525"/>
              <a:gd name="T95" fmla="*/ 28990 h 1912713"/>
              <a:gd name="T96" fmla="*/ 72318 w 771525"/>
              <a:gd name="T97" fmla="*/ 0 h 19127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880" name="文本框 17"/>
          <p:cNvSpPr txBox="1">
            <a:spLocks noChangeArrowheads="1"/>
          </p:cNvSpPr>
          <p:nvPr/>
        </p:nvSpPr>
        <p:spPr bwMode="auto">
          <a:xfrm>
            <a:off x="2035259" y="2982913"/>
            <a:ext cx="1903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dirty="0" err="1">
                <a:solidFill>
                  <a:schemeClr val="bg1"/>
                </a:solidFill>
                <a:latin typeface="微软雅黑" panose="020B0503020204020204" pitchFamily="34" charset="-122"/>
                <a:ea typeface="微软雅黑" panose="020B0503020204020204" pitchFamily="34" charset="-122"/>
              </a:rPr>
              <a:t>Adteacher.class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881" name="文本框 18"/>
          <p:cNvSpPr txBox="1">
            <a:spLocks noChangeArrowheads="1"/>
          </p:cNvSpPr>
          <p:nvPr/>
        </p:nvSpPr>
        <p:spPr bwMode="auto">
          <a:xfrm>
            <a:off x="1098550" y="3265488"/>
            <a:ext cx="2717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zh-CN" b="1" dirty="0">
                <a:solidFill>
                  <a:schemeClr val="bg1"/>
                </a:solidFill>
              </a:rPr>
              <a:t>用于编写以教师端管理员身份登录后的面板，具有对教师基本信息的操作功能。</a:t>
            </a:r>
            <a:endParaRPr lang="zh-CN" altLang="zh-CN" dirty="0">
              <a:solidFill>
                <a:schemeClr val="bg1"/>
              </a:solidFill>
            </a:endParaRPr>
          </a:p>
        </p:txBody>
      </p:sp>
      <p:sp>
        <p:nvSpPr>
          <p:cNvPr id="36882" name="椭圆 19"/>
          <p:cNvSpPr>
            <a:spLocks noChangeArrowheads="1"/>
          </p:cNvSpPr>
          <p:nvPr/>
        </p:nvSpPr>
        <p:spPr bwMode="auto">
          <a:xfrm>
            <a:off x="3832225" y="3321050"/>
            <a:ext cx="171450" cy="171450"/>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3" name="椭圆 20"/>
          <p:cNvSpPr>
            <a:spLocks noChangeArrowheads="1"/>
          </p:cNvSpPr>
          <p:nvPr/>
        </p:nvSpPr>
        <p:spPr bwMode="auto">
          <a:xfrm>
            <a:off x="3832225" y="5038725"/>
            <a:ext cx="171450" cy="169863"/>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4" name="文本框 21"/>
          <p:cNvSpPr txBox="1">
            <a:spLocks noChangeArrowheads="1"/>
          </p:cNvSpPr>
          <p:nvPr/>
        </p:nvSpPr>
        <p:spPr bwMode="auto">
          <a:xfrm>
            <a:off x="1713835" y="4699180"/>
            <a:ext cx="190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800" b="1" kern="100" dirty="0" err="1">
                <a:solidFill>
                  <a:schemeClr val="bg1"/>
                </a:solidFill>
                <a:effectLst/>
                <a:latin typeface="Times New Roman" panose="02020603050405020304" pitchFamily="18" charset="0"/>
                <a:ea typeface="宋体" panose="02010600030101010101" pitchFamily="2" charset="-122"/>
              </a:rPr>
              <a:t>Adstudent.class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885" name="文本框 22"/>
          <p:cNvSpPr txBox="1">
            <a:spLocks noChangeArrowheads="1"/>
          </p:cNvSpPr>
          <p:nvPr/>
        </p:nvSpPr>
        <p:spPr bwMode="auto">
          <a:xfrm>
            <a:off x="1001712" y="5069067"/>
            <a:ext cx="2676525"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800" b="1" kern="100" dirty="0">
                <a:solidFill>
                  <a:schemeClr val="bg1"/>
                </a:solidFill>
                <a:effectLst/>
                <a:latin typeface="Times New Roman" panose="02020603050405020304" pitchFamily="18" charset="0"/>
                <a:ea typeface="宋体" panose="02010600030101010101" pitchFamily="2" charset="-122"/>
              </a:rPr>
              <a:t>用于编写以学生端管理员身份登录后的面板，具有对学生基本信息的存储，删除操作功能。</a:t>
            </a:r>
            <a:endParaRPr lang="zh-CN" altLang="zh-CN" sz="1800" kern="100" dirty="0">
              <a:solidFill>
                <a:schemeClr val="bg1"/>
              </a:solidFill>
              <a:effectLst/>
              <a:latin typeface="Times New Roman" panose="02020603050405020304" pitchFamily="18" charset="0"/>
              <a:ea typeface="宋体" panose="02010600030101010101" pitchFamily="2" charset="-122"/>
            </a:endParaRPr>
          </a:p>
          <a:p>
            <a:pPr eaLnBrk="1" hangingPunct="1"/>
            <a:endParaRPr lang="zh-CN" altLang="en-US" sz="1400" dirty="0">
              <a:solidFill>
                <a:srgbClr val="D9D9D9"/>
              </a:solidFill>
              <a:latin typeface="微软雅黑" panose="020B0503020204020204" pitchFamily="34" charset="-122"/>
              <a:ea typeface="微软雅黑" panose="020B0503020204020204" pitchFamily="34" charset="-122"/>
            </a:endParaRPr>
          </a:p>
        </p:txBody>
      </p:sp>
      <p:sp>
        <p:nvSpPr>
          <p:cNvPr id="36886" name="文本框 23"/>
          <p:cNvSpPr txBox="1">
            <a:spLocks noChangeArrowheads="1"/>
          </p:cNvSpPr>
          <p:nvPr/>
        </p:nvSpPr>
        <p:spPr bwMode="auto">
          <a:xfrm>
            <a:off x="8852823" y="2890322"/>
            <a:ext cx="2006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800" b="1" kern="100" dirty="0" err="1">
                <a:solidFill>
                  <a:schemeClr val="bg1"/>
                </a:solidFill>
                <a:effectLst/>
                <a:latin typeface="Times New Roman" panose="02020603050405020304" pitchFamily="18" charset="0"/>
                <a:ea typeface="宋体" panose="02010600030101010101" pitchFamily="2" charset="-122"/>
              </a:rPr>
              <a:t>Adteacherup.class</a:t>
            </a:r>
            <a:r>
              <a:rPr lang="en-US" altLang="zh-CN" sz="1800" b="1" kern="100" dirty="0">
                <a:solidFill>
                  <a:schemeClr val="bg1"/>
                </a:solidFill>
                <a:effectLst/>
                <a:latin typeface="Times New Roman" panose="02020603050405020304" pitchFamily="18" charset="0"/>
                <a:ea typeface="宋体" panose="02010600030101010101" pitchFamily="2" charset="-122"/>
              </a:rPr>
              <a: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887" name="文本框 24"/>
          <p:cNvSpPr txBox="1">
            <a:spLocks noChangeArrowheads="1"/>
          </p:cNvSpPr>
          <p:nvPr/>
        </p:nvSpPr>
        <p:spPr bwMode="auto">
          <a:xfrm>
            <a:off x="9080500" y="3265488"/>
            <a:ext cx="2676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zh-CN" sz="1800" b="1" kern="100" dirty="0">
                <a:solidFill>
                  <a:schemeClr val="bg1"/>
                </a:solidFill>
                <a:effectLst/>
                <a:latin typeface="Times New Roman" panose="02020603050405020304" pitchFamily="18" charset="0"/>
                <a:ea typeface="宋体" panose="02010600030101010101" pitchFamily="2" charset="-122"/>
              </a:rPr>
              <a:t>用于编写对教师基本信息修改功能的面板。</a:t>
            </a:r>
            <a:endParaRPr lang="zh-CN" altLang="zh-CN" sz="1800" kern="100" dirty="0">
              <a:solidFill>
                <a:schemeClr val="bg1"/>
              </a:solidFill>
              <a:effectLst/>
              <a:latin typeface="Times New Roman" panose="02020603050405020304" pitchFamily="18" charset="0"/>
              <a:ea typeface="宋体" panose="02010600030101010101" pitchFamily="2" charset="-122"/>
            </a:endParaRPr>
          </a:p>
          <a:p>
            <a:pPr indent="267970" algn="just"/>
            <a:r>
              <a:rPr lang="en-US" altLang="zh-CN" sz="1800" b="1"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
        <p:nvSpPr>
          <p:cNvPr id="36888" name="椭圆 25"/>
          <p:cNvSpPr>
            <a:spLocks noChangeArrowheads="1"/>
          </p:cNvSpPr>
          <p:nvPr/>
        </p:nvSpPr>
        <p:spPr bwMode="auto">
          <a:xfrm>
            <a:off x="8839200" y="3322638"/>
            <a:ext cx="171450" cy="169862"/>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89" name="椭圆 26"/>
          <p:cNvSpPr>
            <a:spLocks noChangeArrowheads="1"/>
          </p:cNvSpPr>
          <p:nvPr/>
        </p:nvSpPr>
        <p:spPr bwMode="auto">
          <a:xfrm>
            <a:off x="8855075" y="5038725"/>
            <a:ext cx="169863" cy="169863"/>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6890" name="文本框 27"/>
          <p:cNvSpPr txBox="1">
            <a:spLocks noChangeArrowheads="1"/>
          </p:cNvSpPr>
          <p:nvPr/>
        </p:nvSpPr>
        <p:spPr bwMode="auto">
          <a:xfrm>
            <a:off x="8904287" y="4722813"/>
            <a:ext cx="2133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800" b="1" kern="100" dirty="0" err="1">
                <a:solidFill>
                  <a:schemeClr val="bg1"/>
                </a:solidFill>
                <a:effectLst/>
                <a:latin typeface="Times New Roman" panose="02020603050405020304" pitchFamily="18" charset="0"/>
                <a:ea typeface="宋体" panose="02010600030101010101" pitchFamily="2" charset="-122"/>
              </a:rPr>
              <a:t>Adstudentup.class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891" name="文本框 28"/>
          <p:cNvSpPr txBox="1">
            <a:spLocks noChangeArrowheads="1"/>
          </p:cNvSpPr>
          <p:nvPr/>
        </p:nvSpPr>
        <p:spPr bwMode="auto">
          <a:xfrm>
            <a:off x="9063038" y="5035550"/>
            <a:ext cx="267493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800" b="1" kern="100" dirty="0">
                <a:solidFill>
                  <a:schemeClr val="bg1"/>
                </a:solidFill>
                <a:effectLst/>
                <a:latin typeface="Times New Roman" panose="02020603050405020304" pitchFamily="18" charset="0"/>
                <a:ea typeface="宋体" panose="02010600030101010101" pitchFamily="2" charset="-122"/>
              </a:rPr>
              <a:t>用于编写对学生基本信息修改功能的面板。</a:t>
            </a:r>
            <a:endParaRPr lang="zh-CN" altLang="zh-CN" sz="1800" kern="100" dirty="0">
              <a:solidFill>
                <a:schemeClr val="bg1"/>
              </a:solidFill>
              <a:effectLst/>
              <a:latin typeface="Times New Roman" panose="02020603050405020304" pitchFamily="18" charset="0"/>
              <a:ea typeface="宋体" panose="02010600030101010101" pitchFamily="2" charset="-122"/>
            </a:endParaRPr>
          </a:p>
          <a:p>
            <a:pPr eaLnBrk="1" hangingPunct="1"/>
            <a:r>
              <a:rPr lang="zh-CN" altLang="en-US" sz="1400" dirty="0">
                <a:solidFill>
                  <a:srgbClr val="D9D9D9"/>
                </a:solidFill>
                <a:latin typeface="微软雅黑" panose="020B0503020204020204" pitchFamily="34" charset="-122"/>
                <a:ea typeface="微软雅黑" panose="020B0503020204020204" pitchFamily="34" charset="-122"/>
              </a:rPr>
              <a:t>。</a:t>
            </a:r>
          </a:p>
        </p:txBody>
      </p:sp>
      <p:sp>
        <p:nvSpPr>
          <p:cNvPr id="36892" name="KSO_Shape"/>
          <p:cNvSpPr>
            <a:spLocks noChangeArrowheads="1"/>
          </p:cNvSpPr>
          <p:nvPr/>
        </p:nvSpPr>
        <p:spPr bwMode="auto">
          <a:xfrm>
            <a:off x="5761038" y="1643063"/>
            <a:ext cx="1389062" cy="815975"/>
          </a:xfrm>
          <a:custGeom>
            <a:avLst/>
            <a:gdLst>
              <a:gd name="T0" fmla="*/ 290192997 w 6649"/>
              <a:gd name="T1" fmla="*/ 45949958 h 3908"/>
              <a:gd name="T2" fmla="*/ 145074772 w 6649"/>
              <a:gd name="T3" fmla="*/ 0 h 3908"/>
              <a:gd name="T4" fmla="*/ 0 w 6649"/>
              <a:gd name="T5" fmla="*/ 45949958 h 3908"/>
              <a:gd name="T6" fmla="*/ 74457609 w 6649"/>
              <a:gd name="T7" fmla="*/ 69491713 h 3908"/>
              <a:gd name="T8" fmla="*/ 61015107 w 6649"/>
              <a:gd name="T9" fmla="*/ 140509308 h 3908"/>
              <a:gd name="T10" fmla="*/ 145074772 w 6649"/>
              <a:gd name="T11" fmla="*/ 170372365 h 3908"/>
              <a:gd name="T12" fmla="*/ 229177890 w 6649"/>
              <a:gd name="T13" fmla="*/ 140509308 h 3908"/>
              <a:gd name="T14" fmla="*/ 215735388 w 6649"/>
              <a:gd name="T15" fmla="*/ 69491713 h 3908"/>
              <a:gd name="T16" fmla="*/ 290192997 w 6649"/>
              <a:gd name="T17" fmla="*/ 45949958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945</Words>
  <Application>Microsoft Office PowerPoint</Application>
  <PresentationFormat>宽屏</PresentationFormat>
  <Paragraphs>99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13</vt:i4>
      </vt:variant>
      <vt:variant>
        <vt:lpstr>幻灯片标题</vt:lpstr>
      </vt:variant>
      <vt:variant>
        <vt:i4>19</vt:i4>
      </vt:variant>
    </vt:vector>
  </HeadingPairs>
  <TitlesOfParts>
    <vt:vector size="40" baseType="lpstr">
      <vt:lpstr>冬青黑体简体中文 W3</vt:lpstr>
      <vt:lpstr>微软雅黑</vt:lpstr>
      <vt:lpstr>Arial</vt:lpstr>
      <vt:lpstr>Calibri</vt:lpstr>
      <vt:lpstr>Calibri Light</vt:lpstr>
      <vt:lpstr>Impact</vt:lpstr>
      <vt:lpstr>Segoe UI Light</vt:lpstr>
      <vt:lpstr>Times New Roman</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嘉豪</cp:lastModifiedBy>
  <cp:revision>58</cp:revision>
  <dcterms:created xsi:type="dcterms:W3CDTF">2015-04-21T03:02:00Z</dcterms:created>
  <dcterms:modified xsi:type="dcterms:W3CDTF">2021-07-02T01:41:55Z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