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AF04-A2FF-4CA1-9B8A-7C18DCDB99F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A3A-B541-4895-A34B-06BC17BC69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70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AF04-A2FF-4CA1-9B8A-7C18DCDB99F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A3A-B541-4895-A34B-06BC17BC69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79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AF04-A2FF-4CA1-9B8A-7C18DCDB99F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A3A-B541-4895-A34B-06BC17BC69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653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AF04-A2FF-4CA1-9B8A-7C18DCDB99F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A3A-B541-4895-A34B-06BC17BC69D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822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AF04-A2FF-4CA1-9B8A-7C18DCDB99F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A3A-B541-4895-A34B-06BC17BC69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901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AF04-A2FF-4CA1-9B8A-7C18DCDB99F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A3A-B541-4895-A34B-06BC17BC69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783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AF04-A2FF-4CA1-9B8A-7C18DCDB99F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A3A-B541-4895-A34B-06BC17BC69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329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AF04-A2FF-4CA1-9B8A-7C18DCDB99F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A3A-B541-4895-A34B-06BC17BC69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646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AF04-A2FF-4CA1-9B8A-7C18DCDB99F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A3A-B541-4895-A34B-06BC17BC69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52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AF04-A2FF-4CA1-9B8A-7C18DCDB99F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A3A-B541-4895-A34B-06BC17BC69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68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AF04-A2FF-4CA1-9B8A-7C18DCDB99F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A3A-B541-4895-A34B-06BC17BC69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78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AF04-A2FF-4CA1-9B8A-7C18DCDB99F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A3A-B541-4895-A34B-06BC17BC69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28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AF04-A2FF-4CA1-9B8A-7C18DCDB99F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A3A-B541-4895-A34B-06BC17BC69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36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AF04-A2FF-4CA1-9B8A-7C18DCDB99F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A3A-B541-4895-A34B-06BC17BC69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16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AF04-A2FF-4CA1-9B8A-7C18DCDB99F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A3A-B541-4895-A34B-06BC17BC69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83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AF04-A2FF-4CA1-9B8A-7C18DCDB99F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A3A-B541-4895-A34B-06BC17BC69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94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AF04-A2FF-4CA1-9B8A-7C18DCDB99F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A3A-B541-4895-A34B-06BC17BC69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98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0ACAF04-A2FF-4CA1-9B8A-7C18DCDB99F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1B55A3A-B541-4895-A34B-06BC17BC69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108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50416-F93B-4226-A3F0-D3F9DCB8E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9303"/>
            <a:ext cx="4412974" cy="86179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Browser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CA4A89-5AD4-416E-891E-4DF9F2059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Простой текстовый браузер с использованием </a:t>
            </a:r>
            <a:r>
              <a:rPr lang="en-US" dirty="0"/>
              <a:t>PyQt5</a:t>
            </a:r>
            <a:endParaRPr lang="ru-RU" dirty="0"/>
          </a:p>
          <a:p>
            <a:r>
              <a:rPr lang="ru-RU" dirty="0"/>
              <a:t>и встроенных библиотек языка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EA24BD-58EE-44ED-AE1B-EA0F9377E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017" y="6009902"/>
            <a:ext cx="4537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Презентация и проект подготовлена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lang="ru-RU" altLang="ru-RU" dirty="0" err="1">
                <a:latin typeface="+mj-lt"/>
              </a:rPr>
              <a:t>Филипповом</a:t>
            </a:r>
            <a:r>
              <a:rPr lang="ru-RU" altLang="ru-RU" dirty="0">
                <a:latin typeface="+mj-lt"/>
              </a:rPr>
              <a:t> Дмитрием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EF64C9-1037-4636-8440-E76EF137E4B2}"/>
              </a:ext>
            </a:extLst>
          </p:cNvPr>
          <p:cNvSpPr txBox="1"/>
          <p:nvPr/>
        </p:nvSpPr>
        <p:spPr>
          <a:xfrm>
            <a:off x="0" y="311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87405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480184-08AD-4685-9CBD-BDEB8A6A32C7}"/>
              </a:ext>
            </a:extLst>
          </p:cNvPr>
          <p:cNvSpPr txBox="1"/>
          <p:nvPr/>
        </p:nvSpPr>
        <p:spPr>
          <a:xfrm>
            <a:off x="4423106" y="119270"/>
            <a:ext cx="3345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План защиты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ACC2B-4A22-4BBD-BF15-3036E344150E}"/>
              </a:ext>
            </a:extLst>
          </p:cNvPr>
          <p:cNvSpPr txBox="1"/>
          <p:nvPr/>
        </p:nvSpPr>
        <p:spPr>
          <a:xfrm>
            <a:off x="1225826" y="1166842"/>
            <a:ext cx="97403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</a:t>
            </a:r>
            <a:r>
              <a:rPr lang="ru-RU" sz="2800" dirty="0"/>
              <a:t>Введение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/>
              <a:t>Идея проекта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/>
              <a:t>Используемые библиотеки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/>
              <a:t>Проблемы решаемые данным проектом</a:t>
            </a:r>
            <a:endParaRPr lang="en-US" sz="2800" dirty="0"/>
          </a:p>
          <a:p>
            <a:endParaRPr lang="ru-RU" sz="2800" dirty="0"/>
          </a:p>
          <a:p>
            <a:r>
              <a:rPr lang="en-US" sz="2800" dirty="0"/>
              <a:t>2. </a:t>
            </a:r>
            <a:r>
              <a:rPr lang="ru-RU" sz="2800" dirty="0"/>
              <a:t>Описание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/>
              <a:t>Общая структура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/>
              <a:t>Особенности</a:t>
            </a:r>
          </a:p>
          <a:p>
            <a:endParaRPr lang="en-US" sz="2800" dirty="0"/>
          </a:p>
          <a:p>
            <a:r>
              <a:rPr lang="en-US" sz="2800" dirty="0"/>
              <a:t>3. </a:t>
            </a:r>
            <a:r>
              <a:rPr lang="ru-RU" sz="2800" dirty="0"/>
              <a:t>Заключение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ru-RU" sz="2800" dirty="0"/>
              <a:t>Возможности для доработки и развития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7FD18-37CE-4E31-8B62-D7F81222C21E}"/>
              </a:ext>
            </a:extLst>
          </p:cNvPr>
          <p:cNvSpPr txBox="1"/>
          <p:nvPr/>
        </p:nvSpPr>
        <p:spPr>
          <a:xfrm>
            <a:off x="0" y="311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15498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9B6A7-FC84-44FC-AC5D-772B1646D9C6}"/>
              </a:ext>
            </a:extLst>
          </p:cNvPr>
          <p:cNvSpPr txBox="1"/>
          <p:nvPr/>
        </p:nvSpPr>
        <p:spPr>
          <a:xfrm>
            <a:off x="0" y="311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CFFDF-8625-4DAB-9350-60222BCF11CD}"/>
              </a:ext>
            </a:extLst>
          </p:cNvPr>
          <p:cNvSpPr txBox="1"/>
          <p:nvPr/>
        </p:nvSpPr>
        <p:spPr>
          <a:xfrm>
            <a:off x="4024599" y="0"/>
            <a:ext cx="4142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.</a:t>
            </a:r>
            <a:r>
              <a:rPr lang="en-US" sz="4000" dirty="0" err="1"/>
              <a:t>ui</a:t>
            </a:r>
            <a:r>
              <a:rPr lang="en-US" sz="4000" dirty="0"/>
              <a:t> </a:t>
            </a:r>
            <a:r>
              <a:rPr lang="ru-RU" sz="4000" dirty="0"/>
              <a:t>Файл проекта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D8D7A6-DC52-4383-9908-0CBB2C1FB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74" y="1819274"/>
            <a:ext cx="6115050" cy="46005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80E899-8E9A-4F6F-89D1-3275BFA47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400" y="1819274"/>
            <a:ext cx="1981200" cy="1381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27E0C1-473E-4B60-9681-9AC6D20845F1}"/>
              </a:ext>
            </a:extLst>
          </p:cNvPr>
          <p:cNvSpPr txBox="1"/>
          <p:nvPr/>
        </p:nvSpPr>
        <p:spPr>
          <a:xfrm>
            <a:off x="3709448" y="134912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ui.ui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3F833-CAB0-4F0D-B9F5-18BF8BA4F320}"/>
              </a:ext>
            </a:extLst>
          </p:cNvPr>
          <p:cNvSpPr txBox="1"/>
          <p:nvPr/>
        </p:nvSpPr>
        <p:spPr>
          <a:xfrm>
            <a:off x="8579283" y="1349129"/>
            <a:ext cx="115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settings.ui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29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30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B5C7DA-8425-46FB-9FCE-7FDF9143617B}"/>
              </a:ext>
            </a:extLst>
          </p:cNvPr>
          <p:cNvSpPr txBox="1"/>
          <p:nvPr/>
        </p:nvSpPr>
        <p:spPr>
          <a:xfrm>
            <a:off x="2767912" y="0"/>
            <a:ext cx="6656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/>
              <a:t>Предложения по доработке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64382-C842-498E-86BD-18641766D44C}"/>
              </a:ext>
            </a:extLst>
          </p:cNvPr>
          <p:cNvSpPr txBox="1"/>
          <p:nvPr/>
        </p:nvSpPr>
        <p:spPr>
          <a:xfrm>
            <a:off x="3305813" y="2551837"/>
            <a:ext cx="5580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Добавление меню </a:t>
            </a:r>
            <a:r>
              <a:rPr lang="en-US" sz="3600" dirty="0"/>
              <a:t>“Find”</a:t>
            </a:r>
          </a:p>
          <a:p>
            <a:endParaRPr lang="en-US" sz="3600" dirty="0"/>
          </a:p>
          <a:p>
            <a:r>
              <a:rPr lang="ru-RU" sz="3600" dirty="0"/>
              <a:t>Добавление меню </a:t>
            </a:r>
            <a:r>
              <a:rPr lang="en-US" sz="3600" dirty="0"/>
              <a:t>“</a:t>
            </a:r>
            <a:r>
              <a:rPr lang="en-US" sz="3600" dirty="0" err="1"/>
              <a:t>Goto</a:t>
            </a:r>
            <a:r>
              <a:rPr lang="en-US" sz="3600" dirty="0"/>
              <a:t>”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055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88C320-E712-42E1-A5BE-305B778E1D76}"/>
              </a:ext>
            </a:extLst>
          </p:cNvPr>
          <p:cNvSpPr txBox="1"/>
          <p:nvPr/>
        </p:nvSpPr>
        <p:spPr>
          <a:xfrm>
            <a:off x="5056006" y="0"/>
            <a:ext cx="20799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1448455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42</TotalTime>
  <Words>72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Calisto MT</vt:lpstr>
      <vt:lpstr>Trebuchet MS</vt:lpstr>
      <vt:lpstr>Wingdings 2</vt:lpstr>
      <vt:lpstr>Сланец</vt:lpstr>
      <vt:lpstr>TextBrowser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TextBrowser</dc:title>
  <dc:creator>Дима Филиппов</dc:creator>
  <cp:lastModifiedBy>Дима Филиппов</cp:lastModifiedBy>
  <cp:revision>4</cp:revision>
  <dcterms:created xsi:type="dcterms:W3CDTF">2020-11-12T02:17:31Z</dcterms:created>
  <dcterms:modified xsi:type="dcterms:W3CDTF">2020-11-12T02:59:51Z</dcterms:modified>
</cp:coreProperties>
</file>