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4567-6C7C-6042-BBE5-D811379B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7B390-C2D1-3144-BD1C-964147DF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FE7E1-A4CA-BE4F-8BDF-2F41860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9A78-652D-C94F-80C7-C9B0BEC4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2DEA-A3AA-F542-A17D-E17E40F0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1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89EA-6DE1-6C47-AFB4-70322FD0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0906B-70F4-0D42-90EF-1F536385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39A5C-89EB-244F-8078-1FCB6F3B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6EDCF-37A8-D94E-8E28-0C7F5EBA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BD7FE-B954-7741-AF93-22139FFB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89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3E3D2-E43D-804A-96F8-A8241ED8B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A9BA5-6501-DE45-A1CB-1649F355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53B8B-6605-2F4E-947E-A1A24CAF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8FBBE-FCF9-DE47-8F7C-A912597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8E40C-43DA-E84B-90B0-199FF337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4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DCC1-4D0C-FB41-AAE4-B71C781A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1EF53-0C2A-1F41-9ED8-CDC7B883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6FF7-FA02-BC46-A7D1-26068A4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FD9F4-BDEC-D14E-A786-CDE0E51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26351-B571-604C-8719-EC2CE7B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98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0DCF-0D00-1E4D-AF83-559BBC47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2F35-3F22-C144-A31D-D95FFC5C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01783-BE2E-F545-A76B-85FB088B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33EE9-8893-334A-AF40-DCEFC4E0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02966-CFE0-E748-9BDD-EA58954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578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77EA9-A23C-5449-8A2B-7EAF026C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290FD-81C3-7F4A-9147-7E2086635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435CA-E418-1942-8187-82E5D7ED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7DC2D-42C0-B549-AFD9-C3B7A1A5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FF88E-0B81-4742-BEE5-E180B7FA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66FEB-3D9D-6246-A62C-7AC8FA5A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50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42967-EBC0-184D-BE7D-F025AFE7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37903-8307-6F4C-A385-C2FD9815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990A6-5C02-C444-A36C-FCAE7038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88250-74E6-4840-9EDF-35FA3A85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EDF2E0-19A8-A14E-8CA1-A9381B9A2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404992-93D3-B743-B3D9-E7C3581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8889E-5724-A14A-A463-7F8C864A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6B899-6CC1-DE4C-9657-9A18B158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25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C85F-7CAE-134F-BF34-5F840834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0AFBB-D6EB-3641-99CA-A77EFCB6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0B601-699D-8742-821E-27E939E9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4DC30-E599-934C-88FC-53F6827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953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BCBE3C-03BA-0B42-A33A-ABD7024F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68023-F17A-2A42-9644-43A09A8E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F25D63-29DD-5D44-8608-DBB34FF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814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A8E8E-6188-F646-AED0-480FF9CF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71DA0-BD99-7E4B-95D2-868EBCB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A1656-13C5-A840-B191-B1ED0C6D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6F7B6-251A-D94D-BA31-BD7AB1F4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C055C-1665-AC42-8D6F-3FD44F88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460A7-72C2-204F-8551-F704CD28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33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8A58A-0A33-2949-B678-D19F75E5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8BF77-D978-8849-B604-9F357655E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D1401-DCAF-144A-A393-F7AED3A6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52CC9-809F-774B-8EFC-D42E6D52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AAF37-6604-6C4F-894F-33CB3BA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17E9C-EF33-FA41-81C9-F138816A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72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612DF0-3B76-A046-8CCA-6097A015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4B75A-3A9B-5B40-A598-6C375500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6A871-CB3D-2740-B34A-D7EE41802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1DAF-7938-E845-AA20-57DEB8FA3837}" type="datetimeFigureOut">
              <a:rPr kumimoji="1" lang="ko-KR" altLang="en-US" smtClean="0"/>
              <a:t>2019. 9. 16.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47DDD-5E45-704B-A774-59D99C58B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FF342-D9B0-3D45-B8E0-92832CB9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457F-A295-634D-AC5D-3BB5811060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839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0E44F4-DDC2-C54B-84EA-B6203B96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rgbClr val="FFFFFF"/>
                </a:solidFill>
              </a:rPr>
              <a:t>Feelming</a:t>
            </a:r>
            <a:r>
              <a:rPr kumimoji="1" lang="en-US" altLang="ko-KR" dirty="0">
                <a:solidFill>
                  <a:srgbClr val="FFFFFF"/>
                </a:solidFill>
              </a:rPr>
              <a:t> 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7E8D3-B395-364D-8E57-7920F4A0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838C0-CA82-2F40-912F-65952124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프런트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백엔드</a:t>
            </a:r>
            <a:r>
              <a:rPr kumimoji="1" lang="ko-KR" altLang="en-US" dirty="0"/>
              <a:t> 서버 구조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FD969B6-9DA9-6C4A-A6FD-56C8D54D8FDA}"/>
              </a:ext>
            </a:extLst>
          </p:cNvPr>
          <p:cNvSpPr/>
          <p:nvPr/>
        </p:nvSpPr>
        <p:spPr>
          <a:xfrm>
            <a:off x="1272746" y="2224216"/>
            <a:ext cx="2910371" cy="3367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2300" dirty="0"/>
              <a:t>Front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r>
              <a:rPr kumimoji="1" lang="en-US" altLang="ko-KR" dirty="0"/>
              <a:t>React,</a:t>
            </a:r>
          </a:p>
          <a:p>
            <a:r>
              <a:rPr kumimoji="1" lang="en-US" altLang="ko-KR" dirty="0"/>
              <a:t>Redux</a:t>
            </a:r>
          </a:p>
          <a:p>
            <a:r>
              <a:rPr kumimoji="1" lang="en-US" altLang="ko-KR" dirty="0"/>
              <a:t>Redux-saga</a:t>
            </a:r>
          </a:p>
          <a:p>
            <a:r>
              <a:rPr kumimoji="1" lang="en-US" altLang="ko-KR" dirty="0"/>
              <a:t>Styled Components</a:t>
            </a:r>
          </a:p>
          <a:p>
            <a:r>
              <a:rPr kumimoji="1" lang="en-US" altLang="ko-KR"/>
              <a:t>antDegine</a:t>
            </a:r>
            <a:endParaRPr kumimoji="1" lang="en-US" altLang="ko-KR" dirty="0"/>
          </a:p>
          <a:p>
            <a:r>
              <a:rPr kumimoji="1" lang="en-US" altLang="ko-KR" dirty="0"/>
              <a:t>Next(Server-side–rendering, SEO, </a:t>
            </a:r>
            <a:r>
              <a:rPr kumimoji="1" lang="en-US" altLang="ko-KR" dirty="0" err="1"/>
              <a:t>CodeSpliting</a:t>
            </a:r>
            <a:r>
              <a:rPr kumimoji="1" lang="en-US" altLang="ko-KR" dirty="0"/>
              <a:t> )</a:t>
            </a:r>
          </a:p>
          <a:p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98F6F1F-3181-C948-A3A9-E337C627D384}"/>
              </a:ext>
            </a:extLst>
          </p:cNvPr>
          <p:cNvSpPr/>
          <p:nvPr/>
        </p:nvSpPr>
        <p:spPr>
          <a:xfrm>
            <a:off x="7100732" y="2258375"/>
            <a:ext cx="2910371" cy="3469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2300" dirty="0"/>
              <a:t>Backend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r>
              <a:rPr kumimoji="1" lang="en-US" altLang="ko-KR" dirty="0"/>
              <a:t>Express</a:t>
            </a:r>
          </a:p>
          <a:p>
            <a:r>
              <a:rPr kumimoji="1" lang="en-US" altLang="ko-KR" dirty="0"/>
              <a:t>MySQL</a:t>
            </a:r>
          </a:p>
          <a:p>
            <a:r>
              <a:rPr kumimoji="1" lang="en-US" altLang="ko-KR" dirty="0"/>
              <a:t>ORM(</a:t>
            </a:r>
            <a:r>
              <a:rPr kumimoji="1" lang="ko-KR" altLang="en-US" dirty="0" err="1"/>
              <a:t>시퀄라이즈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PassPort</a:t>
            </a:r>
            <a:endParaRPr kumimoji="1" lang="en-US" altLang="ko-KR" dirty="0"/>
          </a:p>
          <a:p>
            <a:r>
              <a:rPr kumimoji="1" lang="en-US" altLang="ko-KR" dirty="0" err="1"/>
              <a:t>Multer</a:t>
            </a:r>
            <a:r>
              <a:rPr kumimoji="1" lang="en-US" altLang="ko-KR" dirty="0"/>
              <a:t>(S3)</a:t>
            </a:r>
          </a:p>
          <a:p>
            <a:r>
              <a:rPr kumimoji="1" lang="en-US" altLang="ko-KR" dirty="0" err="1"/>
              <a:t>Socket.io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람다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이미지압축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503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D2BB-0481-4047-98DE-1049FFF1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016F7-0CA6-7945-B116-0336C24F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7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44</Words>
  <Application>Microsoft Macintosh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Feelming  구조</vt:lpstr>
      <vt:lpstr>프런트 &amp; 백엔드 서버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Feelming  구조</dc:title>
  <dc:creator>경 호연</dc:creator>
  <cp:lastModifiedBy>경 호연</cp:lastModifiedBy>
  <cp:revision>5</cp:revision>
  <dcterms:created xsi:type="dcterms:W3CDTF">2019-09-16T08:28:22Z</dcterms:created>
  <dcterms:modified xsi:type="dcterms:W3CDTF">2019-09-16T13:24:01Z</dcterms:modified>
</cp:coreProperties>
</file>