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6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41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709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41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917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83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724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79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5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04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0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0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8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71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99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64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45797B-4C1F-49EA-9BDB-38A050F8C883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3D31A-47F4-4207-AFC3-DC40C693A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530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25CCB-679E-4788-A89B-18ECEBC5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33" y="76200"/>
            <a:ext cx="12259733" cy="2505076"/>
          </a:xfrm>
        </p:spPr>
        <p:txBody>
          <a:bodyPr/>
          <a:lstStyle/>
          <a:p>
            <a:pPr algn="ctr"/>
            <a:r>
              <a:rPr lang="ru-RU" sz="5400" dirty="0"/>
              <a:t>Проект по </a:t>
            </a:r>
            <a:r>
              <a:rPr lang="en-US" sz="5400" dirty="0"/>
              <a:t>API </a:t>
            </a:r>
            <a:r>
              <a:rPr lang="ru-RU" sz="5400" dirty="0"/>
              <a:t>и Алисе</a:t>
            </a:r>
            <a:br>
              <a:rPr lang="ru-RU" sz="5400" dirty="0"/>
            </a:br>
            <a:r>
              <a:rPr lang="ru-RU" sz="5400" dirty="0"/>
              <a:t>«Дубль Гис на минималках»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59C124-95B5-456F-9CFA-1F96686B4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0" y="4572000"/>
            <a:ext cx="3723745" cy="1498600"/>
          </a:xfrm>
        </p:spPr>
        <p:txBody>
          <a:bodyPr/>
          <a:lstStyle/>
          <a:p>
            <a:r>
              <a:rPr lang="ru-RU" dirty="0"/>
              <a:t>Выполнил: Орешков Артем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A7027B-3CA7-4661-9AC8-C8ADEA9B55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965" y="3175000"/>
            <a:ext cx="5984034" cy="346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1E3C1-8716-4F91-B910-116CCD0B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478C45-5AC5-41D8-8DCE-DB59F10D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3200" dirty="0"/>
              <a:t>Сейчас пора экзаменов в школе, </a:t>
            </a:r>
            <a:r>
              <a:rPr lang="ru-RU" sz="3200" dirty="0" err="1"/>
              <a:t>креативничать</a:t>
            </a:r>
            <a:r>
              <a:rPr lang="ru-RU" sz="3200" dirty="0"/>
              <a:t> особо было некогда, поэтому идея та, которую нам предложил учитель – навык, который может подсказать всё об организациях в городах России.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37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F2279-3B72-42E7-B6BA-80264F44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69606-3C9B-4D47-A2C1-D2DFD753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Навык реализован при помощи использования данных от пользователя и построения с ним логичного диалога. Бот использует </a:t>
            </a:r>
            <a:r>
              <a:rPr lang="en-US" sz="2800" dirty="0"/>
              <a:t>API </a:t>
            </a:r>
            <a:r>
              <a:rPr lang="ru-RU" sz="2800" dirty="0"/>
              <a:t>Карт, продолжает работу после непредвиденных ошибок (хотя их вроде не должно быть). Используются кнопки для поддержания диалога, а так же «Помощь», при нажатии на которую можно понять, что нужно сделать. Навык отправлен на модерацию, хотя вряд ли её пройдёт.</a:t>
            </a:r>
          </a:p>
        </p:txBody>
      </p:sp>
    </p:spTree>
    <p:extLst>
      <p:ext uri="{BB962C8B-B14F-4D97-AF65-F5344CB8AC3E}">
        <p14:creationId xmlns:p14="http://schemas.microsoft.com/office/powerpoint/2010/main" val="82157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7A79D-2F81-4A11-B580-AF8F68CC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Необходимые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75536-0A1A-4C83-8249-023E262E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Math</a:t>
            </a:r>
            <a:endParaRPr lang="ru-RU" sz="3200" dirty="0"/>
          </a:p>
          <a:p>
            <a:r>
              <a:rPr lang="en-US" sz="3200" dirty="0"/>
              <a:t>Requests</a:t>
            </a:r>
            <a:endParaRPr lang="ru-RU" sz="3200" dirty="0"/>
          </a:p>
          <a:p>
            <a:r>
              <a:rPr lang="en-US" sz="3200" dirty="0"/>
              <a:t>Flask</a:t>
            </a:r>
          </a:p>
          <a:p>
            <a:r>
              <a:rPr lang="en-US" sz="3200" dirty="0"/>
              <a:t>Logging</a:t>
            </a:r>
          </a:p>
          <a:p>
            <a:r>
              <a:rPr lang="en-US" sz="3200" dirty="0"/>
              <a:t>Json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3008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9E23A-9E43-4B1D-B908-068ED176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Перейдём к </a:t>
            </a:r>
            <a:r>
              <a:rPr lang="ru-RU" dirty="0" err="1"/>
              <a:t>краш</a:t>
            </a:r>
            <a:r>
              <a:rPr lang="ru-RU" dirty="0"/>
              <a:t>-тесту. Ваня, начинай.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56F7D9E-2697-4CBE-A3A4-3B26DC607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6" y="1772852"/>
            <a:ext cx="8467724" cy="475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126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Проект по API и Алисе «Дубль Гис на минималках»</vt:lpstr>
      <vt:lpstr>Идея проекта</vt:lpstr>
      <vt:lpstr>Реализация</vt:lpstr>
      <vt:lpstr>Необходимые библиотеки</vt:lpstr>
      <vt:lpstr>Перейдём к краш-тесту. Ваня, начинай.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API и Алисе «Дубль Гис на минималках»</dc:title>
  <dc:creator>Владислав Орешков</dc:creator>
  <cp:lastModifiedBy>Владислав Орешков</cp:lastModifiedBy>
  <cp:revision>7</cp:revision>
  <dcterms:created xsi:type="dcterms:W3CDTF">2019-04-22T18:18:18Z</dcterms:created>
  <dcterms:modified xsi:type="dcterms:W3CDTF">2019-04-22T18:25:59Z</dcterms:modified>
</cp:coreProperties>
</file>