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28184" y="5373216"/>
            <a:ext cx="2808312" cy="72122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Выполнил: Орешков Артём</a:t>
            </a: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332656"/>
            <a:ext cx="8077200" cy="79208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Flask</a:t>
            </a:r>
            <a:endParaRPr lang="ru-RU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54305"/>
            <a:ext cx="6878730" cy="386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9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проект – симулятор магазина продуктов. Есть 2 вида пользователь: обычный и администратор. Покупатель может просматривать и покупать товары, а администратор добавлять прилавки, продукты и заказывать те, которые закончились.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601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реализовано?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507288" cy="462560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Использована база данных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Регистрация и авторизация пользователей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Разделение страниц на доступные всем и только авторизованным пользователям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Пользователь может изменять информацию</a:t>
            </a:r>
            <a:r>
              <a:rPr lang="en-US" dirty="0" smtClean="0"/>
              <a:t>;</a:t>
            </a:r>
          </a:p>
          <a:p>
            <a:r>
              <a:rPr lang="ru-RU" dirty="0" smtClean="0"/>
              <a:t>Понятный интерфейс</a:t>
            </a:r>
            <a:r>
              <a:rPr lang="en-US" dirty="0" smtClean="0"/>
              <a:t>;</a:t>
            </a:r>
          </a:p>
          <a:p>
            <a:r>
              <a:rPr lang="ru-RU" dirty="0" smtClean="0"/>
              <a:t>Супер базовая бизнес-логика</a:t>
            </a:r>
            <a:r>
              <a:rPr lang="en-US" dirty="0" smtClean="0"/>
              <a:t>;</a:t>
            </a:r>
          </a:p>
          <a:p>
            <a:r>
              <a:rPr lang="ru-RU" dirty="0" smtClean="0"/>
              <a:t>Возможность фильтрации для пользователя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9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 учётом того, что этот проект создавался не с нуля, было относительно просто и быстро.</a:t>
            </a:r>
          </a:p>
          <a:p>
            <a:r>
              <a:rPr lang="ru-RU" dirty="0" smtClean="0"/>
              <a:t>Реализовать можно картинки для существ.</a:t>
            </a:r>
          </a:p>
          <a:p>
            <a:r>
              <a:rPr lang="ru-RU" dirty="0" smtClean="0"/>
              <a:t>Планируется ввести данный сайт в детские сады и </a:t>
            </a:r>
            <a:r>
              <a:rPr lang="ru-RU" dirty="0" err="1" smtClean="0"/>
              <a:t>шко</a:t>
            </a:r>
            <a:r>
              <a:rPr lang="ru-RU" dirty="0" smtClean="0"/>
              <a:t>… </a:t>
            </a:r>
            <a:r>
              <a:rPr lang="ru-RU" dirty="0" err="1" smtClean="0"/>
              <a:t>Кхм</a:t>
            </a:r>
            <a:r>
              <a:rPr lang="ru-RU" dirty="0" smtClean="0"/>
              <a:t>, не туда. В рыночные системы </a:t>
            </a:r>
            <a:r>
              <a:rPr lang="ru-RU" smtClean="0"/>
              <a:t>города Челябинска.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423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</TotalTime>
  <Words>129</Words>
  <Application>Microsoft Office PowerPoint</Application>
  <PresentationFormat>Экран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Модульная</vt:lpstr>
      <vt:lpstr>Выполнил: Орешков Артём</vt:lpstr>
      <vt:lpstr>О проекте</vt:lpstr>
      <vt:lpstr>Что же реализовано?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Выполнил: Орешков Артём</dc:title>
  <dc:creator>Yandex</dc:creator>
  <cp:lastModifiedBy>Yandex</cp:lastModifiedBy>
  <cp:revision>4</cp:revision>
  <dcterms:created xsi:type="dcterms:W3CDTF">2019-03-16T09:30:59Z</dcterms:created>
  <dcterms:modified xsi:type="dcterms:W3CDTF">2019-03-16T09:41:44Z</dcterms:modified>
</cp:coreProperties>
</file>