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6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2C92F-402A-4819-97F7-61924B7AE9B7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8D003-9768-4805-B788-697EBA0EB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633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8D003-9768-4805-B788-697EBA0EB27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863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18D853F1-5BC3-48D4-9961-A211B6C1E5D2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A6922D2F-FA46-4CFF-B7CA-FDEC73115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86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53F1-5BC3-48D4-9961-A211B6C1E5D2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2D2F-FA46-4CFF-B7CA-FDEC73115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37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53F1-5BC3-48D4-9961-A211B6C1E5D2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2D2F-FA46-4CFF-B7CA-FDEC73115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849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53F1-5BC3-48D4-9961-A211B6C1E5D2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2D2F-FA46-4CFF-B7CA-FDEC73115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342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53F1-5BC3-48D4-9961-A211B6C1E5D2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2D2F-FA46-4CFF-B7CA-FDEC73115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823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53F1-5BC3-48D4-9961-A211B6C1E5D2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2D2F-FA46-4CFF-B7CA-FDEC73115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566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53F1-5BC3-48D4-9961-A211B6C1E5D2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2D2F-FA46-4CFF-B7CA-FDEC73115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471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53F1-5BC3-48D4-9961-A211B6C1E5D2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2D2F-FA46-4CFF-B7CA-FDEC73115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870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53F1-5BC3-48D4-9961-A211B6C1E5D2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2D2F-FA46-4CFF-B7CA-FDEC73115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06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53F1-5BC3-48D4-9961-A211B6C1E5D2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2D2F-FA46-4CFF-B7CA-FDEC73115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48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53F1-5BC3-48D4-9961-A211B6C1E5D2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2D2F-FA46-4CFF-B7CA-FDEC73115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62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53F1-5BC3-48D4-9961-A211B6C1E5D2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2D2F-FA46-4CFF-B7CA-FDEC73115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19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53F1-5BC3-48D4-9961-A211B6C1E5D2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2D2F-FA46-4CFF-B7CA-FDEC73115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00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53F1-5BC3-48D4-9961-A211B6C1E5D2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2D2F-FA46-4CFF-B7CA-FDEC73115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74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53F1-5BC3-48D4-9961-A211B6C1E5D2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2D2F-FA46-4CFF-B7CA-FDEC73115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37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53F1-5BC3-48D4-9961-A211B6C1E5D2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2D2F-FA46-4CFF-B7CA-FDEC73115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40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53F1-5BC3-48D4-9961-A211B6C1E5D2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2D2F-FA46-4CFF-B7CA-FDEC73115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00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8D853F1-5BC3-48D4-9961-A211B6C1E5D2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6922D2F-FA46-4CFF-B7CA-FDEC73115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98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F1CC9-FDCA-4B18-BAA2-90696F4C8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970" y="2080620"/>
            <a:ext cx="3971937" cy="1031631"/>
          </a:xfrm>
        </p:spPr>
        <p:txBody>
          <a:bodyPr/>
          <a:lstStyle/>
          <a:p>
            <a:r>
              <a:rPr lang="ru-RU" sz="4400" dirty="0"/>
              <a:t>Калькулятор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4F507A-4A2B-412D-8E7D-28BE7338B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555" y="3862979"/>
            <a:ext cx="3503015" cy="1889143"/>
          </a:xfrm>
        </p:spPr>
        <p:txBody>
          <a:bodyPr/>
          <a:lstStyle/>
          <a:p>
            <a:pPr algn="r"/>
            <a:r>
              <a:rPr lang="ru-RU" dirty="0"/>
              <a:t>Разработчик:</a:t>
            </a:r>
          </a:p>
          <a:p>
            <a:pPr algn="r"/>
            <a:r>
              <a:rPr lang="ru-RU" dirty="0"/>
              <a:t>Орешков 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DE3B01-D21F-4029-83A1-4ECF013CE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034" y="1309361"/>
            <a:ext cx="3810532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9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8E3AA2-C6F7-44D7-BAB5-81FEE0EE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Введение.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9077E8-30CE-4D87-B173-AE896BDA2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Кратко о идее проекта: Не придумав ничего лучше, чем доработать калькулятор из классных задач, я решил сделать именно его.</a:t>
            </a:r>
          </a:p>
          <a:p>
            <a:r>
              <a:rPr lang="ru-RU" dirty="0"/>
              <a:t>Калькулятор может считать, что уже является неплохим таким достижением. Ну а вообще, я прям и не знаю, для каких задач он ещё нужен.   </a:t>
            </a:r>
            <a:r>
              <a:rPr lang="en-GB" dirty="0"/>
              <a:t>\(</a:t>
            </a:r>
            <a:r>
              <a:rPr lang="en-GB" dirty="0" err="1"/>
              <a:t>x.x</a:t>
            </a:r>
            <a:r>
              <a:rPr lang="en-GB" dirty="0"/>
              <a:t>)/</a:t>
            </a:r>
          </a:p>
        </p:txBody>
      </p:sp>
    </p:spTree>
    <p:extLst>
      <p:ext uri="{BB962C8B-B14F-4D97-AF65-F5344CB8AC3E}">
        <p14:creationId xmlns:p14="http://schemas.microsoft.com/office/powerpoint/2010/main" val="238915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B96129-40F9-45D8-8943-031AA60B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Разумеется, немного о реализации.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26875C-D619-4572-BA59-DC1849684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76475"/>
            <a:ext cx="6886576" cy="4581525"/>
          </a:xfrm>
        </p:spPr>
        <p:txBody>
          <a:bodyPr>
            <a:normAutofit/>
          </a:bodyPr>
          <a:lstStyle/>
          <a:p>
            <a:r>
              <a:rPr lang="ru-RU" dirty="0"/>
              <a:t>Расписывать тут все 500 строк бессмысленно, поэтому просто слушайте меня в реальном времени и смотрите на скрин калькулятора справа, по нему я буду объяснять работу программы.</a:t>
            </a:r>
            <a:endParaRPr lang="en-GB" dirty="0"/>
          </a:p>
          <a:p>
            <a:r>
              <a:rPr lang="ru-RU" dirty="0"/>
              <a:t>Сам калькулятор я делал суммарно часов 5, в принципе работа была довольно интересной и не сложной.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Этот абзац тут для того, чтобы я не забыл, что несколько человек могут сказать мне примеры и я их посчитаю. Пока я говорю вам о работе, можете придумать эти примеры.</a:t>
            </a:r>
            <a:endParaRPr lang="ru-RU" sz="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E9308C-D5B5-4EB1-9086-1F096FE8E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339" y="1899490"/>
            <a:ext cx="3810532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6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DF695-E513-4ED4-922A-F80A68AB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913E14-CBE9-4311-B9FB-7F8B747BE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4575"/>
            <a:ext cx="8825659" cy="3705225"/>
          </a:xfrm>
        </p:spPr>
        <p:txBody>
          <a:bodyPr/>
          <a:lstStyle/>
          <a:p>
            <a:r>
              <a:rPr lang="ru-RU" dirty="0"/>
              <a:t>Создавать данный проект мне понравилось, я думаю, что он сможет мне пригодиться в дальнейшем(Мы все помним задачу «Найди кота», которая, по-моему, дошла до 8 версии, а калькулятора пока что только 3 версии есть, так что всё впереди.) Ну и для обычных подсчётов он тоже сгодится.</a:t>
            </a:r>
          </a:p>
          <a:p>
            <a:r>
              <a:rPr lang="ru-RU" dirty="0"/>
              <a:t>Идея для улучшения: научить эту штуку считать уравнения, хотя бы квадратные. Ну может чему-нибудь ещё, я не придумал…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2328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</TotalTime>
  <Words>235</Words>
  <Application>Microsoft Office PowerPoint</Application>
  <PresentationFormat>Широкоэкранный</PresentationFormat>
  <Paragraphs>15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Совет директоров</vt:lpstr>
      <vt:lpstr>Калькулятор</vt:lpstr>
      <vt:lpstr>Введение.</vt:lpstr>
      <vt:lpstr>Разумеется, немного о реализации.</vt:lpstr>
      <vt:lpstr>Заключение.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 Орешков</dc:creator>
  <cp:lastModifiedBy>Владислав Орешков</cp:lastModifiedBy>
  <cp:revision>11</cp:revision>
  <dcterms:created xsi:type="dcterms:W3CDTF">2018-12-14T12:23:27Z</dcterms:created>
  <dcterms:modified xsi:type="dcterms:W3CDTF">2018-12-15T16:55:13Z</dcterms:modified>
</cp:coreProperties>
</file>