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646" y="116632"/>
            <a:ext cx="4089648" cy="864095"/>
          </a:xfrm>
        </p:spPr>
        <p:txBody>
          <a:bodyPr/>
          <a:lstStyle/>
          <a:p>
            <a:r>
              <a:rPr lang="en-US" dirty="0" err="1" smtClean="0"/>
              <a:t>PyBoomTetris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124744"/>
            <a:ext cx="3945632" cy="1144632"/>
          </a:xfrm>
        </p:spPr>
        <p:txBody>
          <a:bodyPr/>
          <a:lstStyle/>
          <a:p>
            <a:r>
              <a:rPr lang="ru-RU" dirty="0" smtClean="0"/>
              <a:t>Выполнил: </a:t>
            </a:r>
          </a:p>
          <a:p>
            <a:r>
              <a:rPr lang="ru-RU" dirty="0" smtClean="0"/>
              <a:t>Орешков Артём</a:t>
            </a:r>
            <a:endParaRPr lang="ru-RU" dirty="0"/>
          </a:p>
        </p:txBody>
      </p:sp>
      <p:pic>
        <p:nvPicPr>
          <p:cNvPr id="1026" name="Picture 2" descr="D:\YAL\.idea\s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32" y="959610"/>
            <a:ext cx="5172792" cy="578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0410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7315200" cy="1154097"/>
          </a:xfrm>
        </p:spPr>
        <p:txBody>
          <a:bodyPr/>
          <a:lstStyle/>
          <a:p>
            <a:r>
              <a:rPr lang="ru-RU" dirty="0" smtClean="0"/>
              <a:t>Немного истории вам в ленту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4400" y="1412777"/>
            <a:ext cx="7315200" cy="4896584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Недавно решил вспомнить молодость и скачал тетрис. Идея со взрывами появилась, когда я думал о том, что можно сделать такого, чего у других нет. Собственно, придумал. Этот тетрис ничем не отличается от оригинального, только тут ещё можно повзрывать немного </a:t>
            </a:r>
            <a:r>
              <a:rPr lang="en-US" sz="3200" dirty="0" smtClean="0">
                <a:sym typeface="Wingdings" pitchFamily="2" charset="2"/>
              </a:rPr>
              <a:t>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197718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18549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Немного реализации вам в ленту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592" y="1124744"/>
            <a:ext cx="7315200" cy="5051695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В моей программе 2 класса: один отвечает за доску и фигуры вместе, второй за частицы взрывов. Много функций, начиная от загрузки картинки и заканчивая созданием дополнительных экранов начала и конца игры.</a:t>
            </a:r>
          </a:p>
          <a:p>
            <a:r>
              <a:rPr lang="ru-RU" sz="2800" dirty="0" smtClean="0"/>
              <a:t>Используемые модули: </a:t>
            </a:r>
            <a:r>
              <a:rPr lang="en-US" sz="2800" dirty="0" err="1" smtClean="0"/>
              <a:t>pygame</a:t>
            </a:r>
            <a:r>
              <a:rPr lang="en-US" sz="2800" dirty="0" smtClean="0"/>
              <a:t>, </a:t>
            </a:r>
            <a:r>
              <a:rPr lang="en-US" sz="2800" dirty="0" err="1" smtClean="0"/>
              <a:t>os</a:t>
            </a:r>
            <a:r>
              <a:rPr lang="en-US" sz="2800" dirty="0" smtClean="0"/>
              <a:t>, random </a:t>
            </a:r>
            <a:r>
              <a:rPr lang="ru-RU" sz="2800" dirty="0" smtClean="0"/>
              <a:t>и </a:t>
            </a:r>
            <a:r>
              <a:rPr lang="en-US" sz="2800" dirty="0" smtClean="0"/>
              <a:t>sys.</a:t>
            </a:r>
          </a:p>
          <a:p>
            <a:r>
              <a:rPr lang="ru-RU" sz="2800" dirty="0" smtClean="0"/>
              <a:t>В приложении присутствуют не только анимации, но и частицы и музыка, что добавляет +1 к бодрости.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17553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6362"/>
            <a:ext cx="7315200" cy="1154097"/>
          </a:xfrm>
        </p:spPr>
        <p:txBody>
          <a:bodyPr/>
          <a:lstStyle/>
          <a:p>
            <a:r>
              <a:rPr lang="ru-RU" dirty="0" smtClean="0"/>
              <a:t>Немного вывода вам в ленту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4400" y="1196753"/>
            <a:ext cx="7315200" cy="5112608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Далось это приложение мне спустя недельку с хвостиком, я не делаю всё в последний момент и вам советую. Не сильно утрудился, было довольно интересно.</a:t>
            </a:r>
          </a:p>
          <a:p>
            <a:r>
              <a:rPr lang="ru-RU" sz="2800" dirty="0" smtClean="0"/>
              <a:t>Доработать можно продолжение игры после закрытия приложения, в данной версии этой функции нет. Я думал о магазине, но так и не придумал то, что можно ещё добавить.</a:t>
            </a:r>
          </a:p>
        </p:txBody>
      </p:sp>
    </p:spTree>
    <p:extLst>
      <p:ext uri="{BB962C8B-B14F-4D97-AF65-F5344CB8AC3E}">
        <p14:creationId xmlns:p14="http://schemas.microsoft.com/office/powerpoint/2010/main" val="625086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2420888"/>
            <a:ext cx="7315200" cy="1154097"/>
          </a:xfrm>
        </p:spPr>
        <p:txBody>
          <a:bodyPr/>
          <a:lstStyle/>
          <a:p>
            <a:r>
              <a:rPr lang="ru-RU" dirty="0" smtClean="0"/>
              <a:t>Немного спасибо вам в ленту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0589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ерспектива">
  <a:themeElements>
    <a:clrScheme name="Перспектива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ерспектив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18</TotalTime>
  <Words>200</Words>
  <Application>Microsoft Office PowerPoint</Application>
  <PresentationFormat>Экран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Перспектива</vt:lpstr>
      <vt:lpstr>PyBoomTetris</vt:lpstr>
      <vt:lpstr>Немного истории вам в ленту</vt:lpstr>
      <vt:lpstr>Немного реализации вам в ленту</vt:lpstr>
      <vt:lpstr>Немного вывода вам в ленту</vt:lpstr>
      <vt:lpstr>Немного спасибо вам в ленту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PyBoomTetris</dc:title>
  <dc:creator>Yandex</dc:creator>
  <cp:lastModifiedBy>Yandex</cp:lastModifiedBy>
  <cp:revision>7</cp:revision>
  <dcterms:created xsi:type="dcterms:W3CDTF">2019-02-09T09:20:48Z</dcterms:created>
  <dcterms:modified xsi:type="dcterms:W3CDTF">2019-02-09T09:41:03Z</dcterms:modified>
</cp:coreProperties>
</file>