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8B"/>
    <a:srgbClr val="BBBBBB"/>
    <a:srgbClr val="FFFFFF"/>
    <a:srgbClr val="0D0D0D"/>
    <a:srgbClr val="CD63B6"/>
    <a:srgbClr val="0E1923"/>
    <a:srgbClr val="0E100E"/>
    <a:srgbClr val="0E1824"/>
    <a:srgbClr val="FBDF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4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3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4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65B0-7CA8-40D2-9EB9-CE6D7928CD87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DB77-7A96-4EB1-A680-237B8E68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4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2703" y="1028322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86686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6104156" y="248612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7370847" y="1071032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6433903" y="4085279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09425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56" y="730416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Favorites</a:t>
            </a:r>
            <a:endParaRPr lang="en-US" altLang="ko-KR" dirty="0"/>
          </a:p>
          <a:p>
            <a:r>
              <a:rPr lang="en-US" altLang="ko-KR" sz="1200" dirty="0" smtClean="0"/>
              <a:t>Quickly </a:t>
            </a:r>
            <a:r>
              <a:rPr lang="en-US" altLang="ko-KR" sz="1200" dirty="0"/>
              <a:t>open your most frequently used apps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62249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57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2164231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31" y="1218671"/>
            <a:ext cx="1297919" cy="12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2137" y="2013031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936487" y="3312241"/>
            <a:ext cx="2616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</a:t>
            </a:r>
            <a:endParaRPr lang="en-US" altLang="ko-KR" sz="2000" b="1" dirty="0" smtClean="0"/>
          </a:p>
          <a:p>
            <a:r>
              <a:rPr lang="en-US" altLang="ko-KR" sz="1400" b="1" dirty="0" smtClean="0"/>
              <a:t>Quickly jump between apps </a:t>
            </a:r>
            <a:endParaRPr lang="en-US" altLang="ko-KR" sz="1400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01325" y="1130355"/>
            <a:ext cx="1564206" cy="3273036"/>
            <a:chOff x="2738281" y="1201625"/>
            <a:chExt cx="1564206" cy="3273036"/>
          </a:xfrm>
        </p:grpSpPr>
        <p:sp>
          <p:nvSpPr>
            <p:cNvPr id="55" name="TextBox 54"/>
            <p:cNvSpPr txBox="1"/>
            <p:nvPr/>
          </p:nvSpPr>
          <p:spPr>
            <a:xfrm>
              <a:off x="2815542" y="126137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오전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738281" y="1201625"/>
              <a:ext cx="1564206" cy="3273036"/>
              <a:chOff x="916356" y="609133"/>
              <a:chExt cx="2955558" cy="618580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916356" y="609133"/>
                <a:ext cx="2955558" cy="6185805"/>
                <a:chOff x="870333" y="594911"/>
                <a:chExt cx="3364783" cy="6048260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870333" y="594911"/>
                  <a:ext cx="3364783" cy="6048260"/>
                </a:xfrm>
                <a:prstGeom prst="round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967552" y="1178805"/>
                  <a:ext cx="3187354" cy="485843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순서도: 대체 처리 6"/>
                <p:cNvSpPr/>
                <p:nvPr/>
              </p:nvSpPr>
              <p:spPr>
                <a:xfrm>
                  <a:off x="2214392" y="6224529"/>
                  <a:ext cx="705080" cy="198304"/>
                </a:xfrm>
                <a:prstGeom prst="flowChartAlternateProces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2236427" y="857665"/>
                  <a:ext cx="738130" cy="45719"/>
                </a:xfrm>
                <a:prstGeom prst="roundRect">
                  <a:avLst/>
                </a:prstGeom>
                <a:solidFill>
                  <a:srgbClr val="C0C0C0"/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1784733" y="824614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1944479" y="820760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3227946" y="760170"/>
                  <a:ext cx="198299" cy="1982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/>
                <p:cNvGrpSpPr/>
                <p:nvPr/>
              </p:nvGrpSpPr>
              <p:grpSpPr>
                <a:xfrm>
                  <a:off x="3198636" y="5048391"/>
                  <a:ext cx="770021" cy="770021"/>
                  <a:chOff x="3214678" y="5048391"/>
                  <a:chExt cx="770021" cy="770021"/>
                </a:xfrm>
              </p:grpSpPr>
              <p:sp>
                <p:nvSpPr>
                  <p:cNvPr id="12" name="모서리가 둥근 직사각형 11"/>
                  <p:cNvSpPr/>
                  <p:nvPr/>
                </p:nvSpPr>
                <p:spPr>
                  <a:xfrm>
                    <a:off x="3214678" y="5048391"/>
                    <a:ext cx="770021" cy="770021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타원형 설명선 5"/>
                  <p:cNvSpPr/>
                  <p:nvPr/>
                </p:nvSpPr>
                <p:spPr>
                  <a:xfrm>
                    <a:off x="3262804" y="5160686"/>
                    <a:ext cx="665747" cy="537410"/>
                  </a:xfrm>
                  <a:prstGeom prst="wedgeEllipseCallo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2136059" y="4006975"/>
                  <a:ext cx="770021" cy="770021"/>
                  <a:chOff x="2232311" y="4006975"/>
                  <a:chExt cx="770021" cy="770021"/>
                </a:xfrm>
              </p:grpSpPr>
              <p:sp>
                <p:nvSpPr>
                  <p:cNvPr id="2" name="모서리가 둥근 직사각형 1"/>
                  <p:cNvSpPr/>
                  <p:nvPr/>
                </p:nvSpPr>
                <p:spPr>
                  <a:xfrm>
                    <a:off x="2232311" y="4006975"/>
                    <a:ext cx="770021" cy="7700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모서리가 둥근 사각형 설명선 12"/>
                  <p:cNvSpPr/>
                  <p:nvPr/>
                </p:nvSpPr>
                <p:spPr>
                  <a:xfrm>
                    <a:off x="2312520" y="4187448"/>
                    <a:ext cx="627869" cy="401053"/>
                  </a:xfrm>
                  <a:prstGeom prst="wedgeRoundRectCallout">
                    <a:avLst>
                      <a:gd name="adj1" fmla="val -3442"/>
                      <a:gd name="adj2" fmla="val 82500"/>
                      <a:gd name="adj3" fmla="val 16667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14790" y="3968130"/>
                  <a:ext cx="770021" cy="1095129"/>
                  <a:chOff x="3150622" y="3968130"/>
                  <a:chExt cx="770021" cy="1095129"/>
                </a:xfrm>
              </p:grpSpPr>
              <p:sp>
                <p:nvSpPr>
                  <p:cNvPr id="14" name="모서리가 둥근 직사각형 13"/>
                  <p:cNvSpPr/>
                  <p:nvPr/>
                </p:nvSpPr>
                <p:spPr>
                  <a:xfrm>
                    <a:off x="3150622" y="3968130"/>
                    <a:ext cx="770021" cy="770021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463540" y="4124540"/>
                    <a:ext cx="359692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500" dirty="0">
                        <a:solidFill>
                          <a:schemeClr val="bg1"/>
                        </a:solidFill>
                        <a:latin typeface="Kozuka Gothic Pro H" panose="020B0800000000000000" pitchFamily="34" charset="-128"/>
                      </a:rPr>
                      <a:t>f</a:t>
                    </a:r>
                    <a:endParaRPr lang="ko-KR" altLang="en-US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endParaRPr>
                  </a:p>
                </p:txBody>
              </p:sp>
            </p:grpSp>
            <p:grpSp>
              <p:nvGrpSpPr>
                <p:cNvPr id="29" name="그룹 28"/>
                <p:cNvGrpSpPr/>
                <p:nvPr/>
              </p:nvGrpSpPr>
              <p:grpSpPr>
                <a:xfrm>
                  <a:off x="1148935" y="3985625"/>
                  <a:ext cx="770022" cy="770021"/>
                  <a:chOff x="5332540" y="3101863"/>
                  <a:chExt cx="770022" cy="770021"/>
                </a:xfrm>
              </p:grpSpPr>
              <p:sp>
                <p:nvSpPr>
                  <p:cNvPr id="22" name="모서리가 둥근 직사각형 21"/>
                  <p:cNvSpPr/>
                  <p:nvPr/>
                </p:nvSpPr>
                <p:spPr>
                  <a:xfrm>
                    <a:off x="5332541" y="3101863"/>
                    <a:ext cx="770021" cy="770021"/>
                  </a:xfrm>
                  <a:prstGeom prst="roundRect">
                    <a:avLst/>
                  </a:prstGeom>
                  <a:solidFill>
                    <a:srgbClr val="FBDFC1"/>
                  </a:solidFill>
                  <a:ln>
                    <a:solidFill>
                      <a:srgbClr val="FBDF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5332540" y="3109450"/>
                    <a:ext cx="770021" cy="406325"/>
                  </a:xfrm>
                  <a:prstGeom prst="round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5385406" y="3122646"/>
                    <a:ext cx="45719" cy="37234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5449576" y="3144388"/>
                    <a:ext cx="64168" cy="35060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5542548" y="3136368"/>
                    <a:ext cx="64168" cy="350605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타원 23"/>
                  <p:cNvSpPr/>
                  <p:nvPr/>
                </p:nvSpPr>
                <p:spPr>
                  <a:xfrm>
                    <a:off x="5566610" y="3255107"/>
                    <a:ext cx="389866" cy="38986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>
                    <a:off x="5629730" y="3315579"/>
                    <a:ext cx="277257" cy="277257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5" name="순서도: 처리 44"/>
              <p:cNvSpPr/>
              <p:nvPr/>
            </p:nvSpPr>
            <p:spPr>
              <a:xfrm>
                <a:off x="1001752" y="1202491"/>
                <a:ext cx="2799709" cy="4972737"/>
              </a:xfrm>
              <a:prstGeom prst="flowChartProcess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2791105" y="1522363"/>
              <a:ext cx="1468302" cy="77695"/>
            </a:xfrm>
            <a:prstGeom prst="rect">
              <a:avLst/>
            </a:prstGeom>
            <a:solidFill>
              <a:srgbClr val="0E1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013" y="1518838"/>
              <a:ext cx="1476225" cy="26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sp>
          <p:nvSpPr>
            <p:cNvPr id="63" name="직사각형 62"/>
            <p:cNvSpPr/>
            <p:nvPr/>
          </p:nvSpPr>
          <p:spPr>
            <a:xfrm>
              <a:off x="2793087" y="1521964"/>
              <a:ext cx="1468302" cy="77695"/>
            </a:xfrm>
            <a:prstGeom prst="rect">
              <a:avLst/>
            </a:prstGeom>
            <a:solidFill>
              <a:srgbClr val="0E1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1" y="1704947"/>
            <a:ext cx="1676347" cy="1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20" y="4975918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26348" y="1540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149087" y="1480261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936488" y="3312241"/>
            <a:ext cx="262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</a:t>
            </a:r>
            <a:endParaRPr lang="en-US" altLang="ko-KR" sz="2000" b="1" dirty="0" smtClean="0"/>
          </a:p>
          <a:p>
            <a:r>
              <a:rPr lang="en-US" altLang="ko-KR" sz="1400" b="1" dirty="0" smtClean="0"/>
              <a:t>Quickly jump between apps </a:t>
            </a:r>
            <a:endParaRPr lang="en-US" altLang="ko-KR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3201911" y="1800999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19" y="1797474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3203893" y="1800600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1" y="1704947"/>
            <a:ext cx="1676347" cy="1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6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8" y="979216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923340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846079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701919" y="2936306"/>
            <a:ext cx="420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 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98903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11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1900885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1" y="1704947"/>
            <a:ext cx="1421907" cy="14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8" y="979216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923340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846079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701919" y="2936306"/>
            <a:ext cx="420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 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98903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11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1900885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1" y="1704947"/>
            <a:ext cx="1421907" cy="142190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583289" y="864157"/>
            <a:ext cx="815617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23" y="1215912"/>
            <a:ext cx="1980779" cy="3521386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479621" y="783992"/>
            <a:ext cx="2098831" cy="4391717"/>
            <a:chOff x="6479621" y="783992"/>
            <a:chExt cx="2098831" cy="4391717"/>
          </a:xfrm>
        </p:grpSpPr>
        <p:grpSp>
          <p:nvGrpSpPr>
            <p:cNvPr id="52" name="그룹 51"/>
            <p:cNvGrpSpPr/>
            <p:nvPr/>
          </p:nvGrpSpPr>
          <p:grpSpPr>
            <a:xfrm>
              <a:off x="6479621" y="783992"/>
              <a:ext cx="2098831" cy="4391717"/>
              <a:chOff x="916356" y="609133"/>
              <a:chExt cx="2955558" cy="6185805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916356" y="609133"/>
                <a:ext cx="2955558" cy="6185805"/>
                <a:chOff x="870333" y="594911"/>
                <a:chExt cx="3364783" cy="6048260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870333" y="594911"/>
                  <a:ext cx="3364783" cy="6048260"/>
                </a:xfrm>
                <a:prstGeom prst="round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67552" y="1178805"/>
                  <a:ext cx="3187354" cy="485843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순서도: 대체 처리 64"/>
                <p:cNvSpPr/>
                <p:nvPr/>
              </p:nvSpPr>
              <p:spPr>
                <a:xfrm>
                  <a:off x="2214392" y="6224529"/>
                  <a:ext cx="705080" cy="198304"/>
                </a:xfrm>
                <a:prstGeom prst="flowChartAlternateProces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2236427" y="857665"/>
                  <a:ext cx="738130" cy="45719"/>
                </a:xfrm>
                <a:prstGeom prst="roundRect">
                  <a:avLst/>
                </a:prstGeom>
                <a:solidFill>
                  <a:srgbClr val="C0C0C0"/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1784733" y="824614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1944479" y="820760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3227946" y="760170"/>
                  <a:ext cx="198299" cy="1982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3198636" y="5048391"/>
                  <a:ext cx="770021" cy="770021"/>
                  <a:chOff x="3214678" y="5048391"/>
                  <a:chExt cx="770021" cy="770021"/>
                </a:xfrm>
              </p:grpSpPr>
              <p:sp>
                <p:nvSpPr>
                  <p:cNvPr id="85" name="모서리가 둥근 직사각형 84"/>
                  <p:cNvSpPr/>
                  <p:nvPr/>
                </p:nvSpPr>
                <p:spPr>
                  <a:xfrm>
                    <a:off x="3214678" y="5048391"/>
                    <a:ext cx="770021" cy="770021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타원형 설명선 85"/>
                  <p:cNvSpPr/>
                  <p:nvPr/>
                </p:nvSpPr>
                <p:spPr>
                  <a:xfrm>
                    <a:off x="3262804" y="5160686"/>
                    <a:ext cx="665747" cy="537410"/>
                  </a:xfrm>
                  <a:prstGeom prst="wedgeEllipseCallo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1" name="그룹 70"/>
                <p:cNvGrpSpPr/>
                <p:nvPr/>
              </p:nvGrpSpPr>
              <p:grpSpPr>
                <a:xfrm>
                  <a:off x="2136059" y="4006975"/>
                  <a:ext cx="770021" cy="770021"/>
                  <a:chOff x="2232311" y="4006975"/>
                  <a:chExt cx="770021" cy="770021"/>
                </a:xfrm>
              </p:grpSpPr>
              <p:sp>
                <p:nvSpPr>
                  <p:cNvPr id="83" name="모서리가 둥근 직사각형 82"/>
                  <p:cNvSpPr/>
                  <p:nvPr/>
                </p:nvSpPr>
                <p:spPr>
                  <a:xfrm>
                    <a:off x="2232311" y="4006975"/>
                    <a:ext cx="770021" cy="7700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모서리가 둥근 사각형 설명선 83"/>
                  <p:cNvSpPr/>
                  <p:nvPr/>
                </p:nvSpPr>
                <p:spPr>
                  <a:xfrm>
                    <a:off x="2312520" y="4187448"/>
                    <a:ext cx="627869" cy="401053"/>
                  </a:xfrm>
                  <a:prstGeom prst="wedgeRoundRectCallout">
                    <a:avLst>
                      <a:gd name="adj1" fmla="val -3442"/>
                      <a:gd name="adj2" fmla="val 82500"/>
                      <a:gd name="adj3" fmla="val 16667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2" name="그룹 71"/>
                <p:cNvGrpSpPr/>
                <p:nvPr/>
              </p:nvGrpSpPr>
              <p:grpSpPr>
                <a:xfrm>
                  <a:off x="3214790" y="3968130"/>
                  <a:ext cx="770021" cy="1095129"/>
                  <a:chOff x="3150622" y="3968130"/>
                  <a:chExt cx="770021" cy="1095129"/>
                </a:xfrm>
              </p:grpSpPr>
              <p:sp>
                <p:nvSpPr>
                  <p:cNvPr id="81" name="모서리가 둥근 직사각형 80"/>
                  <p:cNvSpPr/>
                  <p:nvPr/>
                </p:nvSpPr>
                <p:spPr>
                  <a:xfrm>
                    <a:off x="3150622" y="3968130"/>
                    <a:ext cx="770021" cy="770021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463540" y="4124540"/>
                    <a:ext cx="359692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500" dirty="0">
                        <a:solidFill>
                          <a:schemeClr val="bg1"/>
                        </a:solidFill>
                        <a:latin typeface="Kozuka Gothic Pro H" panose="020B0800000000000000" pitchFamily="34" charset="-128"/>
                      </a:rPr>
                      <a:t>f</a:t>
                    </a:r>
                    <a:endParaRPr lang="ko-KR" altLang="en-US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endParaRPr>
                  </a:p>
                </p:txBody>
              </p:sp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1148935" y="3985625"/>
                  <a:ext cx="770022" cy="770021"/>
                  <a:chOff x="5332540" y="3101863"/>
                  <a:chExt cx="770022" cy="770021"/>
                </a:xfrm>
              </p:grpSpPr>
              <p:sp>
                <p:nvSpPr>
                  <p:cNvPr id="74" name="모서리가 둥근 직사각형 73"/>
                  <p:cNvSpPr/>
                  <p:nvPr/>
                </p:nvSpPr>
                <p:spPr>
                  <a:xfrm>
                    <a:off x="5332541" y="3101863"/>
                    <a:ext cx="770021" cy="770021"/>
                  </a:xfrm>
                  <a:prstGeom prst="roundRect">
                    <a:avLst/>
                  </a:prstGeom>
                  <a:solidFill>
                    <a:srgbClr val="FBDFC1"/>
                  </a:solidFill>
                  <a:ln>
                    <a:solidFill>
                      <a:srgbClr val="FBDF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모서리가 둥근 직사각형 74"/>
                  <p:cNvSpPr/>
                  <p:nvPr/>
                </p:nvSpPr>
                <p:spPr>
                  <a:xfrm>
                    <a:off x="5332540" y="3109450"/>
                    <a:ext cx="770021" cy="406325"/>
                  </a:xfrm>
                  <a:prstGeom prst="round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385406" y="3122646"/>
                    <a:ext cx="45719" cy="37234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449576" y="3144388"/>
                    <a:ext cx="64168" cy="35060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542548" y="3136368"/>
                    <a:ext cx="64168" cy="350605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타원 78"/>
                  <p:cNvSpPr/>
                  <p:nvPr/>
                </p:nvSpPr>
                <p:spPr>
                  <a:xfrm>
                    <a:off x="5566610" y="3255107"/>
                    <a:ext cx="389866" cy="38986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/>
                  <p:cNvSpPr/>
                  <p:nvPr/>
                </p:nvSpPr>
                <p:spPr>
                  <a:xfrm>
                    <a:off x="5629730" y="3315579"/>
                    <a:ext cx="277257" cy="277257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6" name="순서도: 처리 55"/>
              <p:cNvSpPr/>
              <p:nvPr/>
            </p:nvSpPr>
            <p:spPr>
              <a:xfrm>
                <a:off x="1001752" y="1202491"/>
                <a:ext cx="2799709" cy="4972737"/>
              </a:xfrm>
              <a:prstGeom prst="flowChartProcess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5506" y="1222029"/>
              <a:ext cx="1980450" cy="35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</p:grpSp>
      <p:sp>
        <p:nvSpPr>
          <p:cNvPr id="87" name="직사각형 86"/>
          <p:cNvSpPr/>
          <p:nvPr/>
        </p:nvSpPr>
        <p:spPr>
          <a:xfrm>
            <a:off x="6550500" y="1214354"/>
            <a:ext cx="1970148" cy="104250"/>
          </a:xfrm>
          <a:prstGeom prst="rect">
            <a:avLst/>
          </a:prstGeom>
          <a:solidFill>
            <a:srgbClr val="0E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02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7" name="내용 개체 틀 3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5102" r="3987" b="65858"/>
          <a:stretch/>
        </p:blipFill>
        <p:spPr>
          <a:xfrm>
            <a:off x="4375150" y="2749550"/>
            <a:ext cx="1593850" cy="1263650"/>
          </a:xfrm>
        </p:spPr>
      </p:pic>
      <p:grpSp>
        <p:nvGrpSpPr>
          <p:cNvPr id="5" name="그룹 4"/>
          <p:cNvGrpSpPr/>
          <p:nvPr/>
        </p:nvGrpSpPr>
        <p:grpSpPr>
          <a:xfrm>
            <a:off x="0" y="1321548"/>
            <a:ext cx="2098831" cy="4391717"/>
            <a:chOff x="916356" y="609133"/>
            <a:chExt cx="2955558" cy="6185805"/>
          </a:xfrm>
        </p:grpSpPr>
        <p:grpSp>
          <p:nvGrpSpPr>
            <p:cNvPr id="10" name="그룹 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형 설명선 34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모서리가 둥근 사각형 설명선 3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순서도: 처리 10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1759585"/>
            <a:ext cx="1980450" cy="352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t="28075" r="67671" b="69039"/>
          <a:stretch/>
        </p:blipFill>
        <p:spPr>
          <a:xfrm>
            <a:off x="467216" y="2833928"/>
            <a:ext cx="241301" cy="1016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t="28075" r="67671" b="69039"/>
          <a:stretch/>
        </p:blipFill>
        <p:spPr>
          <a:xfrm>
            <a:off x="467215" y="2929899"/>
            <a:ext cx="241301" cy="1016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347" b="35363"/>
          <a:stretch/>
        </p:blipFill>
        <p:spPr>
          <a:xfrm>
            <a:off x="6478739" y="994430"/>
            <a:ext cx="2107840" cy="28451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53935" y="1442234"/>
            <a:ext cx="1970148" cy="104250"/>
          </a:xfrm>
          <a:prstGeom prst="rect">
            <a:avLst/>
          </a:prstGeom>
          <a:solidFill>
            <a:srgbClr val="0E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67"/>
          <a:stretch/>
        </p:blipFill>
        <p:spPr>
          <a:xfrm>
            <a:off x="8334375" y="2493557"/>
            <a:ext cx="3857625" cy="25599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462834" y="911040"/>
            <a:ext cx="3857625" cy="6051152"/>
            <a:chOff x="2462834" y="911040"/>
            <a:chExt cx="3857625" cy="6051152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65"/>
            <a:stretch/>
          </p:blipFill>
          <p:spPr>
            <a:xfrm>
              <a:off x="2462834" y="911040"/>
              <a:ext cx="3857625" cy="605115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3526837" y="6268383"/>
              <a:ext cx="360000" cy="36000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55082" y="6268384"/>
              <a:ext cx="360000" cy="36000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16132" y="6455122"/>
            <a:ext cx="680670" cy="680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25128" r="8366" b="21709"/>
          <a:stretch/>
        </p:blipFill>
        <p:spPr>
          <a:xfrm>
            <a:off x="9988061" y="2044965"/>
            <a:ext cx="3212124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2703" y="1028322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86686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5628196" y="3411046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0" y="800986"/>
            <a:ext cx="1476225" cy="26244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09425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16" y="1501354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05" y="33545"/>
            <a:ext cx="1476225" cy="262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4" y="1845211"/>
            <a:ext cx="1476225" cy="26244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Tools</a:t>
            </a:r>
            <a:endParaRPr lang="en-US" altLang="ko-KR" dirty="0"/>
          </a:p>
          <a:p>
            <a:r>
              <a:rPr lang="en-US" altLang="ko-KR" sz="1200" dirty="0" smtClean="0"/>
              <a:t>Toggle Settings, Home key, Back key </a:t>
            </a:r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162249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679295" y="163326"/>
            <a:ext cx="624241" cy="5968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5664968" y="800986"/>
            <a:ext cx="627338" cy="538883"/>
          </a:xfrm>
          <a:prstGeom prst="downArrow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굽은 화살표 46"/>
          <p:cNvSpPr/>
          <p:nvPr/>
        </p:nvSpPr>
        <p:spPr>
          <a:xfrm rot="16200000" flipH="1">
            <a:off x="4413690" y="631428"/>
            <a:ext cx="1006556" cy="207473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2703" y="1028322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104156" y="248612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7370847" y="1071032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6433903" y="4085279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58" y="3153692"/>
            <a:ext cx="1476225" cy="262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05" y="874898"/>
            <a:ext cx="1476225" cy="26244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 Calling</a:t>
            </a:r>
            <a:endParaRPr lang="en-US" altLang="ko-KR" dirty="0"/>
          </a:p>
          <a:p>
            <a:r>
              <a:rPr lang="en-US" altLang="ko-KR" sz="1200" dirty="0" smtClean="0"/>
              <a:t>Make a call directly contacts you have</a:t>
            </a:r>
            <a:endParaRPr lang="en-US" altLang="ko-K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882459" y="700165"/>
            <a:ext cx="815617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778791" y="620000"/>
            <a:ext cx="2098831" cy="4391717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93" y="1051920"/>
            <a:ext cx="1980779" cy="352138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49670" y="1050362"/>
            <a:ext cx="1970148" cy="104250"/>
          </a:xfrm>
          <a:prstGeom prst="rect">
            <a:avLst/>
          </a:prstGeom>
          <a:solidFill>
            <a:srgbClr val="0E1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83289" y="864157"/>
            <a:ext cx="815617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70" y="3266355"/>
            <a:ext cx="1980779" cy="3521386"/>
          </a:xfrm>
          <a:prstGeom prst="rect">
            <a:avLst/>
          </a:prstGeom>
        </p:spPr>
      </p:pic>
      <p:sp>
        <p:nvSpPr>
          <p:cNvPr id="84" name="타원 83"/>
          <p:cNvSpPr/>
          <p:nvPr/>
        </p:nvSpPr>
        <p:spPr>
          <a:xfrm>
            <a:off x="4496556" y="620000"/>
            <a:ext cx="413236" cy="39508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>
            <a:off x="4487072" y="1042119"/>
            <a:ext cx="415286" cy="356731"/>
          </a:xfrm>
          <a:prstGeom prst="downArrow">
            <a:avLst/>
          </a:prstGeom>
          <a:gradFill>
            <a:gsLst>
              <a:gs pos="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29307" y="750532"/>
            <a:ext cx="10449583" cy="4775070"/>
            <a:chOff x="702125" y="603695"/>
            <a:chExt cx="10449583" cy="4775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702125" y="987048"/>
              <a:ext cx="2098831" cy="4391717"/>
              <a:chOff x="916356" y="609133"/>
              <a:chExt cx="2955558" cy="6185805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16356" y="609133"/>
                <a:ext cx="2955558" cy="6185805"/>
                <a:chOff x="870333" y="594911"/>
                <a:chExt cx="3364783" cy="6048260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870333" y="594911"/>
                  <a:ext cx="3364783" cy="6048260"/>
                </a:xfrm>
                <a:prstGeom prst="round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967552" y="1178805"/>
                  <a:ext cx="3187354" cy="485843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순서도: 대체 처리 53"/>
                <p:cNvSpPr/>
                <p:nvPr/>
              </p:nvSpPr>
              <p:spPr>
                <a:xfrm>
                  <a:off x="2214392" y="6224529"/>
                  <a:ext cx="705080" cy="198304"/>
                </a:xfrm>
                <a:prstGeom prst="flowChartAlternateProces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2236427" y="857665"/>
                  <a:ext cx="738130" cy="45719"/>
                </a:xfrm>
                <a:prstGeom prst="roundRect">
                  <a:avLst/>
                </a:prstGeom>
                <a:solidFill>
                  <a:srgbClr val="C0C0C0"/>
                </a:solidFill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1784733" y="824614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1944479" y="820760"/>
                  <a:ext cx="110168" cy="1101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3227946" y="760170"/>
                  <a:ext cx="198299" cy="1982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3198636" y="5048391"/>
                  <a:ext cx="770021" cy="770021"/>
                  <a:chOff x="3214678" y="5048391"/>
                  <a:chExt cx="770021" cy="770021"/>
                </a:xfrm>
              </p:grpSpPr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3214678" y="5048391"/>
                    <a:ext cx="770021" cy="770021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형 설명선 79"/>
                  <p:cNvSpPr/>
                  <p:nvPr/>
                </p:nvSpPr>
                <p:spPr>
                  <a:xfrm>
                    <a:off x="3262804" y="5160686"/>
                    <a:ext cx="665747" cy="537410"/>
                  </a:xfrm>
                  <a:prstGeom prst="wedgeEllipseCallo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5" name="그룹 64"/>
                <p:cNvGrpSpPr/>
                <p:nvPr/>
              </p:nvGrpSpPr>
              <p:grpSpPr>
                <a:xfrm>
                  <a:off x="2136059" y="4006975"/>
                  <a:ext cx="770021" cy="770021"/>
                  <a:chOff x="2232311" y="4006975"/>
                  <a:chExt cx="770021" cy="770021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2232311" y="4006975"/>
                    <a:ext cx="770021" cy="7700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모서리가 둥근 사각형 설명선 77"/>
                  <p:cNvSpPr/>
                  <p:nvPr/>
                </p:nvSpPr>
                <p:spPr>
                  <a:xfrm>
                    <a:off x="2312520" y="4187448"/>
                    <a:ext cx="627869" cy="401053"/>
                  </a:xfrm>
                  <a:prstGeom prst="wedgeRoundRectCallout">
                    <a:avLst>
                      <a:gd name="adj1" fmla="val -3442"/>
                      <a:gd name="adj2" fmla="val 82500"/>
                      <a:gd name="adj3" fmla="val 16667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3214790" y="3968130"/>
                  <a:ext cx="770021" cy="1095129"/>
                  <a:chOff x="3150622" y="3968130"/>
                  <a:chExt cx="770021" cy="1095129"/>
                </a:xfrm>
              </p:grpSpPr>
              <p:sp>
                <p:nvSpPr>
                  <p:cNvPr id="75" name="모서리가 둥근 직사각형 74"/>
                  <p:cNvSpPr/>
                  <p:nvPr/>
                </p:nvSpPr>
                <p:spPr>
                  <a:xfrm>
                    <a:off x="3150622" y="3968130"/>
                    <a:ext cx="770021" cy="770021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463540" y="4124540"/>
                    <a:ext cx="359692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500" dirty="0">
                        <a:solidFill>
                          <a:schemeClr val="bg1"/>
                        </a:solidFill>
                        <a:latin typeface="Kozuka Gothic Pro H" panose="020B0800000000000000" pitchFamily="34" charset="-128"/>
                      </a:rPr>
                      <a:t>f</a:t>
                    </a:r>
                    <a:endParaRPr lang="ko-KR" altLang="en-US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endParaRPr>
                  </a:p>
                </p:txBody>
              </p:sp>
            </p:grpSp>
            <p:grpSp>
              <p:nvGrpSpPr>
                <p:cNvPr id="67" name="그룹 66"/>
                <p:cNvGrpSpPr/>
                <p:nvPr/>
              </p:nvGrpSpPr>
              <p:grpSpPr>
                <a:xfrm>
                  <a:off x="1148935" y="3985625"/>
                  <a:ext cx="770022" cy="770021"/>
                  <a:chOff x="5332540" y="3101863"/>
                  <a:chExt cx="770022" cy="770021"/>
                </a:xfrm>
              </p:grpSpPr>
              <p:sp>
                <p:nvSpPr>
                  <p:cNvPr id="68" name="모서리가 둥근 직사각형 67"/>
                  <p:cNvSpPr/>
                  <p:nvPr/>
                </p:nvSpPr>
                <p:spPr>
                  <a:xfrm>
                    <a:off x="5332541" y="3101863"/>
                    <a:ext cx="770021" cy="770021"/>
                  </a:xfrm>
                  <a:prstGeom prst="roundRect">
                    <a:avLst/>
                  </a:prstGeom>
                  <a:solidFill>
                    <a:srgbClr val="FBDFC1"/>
                  </a:solidFill>
                  <a:ln>
                    <a:solidFill>
                      <a:srgbClr val="FBDF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모서리가 둥근 직사각형 68"/>
                  <p:cNvSpPr/>
                  <p:nvPr/>
                </p:nvSpPr>
                <p:spPr>
                  <a:xfrm>
                    <a:off x="5332540" y="3109450"/>
                    <a:ext cx="770021" cy="406325"/>
                  </a:xfrm>
                  <a:prstGeom prst="round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5385406" y="3122646"/>
                    <a:ext cx="45719" cy="37234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5449576" y="3144388"/>
                    <a:ext cx="64168" cy="35060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542548" y="3136368"/>
                    <a:ext cx="64168" cy="350605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타원 72"/>
                  <p:cNvSpPr/>
                  <p:nvPr/>
                </p:nvSpPr>
                <p:spPr>
                  <a:xfrm>
                    <a:off x="5566610" y="3255107"/>
                    <a:ext cx="389866" cy="38986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73"/>
                  <p:cNvSpPr/>
                  <p:nvPr/>
                </p:nvSpPr>
                <p:spPr>
                  <a:xfrm>
                    <a:off x="5629730" y="3315579"/>
                    <a:ext cx="277257" cy="277257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1" name="순서도: 처리 50"/>
              <p:cNvSpPr/>
              <p:nvPr/>
            </p:nvSpPr>
            <p:spPr>
              <a:xfrm>
                <a:off x="1001752" y="1202491"/>
                <a:ext cx="2799709" cy="4972737"/>
              </a:xfrm>
              <a:prstGeom prst="flowChartProcess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10" y="1425085"/>
              <a:ext cx="1980450" cy="35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45" t="28075" r="67671" b="69039"/>
            <a:stretch/>
          </p:blipFill>
          <p:spPr>
            <a:xfrm>
              <a:off x="1169341" y="2499428"/>
              <a:ext cx="241301" cy="101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45" t="28075" r="67671" b="69039"/>
            <a:stretch/>
          </p:blipFill>
          <p:spPr>
            <a:xfrm>
              <a:off x="1169340" y="2595399"/>
              <a:ext cx="241301" cy="101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9181560" y="603695"/>
              <a:ext cx="1970148" cy="104250"/>
            </a:xfrm>
            <a:prstGeom prst="rect">
              <a:avLst/>
            </a:prstGeom>
            <a:solidFill>
              <a:srgbClr val="0E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8" b="35391"/>
          <a:stretch/>
        </p:blipFill>
        <p:spPr>
          <a:xfrm>
            <a:off x="3886044" y="248612"/>
            <a:ext cx="2108356" cy="284383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347" b="35363"/>
          <a:stretch/>
        </p:blipFill>
        <p:spPr>
          <a:xfrm>
            <a:off x="6262839" y="556280"/>
            <a:ext cx="2107840" cy="28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8" y="979216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367840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290579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936488" y="3312241"/>
            <a:ext cx="420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</a:t>
            </a:r>
            <a:endParaRPr lang="en-US" altLang="ko-KR" sz="2000" b="1" dirty="0" smtClean="0"/>
          </a:p>
          <a:p>
            <a:r>
              <a:rPr lang="en-US" altLang="ko-KR" sz="1400" b="1" dirty="0" smtClean="0"/>
              <a:t>Quickly jump between apps </a:t>
            </a:r>
            <a:endParaRPr lang="en-US" altLang="ko-KR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43403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11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2345385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1" y="1704947"/>
            <a:ext cx="1676347" cy="1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8" y="979216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26348" y="1540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149087" y="1480261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936488" y="3312241"/>
            <a:ext cx="420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</a:t>
            </a:r>
            <a:endParaRPr lang="en-US" altLang="ko-KR" sz="2000" b="1" dirty="0" smtClean="0"/>
          </a:p>
          <a:p>
            <a:r>
              <a:rPr lang="en-US" altLang="ko-KR" sz="1400" b="1" dirty="0" smtClean="0"/>
              <a:t>Quickly jump between apps </a:t>
            </a:r>
            <a:endParaRPr lang="en-US" altLang="ko-KR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3201911" y="1800999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19" y="1797474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3203893" y="1800600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1" y="1704947"/>
            <a:ext cx="1676347" cy="1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8" y="979216"/>
            <a:ext cx="7506408" cy="425953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923340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9548597" y="949711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10346050" y="1833048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321056" y="5795803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-894477" y="-35385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0361142" y="4406200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846079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2766873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4701919" y="2936306"/>
            <a:ext cx="420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One</a:t>
            </a:r>
            <a:r>
              <a:rPr lang="en-US" altLang="ko-KR" sz="100" b="1" dirty="0" smtClean="0"/>
              <a:t> </a:t>
            </a:r>
            <a:r>
              <a:rPr lang="en-US" altLang="ko-KR" sz="3200" b="1" dirty="0" smtClean="0"/>
              <a:t>Swipe 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98903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11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1900885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1" y="1704947"/>
            <a:ext cx="1421907" cy="14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2703" y="1028322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86686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6104156" y="248612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181685">
            <a:off x="5859439" y="1155190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6433903" y="4085279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9" y="800986"/>
            <a:ext cx="2754000" cy="4896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09425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60" y="2133071"/>
            <a:ext cx="2754000" cy="4896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56" y="730416"/>
            <a:ext cx="2754000" cy="4896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Favorites</a:t>
            </a:r>
            <a:endParaRPr lang="en-US" altLang="ko-KR" dirty="0"/>
          </a:p>
          <a:p>
            <a:r>
              <a:rPr lang="en-US" altLang="ko-KR" sz="1200" dirty="0" smtClean="0"/>
              <a:t>Quickly </a:t>
            </a:r>
            <a:r>
              <a:rPr lang="en-US" altLang="ko-KR" sz="1200" dirty="0"/>
              <a:t>open your most frequently used apps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62249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57" y="1843816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2164231" y="1846942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29" y="2844879"/>
            <a:ext cx="1297919" cy="12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428" y="1089030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86686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6104156" y="248612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7370847" y="1071032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5628196" y="3411046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0" y="800986"/>
            <a:ext cx="1476225" cy="26244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09425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16" y="1501354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05" y="33545"/>
            <a:ext cx="1476225" cy="262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4" y="1845211"/>
            <a:ext cx="1476225" cy="26244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Tools</a:t>
            </a:r>
            <a:endParaRPr lang="en-US" altLang="ko-KR" dirty="0"/>
          </a:p>
          <a:p>
            <a:r>
              <a:rPr lang="en-US" altLang="ko-KR" sz="1200" dirty="0" smtClean="0"/>
              <a:t>Toggle Settings, Home key, Back key </a:t>
            </a:r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162249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5917" y="1997921"/>
            <a:ext cx="6573231" cy="471079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270938" y="4238"/>
            <a:ext cx="2014318" cy="211383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86686" y="15863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오전</a:t>
            </a:r>
          </a:p>
        </p:txBody>
      </p:sp>
      <p:sp>
        <p:nvSpPr>
          <p:cNvPr id="57" name="타원 56"/>
          <p:cNvSpPr/>
          <p:nvPr/>
        </p:nvSpPr>
        <p:spPr>
          <a:xfrm>
            <a:off x="6104156" y="248612"/>
            <a:ext cx="812545" cy="8125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415173">
            <a:off x="7370847" y="1071032"/>
            <a:ext cx="1538631" cy="1321683"/>
          </a:xfrm>
          <a:prstGeom prst="downArrow">
            <a:avLst/>
          </a:prstGeom>
          <a:gradFill>
            <a:gsLst>
              <a:gs pos="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8090585" y="4807380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</a:p>
          <a:p>
            <a:r>
              <a:rPr lang="ko-KR" altLang="en-US" dirty="0"/>
              <a:t>자주 사용하는 앱을 빠르게 실행하세요</a:t>
            </a:r>
            <a:endParaRPr lang="en-US" altLang="ko-KR" dirty="0"/>
          </a:p>
          <a:p>
            <a:r>
              <a:rPr lang="en-US" altLang="ko-KR" dirty="0"/>
              <a:t>Quickly open your most frequently used apps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6433904" y="268469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빠른전환</a:t>
            </a:r>
            <a:r>
              <a:rPr lang="en-US" altLang="ko-KR" dirty="0"/>
              <a:t>(app switching)</a:t>
            </a:r>
          </a:p>
          <a:p>
            <a:r>
              <a:rPr lang="ko-KR" altLang="en-US" dirty="0" err="1"/>
              <a:t>이전앱</a:t>
            </a:r>
            <a:r>
              <a:rPr lang="ko-KR" altLang="en-US" dirty="0"/>
              <a:t> 및 </a:t>
            </a:r>
            <a:r>
              <a:rPr lang="ko-KR" altLang="en-US" dirty="0" err="1"/>
              <a:t>최근사용한</a:t>
            </a:r>
            <a:r>
              <a:rPr lang="ko-KR" altLang="en-US" dirty="0"/>
              <a:t> 앱으로 빠르게 전환하세요</a:t>
            </a:r>
            <a:r>
              <a:rPr lang="en-US" altLang="ko-KR" dirty="0"/>
              <a:t>(Jump directly between apps(last app, recently apps)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6433903" y="4085279"/>
            <a:ext cx="44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도구</a:t>
            </a:r>
            <a:r>
              <a:rPr lang="en-US" altLang="ko-KR" dirty="0"/>
              <a:t>(Tools)</a:t>
            </a:r>
          </a:p>
          <a:p>
            <a:r>
              <a:rPr lang="ko-KR" altLang="en-US" dirty="0" err="1"/>
              <a:t>토글</a:t>
            </a:r>
            <a:r>
              <a:rPr lang="ko-KR" altLang="en-US" dirty="0"/>
              <a:t> 설정</a:t>
            </a:r>
            <a:r>
              <a:rPr lang="en-US" altLang="ko-KR" dirty="0"/>
              <a:t>(Wi-Fi, Bluetooth, Flash, Rotation), </a:t>
            </a:r>
            <a:r>
              <a:rPr lang="ko-KR" altLang="en-US" dirty="0"/>
              <a:t>홈으로 가기 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 err="1"/>
              <a:t>Toogle</a:t>
            </a:r>
            <a:r>
              <a:rPr lang="en-US" altLang="ko-KR" dirty="0"/>
              <a:t> Settings(Wi-Fi, Bluetooth, Flash, Rotation), Home key, Back key</a:t>
            </a:r>
          </a:p>
          <a:p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6093368" y="5762864"/>
            <a:ext cx="440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 전화</a:t>
            </a:r>
            <a:r>
              <a:rPr lang="en-US" altLang="ko-KR" dirty="0"/>
              <a:t>(Direct Calling)</a:t>
            </a:r>
          </a:p>
          <a:p>
            <a:r>
              <a:rPr lang="ko-KR" altLang="en-US" dirty="0"/>
              <a:t>자주 통화하는 번호를 등록하여 바로 전화를 걸어 보세요</a:t>
            </a:r>
            <a:r>
              <a:rPr lang="en-US" altLang="ko-KR" dirty="0"/>
              <a:t>(make a call directly contacts you have)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0" y="800986"/>
            <a:ext cx="1476225" cy="26244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09425" y="1526603"/>
            <a:ext cx="1564206" cy="3273036"/>
            <a:chOff x="916356" y="609133"/>
            <a:chExt cx="2955558" cy="6185805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356" y="609133"/>
              <a:ext cx="2955558" cy="6185805"/>
              <a:chOff x="870333" y="594911"/>
              <a:chExt cx="3364783" cy="604826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333" y="594911"/>
                <a:ext cx="3364783" cy="604826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67552" y="1178805"/>
                <a:ext cx="3187354" cy="485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2214392" y="6224529"/>
                <a:ext cx="705080" cy="198304"/>
              </a:xfrm>
              <a:prstGeom prst="flowChartAlternateProces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36427" y="857665"/>
                <a:ext cx="738130" cy="45719"/>
              </a:xfrm>
              <a:prstGeom prst="roundRect">
                <a:avLst/>
              </a:prstGeom>
              <a:solidFill>
                <a:srgbClr val="C0C0C0"/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84733" y="824614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944479" y="820760"/>
                <a:ext cx="110168" cy="110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27946" y="760170"/>
                <a:ext cx="198299" cy="1982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98636" y="5048391"/>
                <a:ext cx="770021" cy="770021"/>
                <a:chOff x="3214678" y="5048391"/>
                <a:chExt cx="770021" cy="770021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3214678" y="5048391"/>
                  <a:ext cx="770021" cy="77002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형 설명선 5"/>
                <p:cNvSpPr/>
                <p:nvPr/>
              </p:nvSpPr>
              <p:spPr>
                <a:xfrm>
                  <a:off x="3262804" y="5160686"/>
                  <a:ext cx="665747" cy="537410"/>
                </a:xfrm>
                <a:prstGeom prst="wedgeEllipseCallo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136059" y="4006975"/>
                <a:ext cx="770021" cy="770021"/>
                <a:chOff x="2232311" y="4006975"/>
                <a:chExt cx="770021" cy="770021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2232311" y="4006975"/>
                  <a:ext cx="770021" cy="77002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사각형 설명선 12"/>
                <p:cNvSpPr/>
                <p:nvPr/>
              </p:nvSpPr>
              <p:spPr>
                <a:xfrm>
                  <a:off x="2312520" y="4187448"/>
                  <a:ext cx="627869" cy="401053"/>
                </a:xfrm>
                <a:prstGeom prst="wedgeRoundRectCallout">
                  <a:avLst>
                    <a:gd name="adj1" fmla="val -3442"/>
                    <a:gd name="adj2" fmla="val 82500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214790" y="3968130"/>
                <a:ext cx="770021" cy="1095129"/>
                <a:chOff x="3150622" y="3968130"/>
                <a:chExt cx="770021" cy="109512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150622" y="3968130"/>
                  <a:ext cx="770021" cy="77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63540" y="4124540"/>
                  <a:ext cx="359692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500" dirty="0">
                      <a:solidFill>
                        <a:schemeClr val="bg1"/>
                      </a:solidFill>
                      <a:latin typeface="Kozuka Gothic Pro H" panose="020B0800000000000000" pitchFamily="34" charset="-128"/>
                    </a:rPr>
                    <a:t>f</a:t>
                  </a:r>
                  <a:endParaRPr lang="ko-KR" altLang="en-US" sz="5500" dirty="0">
                    <a:solidFill>
                      <a:schemeClr val="bg1"/>
                    </a:solidFill>
                    <a:latin typeface="Kozuka Gothic Pro H" panose="020B0800000000000000" pitchFamily="34" charset="-128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148935" y="3985625"/>
                <a:ext cx="770022" cy="770021"/>
                <a:chOff x="5332540" y="3101863"/>
                <a:chExt cx="770022" cy="770021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332541" y="3101863"/>
                  <a:ext cx="770021" cy="770021"/>
                </a:xfrm>
                <a:prstGeom prst="roundRect">
                  <a:avLst/>
                </a:prstGeom>
                <a:solidFill>
                  <a:srgbClr val="FBDFC1"/>
                </a:solidFill>
                <a:ln>
                  <a:solidFill>
                    <a:srgbClr val="FBDF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332540" y="3109450"/>
                  <a:ext cx="770021" cy="406325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385406" y="3122646"/>
                  <a:ext cx="45719" cy="3723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449576" y="3144388"/>
                  <a:ext cx="64168" cy="350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42548" y="3136368"/>
                  <a:ext cx="64168" cy="3506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566610" y="3255107"/>
                  <a:ext cx="389866" cy="3898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29730" y="3315579"/>
                  <a:ext cx="277257" cy="2772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순서도: 처리 44"/>
            <p:cNvSpPr/>
            <p:nvPr/>
          </p:nvSpPr>
          <p:spPr>
            <a:xfrm>
              <a:off x="1001752" y="1202491"/>
              <a:ext cx="2799709" cy="4972737"/>
            </a:xfrm>
            <a:prstGeom prst="flowChartProcess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57" y="1291059"/>
            <a:ext cx="1476225" cy="26244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87" y="1846671"/>
            <a:ext cx="1476225" cy="262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05" y="874898"/>
            <a:ext cx="1476225" cy="26244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flipH="1">
            <a:off x="1310910" y="5041856"/>
            <a:ext cx="3506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 Calling</a:t>
            </a:r>
            <a:endParaRPr lang="en-US" altLang="ko-KR" dirty="0"/>
          </a:p>
          <a:p>
            <a:r>
              <a:rPr lang="en-US" altLang="ko-KR" sz="1200" dirty="0" smtClean="0"/>
              <a:t>Make a call directly contacts you have</a:t>
            </a:r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162249" y="1847341"/>
            <a:ext cx="1468302" cy="77695"/>
          </a:xfrm>
          <a:prstGeom prst="rect">
            <a:avLst/>
          </a:prstGeom>
          <a:solidFill>
            <a:srgbClr val="0E1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59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1296</Words>
  <Application>Microsoft Office PowerPoint</Application>
  <PresentationFormat>와이드스크린</PresentationFormat>
  <Paragraphs>184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Kozuka Gothic Pro H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윤여란</dc:creator>
  <cp:lastModifiedBy>이영필</cp:lastModifiedBy>
  <cp:revision>52</cp:revision>
  <dcterms:created xsi:type="dcterms:W3CDTF">2016-02-24T00:36:43Z</dcterms:created>
  <dcterms:modified xsi:type="dcterms:W3CDTF">2016-03-27T09:10:05Z</dcterms:modified>
</cp:coreProperties>
</file>