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</p:sldIdLst>
  <p:sldSz cx="8999538" cy="8999538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5"/>
    <p:restoredTop sz="94643"/>
  </p:normalViewPr>
  <p:slideViewPr>
    <p:cSldViewPr snapToGrid="0" snapToObjects="1">
      <p:cViewPr varScale="1">
        <p:scale>
          <a:sx n="69" d="100"/>
          <a:sy n="69" d="100"/>
        </p:scale>
        <p:origin x="8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30521" y="827959"/>
            <a:ext cx="5147736" cy="6862148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6113" y="1441380"/>
            <a:ext cx="7616552" cy="5767405"/>
          </a:xfrm>
        </p:spPr>
        <p:txBody>
          <a:bodyPr anchor="ctr">
            <a:noAutofit/>
          </a:bodyPr>
          <a:lstStyle>
            <a:lvl1pPr algn="ctr">
              <a:defRPr sz="7382" spc="591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5038" y="7846313"/>
            <a:ext cx="5938701" cy="97406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476" b="1" i="0" cap="all" spc="295" baseline="0">
                <a:solidFill>
                  <a:schemeClr val="tx2"/>
                </a:solidFill>
              </a:defRPr>
            </a:lvl1pPr>
            <a:lvl2pPr marL="337482" indent="0" algn="ctr">
              <a:buNone/>
              <a:defRPr sz="1476"/>
            </a:lvl2pPr>
            <a:lvl3pPr marL="674964" indent="0" algn="ctr">
              <a:buNone/>
              <a:defRPr sz="1329"/>
            </a:lvl3pPr>
            <a:lvl4pPr marL="1012447" indent="0" algn="ctr">
              <a:buNone/>
              <a:defRPr sz="1181"/>
            </a:lvl4pPr>
            <a:lvl5pPr marL="1349929" indent="0" algn="ctr">
              <a:buNone/>
              <a:defRPr sz="1181"/>
            </a:lvl5pPr>
            <a:lvl6pPr marL="1687411" indent="0" algn="ctr">
              <a:buNone/>
              <a:defRPr sz="1181"/>
            </a:lvl6pPr>
            <a:lvl7pPr marL="2024893" indent="0" algn="ctr">
              <a:buNone/>
              <a:defRPr sz="1181"/>
            </a:lvl7pPr>
            <a:lvl8pPr marL="2362375" indent="0" algn="ctr">
              <a:buNone/>
              <a:defRPr sz="1181"/>
            </a:lvl8pPr>
            <a:lvl9pPr marL="2699857" indent="0" algn="ctr">
              <a:buNone/>
              <a:defRPr sz="1181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6113" y="8366603"/>
            <a:ext cx="1719687" cy="45727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C4DC3FE-A8DC-3344-9403-B00077A2DF9A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5717" y="8366603"/>
            <a:ext cx="3037344" cy="45377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92977" y="8366603"/>
            <a:ext cx="1719687" cy="45377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7B69C98-B73E-E843-87F5-4926D4B3570D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09239" cy="8999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09239" cy="8999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670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C3FE-A8DC-3344-9403-B00077A2DF9A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9C98-B73E-E843-87F5-4926D4B35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1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950" y="501793"/>
            <a:ext cx="1743936" cy="734923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8077" y="501793"/>
            <a:ext cx="5717735" cy="734923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C3FE-A8DC-3344-9403-B00077A2DF9A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9C98-B73E-E843-87F5-4926D4B35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43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C3FE-A8DC-3344-9403-B00077A2DF9A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9C98-B73E-E843-87F5-4926D4B35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64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077629" cy="8999538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772" y="1409232"/>
            <a:ext cx="6043295" cy="5333882"/>
          </a:xfrm>
        </p:spPr>
        <p:txBody>
          <a:bodyPr anchor="b">
            <a:normAutofit/>
          </a:bodyPr>
          <a:lstStyle>
            <a:lvl1pPr>
              <a:defRPr sz="6200" spc="591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3773" y="6771020"/>
            <a:ext cx="5179966" cy="124814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76" b="1" i="0" cap="all" spc="295" baseline="0">
                <a:solidFill>
                  <a:schemeClr val="accent1"/>
                </a:solidFill>
              </a:defRPr>
            </a:lvl1pPr>
            <a:lvl2pPr marL="337482" indent="0">
              <a:buNone/>
              <a:defRPr sz="1476">
                <a:solidFill>
                  <a:schemeClr val="tx1">
                    <a:tint val="75000"/>
                  </a:schemeClr>
                </a:solidFill>
              </a:defRPr>
            </a:lvl2pPr>
            <a:lvl3pPr marL="674964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3pPr>
            <a:lvl4pPr marL="1012447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4pPr>
            <a:lvl5pPr marL="1349929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5pPr>
            <a:lvl6pPr marL="1687411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6pPr>
            <a:lvl7pPr marL="2024893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7pPr>
            <a:lvl8pPr marL="236237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8pPr>
            <a:lvl9pPr marL="2699857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89061" y="8366603"/>
            <a:ext cx="1102758" cy="45727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C4DC3FE-A8DC-3344-9403-B00077A2DF9A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96747" y="8366603"/>
            <a:ext cx="3037344" cy="45377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39018" y="8366603"/>
            <a:ext cx="1098049" cy="45377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7B69C98-B73E-E843-87F5-4926D4B3570D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reeform 11"/>
          <p:cNvSpPr/>
          <p:nvPr/>
        </p:nvSpPr>
        <p:spPr bwMode="auto">
          <a:xfrm>
            <a:off x="645426" y="0"/>
            <a:ext cx="1215173" cy="8999538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077629" cy="8999538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75342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8078" y="2999846"/>
            <a:ext cx="3536818" cy="47497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7077" y="2999846"/>
            <a:ext cx="3536818" cy="47497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C3FE-A8DC-3344-9403-B00077A2DF9A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9C98-B73E-E843-87F5-4926D4B35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8974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078" y="499977"/>
            <a:ext cx="7508990" cy="195989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6952" y="2886511"/>
            <a:ext cx="3554818" cy="830048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772" b="1" cap="all" spc="148" baseline="0">
                <a:solidFill>
                  <a:schemeClr val="tx2"/>
                </a:solidFill>
              </a:defRPr>
            </a:lvl1pPr>
            <a:lvl2pPr marL="337482" indent="0">
              <a:buNone/>
              <a:defRPr sz="1476" b="1"/>
            </a:lvl2pPr>
            <a:lvl3pPr marL="674964" indent="0">
              <a:buNone/>
              <a:defRPr sz="1329" b="1"/>
            </a:lvl3pPr>
            <a:lvl4pPr marL="1012447" indent="0">
              <a:buNone/>
              <a:defRPr sz="1181" b="1"/>
            </a:lvl4pPr>
            <a:lvl5pPr marL="1349929" indent="0">
              <a:buNone/>
              <a:defRPr sz="1181" b="1"/>
            </a:lvl5pPr>
            <a:lvl6pPr marL="1687411" indent="0">
              <a:buNone/>
              <a:defRPr sz="1181" b="1"/>
            </a:lvl6pPr>
            <a:lvl7pPr marL="2024893" indent="0">
              <a:buNone/>
              <a:defRPr sz="1181" b="1"/>
            </a:lvl7pPr>
            <a:lvl8pPr marL="2362375" indent="0">
              <a:buNone/>
              <a:defRPr sz="1181" b="1"/>
            </a:lvl8pPr>
            <a:lvl9pPr marL="2699857" indent="0">
              <a:buNone/>
              <a:defRPr sz="1181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6952" y="3817523"/>
            <a:ext cx="3554818" cy="39320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6794" y="2886511"/>
            <a:ext cx="3554818" cy="830048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772" b="1" cap="all" spc="148" baseline="0">
                <a:solidFill>
                  <a:schemeClr val="tx2"/>
                </a:solidFill>
              </a:defRPr>
            </a:lvl1pPr>
            <a:lvl2pPr marL="337482" indent="0">
              <a:buNone/>
              <a:defRPr sz="1476" b="1"/>
            </a:lvl2pPr>
            <a:lvl3pPr marL="674964" indent="0">
              <a:buNone/>
              <a:defRPr sz="1329" b="1"/>
            </a:lvl3pPr>
            <a:lvl4pPr marL="1012447" indent="0">
              <a:buNone/>
              <a:defRPr sz="1181" b="1"/>
            </a:lvl4pPr>
            <a:lvl5pPr marL="1349929" indent="0">
              <a:buNone/>
              <a:defRPr sz="1181" b="1"/>
            </a:lvl5pPr>
            <a:lvl6pPr marL="1687411" indent="0">
              <a:buNone/>
              <a:defRPr sz="1181" b="1"/>
            </a:lvl6pPr>
            <a:lvl7pPr marL="2024893" indent="0">
              <a:buNone/>
              <a:defRPr sz="1181" b="1"/>
            </a:lvl7pPr>
            <a:lvl8pPr marL="2362375" indent="0">
              <a:buNone/>
              <a:defRPr sz="1181" b="1"/>
            </a:lvl8pPr>
            <a:lvl9pPr marL="2699857" indent="0">
              <a:buNone/>
              <a:defRPr sz="1181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6794" y="3817523"/>
            <a:ext cx="3554818" cy="39320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C3FE-A8DC-3344-9403-B00077A2DF9A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9C98-B73E-E843-87F5-4926D4B35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87078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C3FE-A8DC-3344-9403-B00077A2DF9A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9C98-B73E-E843-87F5-4926D4B35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5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C3FE-A8DC-3344-9403-B00077A2DF9A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9C98-B73E-E843-87F5-4926D4B35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49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454798" y="0"/>
            <a:ext cx="3544740" cy="8999538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4619" y="599970"/>
            <a:ext cx="2282448" cy="157035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772" b="1" i="0" cap="all" spc="221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723" y="1207782"/>
            <a:ext cx="4545843" cy="6541822"/>
          </a:xfrm>
        </p:spPr>
        <p:txBody>
          <a:bodyPr/>
          <a:lstStyle>
            <a:lvl1pPr>
              <a:defRPr sz="2362"/>
            </a:lvl1pPr>
            <a:lvl2pPr>
              <a:defRPr sz="2067"/>
            </a:lvl2pPr>
            <a:lvl3pPr>
              <a:defRPr sz="1772"/>
            </a:lvl3pPr>
            <a:lvl4pPr>
              <a:defRPr sz="1476"/>
            </a:lvl4pPr>
            <a:lvl5pPr>
              <a:defRPr sz="1476"/>
            </a:lvl5pPr>
            <a:lvl6pPr>
              <a:defRPr sz="1476"/>
            </a:lvl6pPr>
            <a:lvl7pPr>
              <a:defRPr sz="1476"/>
            </a:lvl7pPr>
            <a:lvl8pPr>
              <a:defRPr sz="1476"/>
            </a:lvl8pPr>
            <a:lvl9pPr>
              <a:defRPr sz="1476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619" y="2285100"/>
            <a:ext cx="2282448" cy="546450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181"/>
              </a:spcBef>
              <a:buNone/>
              <a:defRPr sz="1378" baseline="0">
                <a:solidFill>
                  <a:schemeClr val="bg2"/>
                </a:solidFill>
              </a:defRPr>
            </a:lvl1pPr>
            <a:lvl2pPr marL="337482" indent="0">
              <a:buNone/>
              <a:defRPr sz="1033"/>
            </a:lvl2pPr>
            <a:lvl3pPr marL="674964" indent="0">
              <a:buNone/>
              <a:defRPr sz="886"/>
            </a:lvl3pPr>
            <a:lvl4pPr marL="1012447" indent="0">
              <a:buNone/>
              <a:defRPr sz="738"/>
            </a:lvl4pPr>
            <a:lvl5pPr marL="1349929" indent="0">
              <a:buNone/>
              <a:defRPr sz="738"/>
            </a:lvl5pPr>
            <a:lvl6pPr marL="1687411" indent="0">
              <a:buNone/>
              <a:defRPr sz="738"/>
            </a:lvl6pPr>
            <a:lvl7pPr marL="2024893" indent="0">
              <a:buNone/>
              <a:defRPr sz="738"/>
            </a:lvl7pPr>
            <a:lvl8pPr marL="2362375" indent="0">
              <a:buNone/>
              <a:defRPr sz="738"/>
            </a:lvl8pPr>
            <a:lvl9pPr marL="2699857" indent="0">
              <a:buNone/>
              <a:defRPr sz="738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4724" y="8366603"/>
            <a:ext cx="910402" cy="457276"/>
          </a:xfrm>
        </p:spPr>
        <p:txBody>
          <a:bodyPr/>
          <a:lstStyle/>
          <a:p>
            <a:fld id="{3C4DC3FE-A8DC-3344-9403-B00077A2DF9A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52790" y="8366603"/>
            <a:ext cx="2570374" cy="453777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00829" y="8366603"/>
            <a:ext cx="909739" cy="453777"/>
          </a:xfrm>
        </p:spPr>
        <p:txBody>
          <a:bodyPr/>
          <a:lstStyle/>
          <a:p>
            <a:fld id="{97B69C98-B73E-E843-87F5-4926D4B3570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09239" cy="89995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09239" cy="89995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7690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  <p15:guide id="2" orient="horz" pos="9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9240" y="2"/>
            <a:ext cx="5429533" cy="8999537"/>
          </a:xfrm>
        </p:spPr>
        <p:txBody>
          <a:bodyPr anchor="t"/>
          <a:lstStyle>
            <a:lvl1pPr marL="0" indent="0">
              <a:buNone/>
              <a:defRPr sz="2362"/>
            </a:lvl1pPr>
            <a:lvl2pPr marL="337482" indent="0">
              <a:buNone/>
              <a:defRPr sz="2067"/>
            </a:lvl2pPr>
            <a:lvl3pPr marL="674964" indent="0">
              <a:buNone/>
              <a:defRPr sz="1772"/>
            </a:lvl3pPr>
            <a:lvl4pPr marL="1012447" indent="0">
              <a:buNone/>
              <a:defRPr sz="1476"/>
            </a:lvl4pPr>
            <a:lvl5pPr marL="1349929" indent="0">
              <a:buNone/>
              <a:defRPr sz="1476"/>
            </a:lvl5pPr>
            <a:lvl6pPr marL="1687411" indent="0">
              <a:buNone/>
              <a:defRPr sz="1476"/>
            </a:lvl6pPr>
            <a:lvl7pPr marL="2024893" indent="0">
              <a:buNone/>
              <a:defRPr sz="1476"/>
            </a:lvl7pPr>
            <a:lvl8pPr marL="2362375" indent="0">
              <a:buNone/>
              <a:defRPr sz="1476"/>
            </a:lvl8pPr>
            <a:lvl9pPr marL="2699857" indent="0">
              <a:buNone/>
              <a:defRPr sz="1476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454798" y="0"/>
            <a:ext cx="3544740" cy="8999538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09239" cy="89995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4618" y="599969"/>
            <a:ext cx="2282450" cy="1570352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772" b="1" i="0" spc="221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618" y="2285100"/>
            <a:ext cx="2282450" cy="546450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181"/>
              </a:spcBef>
              <a:buNone/>
              <a:defRPr sz="1378" baseline="0">
                <a:solidFill>
                  <a:schemeClr val="bg2"/>
                </a:solidFill>
              </a:defRPr>
            </a:lvl1pPr>
            <a:lvl2pPr marL="337482" indent="0">
              <a:buNone/>
              <a:defRPr sz="1033"/>
            </a:lvl2pPr>
            <a:lvl3pPr marL="674964" indent="0">
              <a:buNone/>
              <a:defRPr sz="886"/>
            </a:lvl3pPr>
            <a:lvl4pPr marL="1012447" indent="0">
              <a:buNone/>
              <a:defRPr sz="738"/>
            </a:lvl4pPr>
            <a:lvl5pPr marL="1349929" indent="0">
              <a:buNone/>
              <a:defRPr sz="738"/>
            </a:lvl5pPr>
            <a:lvl6pPr marL="1687411" indent="0">
              <a:buNone/>
              <a:defRPr sz="738"/>
            </a:lvl6pPr>
            <a:lvl7pPr marL="2024893" indent="0">
              <a:buNone/>
              <a:defRPr sz="738"/>
            </a:lvl7pPr>
            <a:lvl8pPr marL="2362375" indent="0">
              <a:buNone/>
              <a:defRPr sz="738"/>
            </a:lvl8pPr>
            <a:lvl9pPr marL="2699857" indent="0">
              <a:buNone/>
              <a:defRPr sz="738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5387" y="8366603"/>
            <a:ext cx="909739" cy="457276"/>
          </a:xfrm>
        </p:spPr>
        <p:txBody>
          <a:bodyPr/>
          <a:lstStyle/>
          <a:p>
            <a:fld id="{3C4DC3FE-A8DC-3344-9403-B00077A2DF9A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52790" y="8366603"/>
            <a:ext cx="2570374" cy="453777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188912" y="8366603"/>
            <a:ext cx="932491" cy="453777"/>
          </a:xfrm>
        </p:spPr>
        <p:txBody>
          <a:bodyPr/>
          <a:lstStyle/>
          <a:p>
            <a:fld id="{97B69C98-B73E-E843-87F5-4926D4B3570D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09239" cy="89995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95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927" y="501792"/>
            <a:ext cx="7513140" cy="19580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927" y="2999849"/>
            <a:ext cx="7513140" cy="4715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3927" y="8366603"/>
            <a:ext cx="1719687" cy="457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8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4DC3FE-A8DC-3344-9403-B00077A2DF9A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66603"/>
            <a:ext cx="3037344" cy="453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8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5" y="8366603"/>
            <a:ext cx="2081142" cy="453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8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7B69C98-B73E-E843-87F5-4926D4B3570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8790299" y="0"/>
            <a:ext cx="209239" cy="89995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790299" y="0"/>
            <a:ext cx="209239" cy="89995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68361" cy="8999538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037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74964" rtl="0" eaLnBrk="1" latinLnBrk="0" hangingPunct="1">
        <a:lnSpc>
          <a:spcPct val="90000"/>
        </a:lnSpc>
        <a:spcBef>
          <a:spcPct val="0"/>
        </a:spcBef>
        <a:buNone/>
        <a:defRPr sz="5019" kern="1200" cap="all" spc="148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674964" rtl="0" eaLnBrk="1" latinLnBrk="0" hangingPunct="1">
        <a:lnSpc>
          <a:spcPct val="110000"/>
        </a:lnSpc>
        <a:spcBef>
          <a:spcPts val="689"/>
        </a:spcBef>
        <a:buClr>
          <a:schemeClr val="tx2"/>
        </a:buClr>
        <a:buFont typeface="Arial" panose="020B0604020202020204" pitchFamily="34" charset="0"/>
        <a:buChar char="•"/>
        <a:defRPr sz="1968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74964" indent="-224988" algn="l" defTabSz="674964" rtl="0" eaLnBrk="1" latinLnBrk="0" hangingPunct="1">
        <a:lnSpc>
          <a:spcPct val="110000"/>
        </a:lnSpc>
        <a:spcBef>
          <a:spcPts val="689"/>
        </a:spcBef>
        <a:buClr>
          <a:schemeClr val="tx2"/>
        </a:buClr>
        <a:buFont typeface="Gill Sans MT" panose="020B0502020104020203" pitchFamily="34" charset="0"/>
        <a:buChar char="–"/>
        <a:defRPr sz="1772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24941" indent="-224988" algn="l" defTabSz="674964" rtl="0" eaLnBrk="1" latinLnBrk="0" hangingPunct="1">
        <a:lnSpc>
          <a:spcPct val="110000"/>
        </a:lnSpc>
        <a:spcBef>
          <a:spcPts val="689"/>
        </a:spcBef>
        <a:buClr>
          <a:schemeClr val="tx2"/>
        </a:buClr>
        <a:buFont typeface="Arial" panose="020B0604020202020204" pitchFamily="34" charset="0"/>
        <a:buChar char="•"/>
        <a:defRPr sz="1575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574917" indent="-224988" algn="l" defTabSz="674964" rtl="0" eaLnBrk="1" latinLnBrk="0" hangingPunct="1">
        <a:lnSpc>
          <a:spcPct val="110000"/>
        </a:lnSpc>
        <a:spcBef>
          <a:spcPts val="689"/>
        </a:spcBef>
        <a:buClr>
          <a:schemeClr val="tx2"/>
        </a:buClr>
        <a:buFont typeface="Gill Sans MT" panose="020B0502020104020203" pitchFamily="34" charset="0"/>
        <a:buChar char="–"/>
        <a:defRPr sz="1378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24893" indent="-224988" algn="l" defTabSz="674964" rtl="0" eaLnBrk="1" latinLnBrk="0" hangingPunct="1">
        <a:lnSpc>
          <a:spcPct val="110000"/>
        </a:lnSpc>
        <a:spcBef>
          <a:spcPts val="689"/>
        </a:spcBef>
        <a:buClr>
          <a:schemeClr val="tx2"/>
        </a:buClr>
        <a:buFont typeface="Arial" panose="020B0604020202020204" pitchFamily="34" charset="0"/>
        <a:buChar char="•"/>
        <a:defRPr sz="1378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24893" indent="-224988" algn="l" defTabSz="674964" rtl="0" eaLnBrk="1" latinLnBrk="0" hangingPunct="1">
        <a:lnSpc>
          <a:spcPct val="110000"/>
        </a:lnSpc>
        <a:spcBef>
          <a:spcPts val="689"/>
        </a:spcBef>
        <a:buClr>
          <a:schemeClr val="tx2"/>
        </a:buClr>
        <a:buFont typeface="Gill Sans MT" panose="020B0502020104020203" pitchFamily="34" charset="0"/>
        <a:buChar char="–"/>
        <a:defRPr sz="1378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24893" indent="-224988" algn="l" defTabSz="674964" rtl="0" eaLnBrk="1" latinLnBrk="0" hangingPunct="1">
        <a:lnSpc>
          <a:spcPct val="110000"/>
        </a:lnSpc>
        <a:spcBef>
          <a:spcPts val="689"/>
        </a:spcBef>
        <a:buClr>
          <a:schemeClr val="tx2"/>
        </a:buClr>
        <a:buFont typeface="Arial" panose="020B0604020202020204" pitchFamily="34" charset="0"/>
        <a:buChar char="•"/>
        <a:defRPr sz="1378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24893" indent="-224988" algn="l" defTabSz="674964" rtl="0" eaLnBrk="1" latinLnBrk="0" hangingPunct="1">
        <a:lnSpc>
          <a:spcPct val="110000"/>
        </a:lnSpc>
        <a:spcBef>
          <a:spcPts val="689"/>
        </a:spcBef>
        <a:buClr>
          <a:schemeClr val="tx2"/>
        </a:buClr>
        <a:buFont typeface="Gill Sans MT" panose="020B0502020104020203" pitchFamily="34" charset="0"/>
        <a:buChar char="–"/>
        <a:defRPr sz="1378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24893" indent="-224988" algn="l" defTabSz="674964" rtl="0" eaLnBrk="1" latinLnBrk="0" hangingPunct="1">
        <a:lnSpc>
          <a:spcPct val="110000"/>
        </a:lnSpc>
        <a:spcBef>
          <a:spcPts val="689"/>
        </a:spcBef>
        <a:buClr>
          <a:schemeClr val="tx2"/>
        </a:buClr>
        <a:buFont typeface="Arial" panose="020B0604020202020204" pitchFamily="34" charset="0"/>
        <a:buChar char="•"/>
        <a:defRPr sz="1378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4964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1pPr>
      <a:lvl2pPr marL="337482" algn="l" defTabSz="674964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2pPr>
      <a:lvl3pPr marL="674964" algn="l" defTabSz="674964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12447" algn="l" defTabSz="674964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349929" algn="l" defTabSz="674964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687411" algn="l" defTabSz="674964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024893" algn="l" defTabSz="674964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362375" algn="l" defTabSz="674964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699857" algn="l" defTabSz="674964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  <p15:guide id="8" pos="779" userDrawn="1">
          <p15:clr>
            <a:srgbClr val="F26B43"/>
          </p15:clr>
        </p15:guide>
        <p15:guide id="9" pos="7086" userDrawn="1">
          <p15:clr>
            <a:srgbClr val="F26B43"/>
          </p15:clr>
        </p15:guide>
        <p15:guide id="10" pos="585" userDrawn="1">
          <p15:clr>
            <a:srgbClr val="F26B43"/>
          </p15:clr>
        </p15:guide>
        <p15:guide id="11" pos="5315" userDrawn="1">
          <p15:clr>
            <a:srgbClr val="F26B43"/>
          </p15:clr>
        </p15:guide>
        <p15:guide id="12" orient="horz" pos="5260" userDrawn="1">
          <p15:clr>
            <a:srgbClr val="F26B43"/>
          </p15:clr>
        </p15:guide>
        <p15:guide id="13" orient="horz" pos="1890" userDrawn="1">
          <p15:clr>
            <a:srgbClr val="F26B43"/>
          </p15:clr>
        </p15:guide>
        <p15:guide id="14" orient="horz" pos="4882" userDrawn="1">
          <p15:clr>
            <a:srgbClr val="F26B43"/>
          </p15:clr>
        </p15:guide>
        <p15:guide id="15" orient="horz" pos="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846" y="2339769"/>
            <a:ext cx="4441846" cy="4320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523907" y="180000"/>
            <a:ext cx="3951724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gkai" charset="-122"/>
                <a:ea typeface="STXingkai" charset="-122"/>
                <a:cs typeface="STXingkai" charset="-122"/>
              </a:rPr>
              <a:t>chatS</a:t>
            </a:r>
            <a:endParaRPr lang="en-US" sz="15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TXingkai" charset="-122"/>
              <a:ea typeface="STXingkai" charset="-122"/>
              <a:cs typeface="STXingkai" charset="-122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50281" y="8280000"/>
            <a:ext cx="449897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b="1" dirty="0" smtClean="0">
                <a:latin typeface="Blogger Sans" charset="0"/>
                <a:ea typeface="Blogger Sans" charset="0"/>
                <a:cs typeface="Blogger Sans" charset="0"/>
              </a:rPr>
              <a:t>If you are new to chatS</a:t>
            </a:r>
            <a:r>
              <a:rPr lang="en-US" b="1" dirty="0" smtClean="0">
                <a:latin typeface="Blogger Sans" charset="0"/>
                <a:ea typeface="Blogger Sans" charset="0"/>
                <a:cs typeface="Blogger Sans" charset="0"/>
              </a:rPr>
              <a:t> </a:t>
            </a:r>
          </a:p>
          <a:p>
            <a:pPr algn="ctr"/>
            <a:r>
              <a:rPr lang="ru-RU" b="1" dirty="0" smtClean="0">
                <a:latin typeface="Blogger Sans" charset="0"/>
                <a:ea typeface="Blogger Sans" charset="0"/>
                <a:cs typeface="Blogger Sans" charset="0"/>
              </a:rPr>
              <a:t>enter your new username and login</a:t>
            </a:r>
            <a:endParaRPr lang="ru-RU" b="1" dirty="0">
              <a:latin typeface="Blogger Sans" charset="0"/>
              <a:ea typeface="Blogger Sans" charset="0"/>
              <a:cs typeface="Blogger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45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69" y="648395"/>
            <a:ext cx="7920000" cy="770274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 rot="21000000">
            <a:off x="296147" y="2529998"/>
            <a:ext cx="8407245" cy="39395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gkai" charset="-122"/>
                <a:ea typeface="STXingkai" charset="-122"/>
                <a:cs typeface="STXingkai" charset="-122"/>
              </a:rPr>
              <a:t>chatS</a:t>
            </a:r>
            <a:endParaRPr lang="en-US" sz="25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TXingkai" charset="-122"/>
              <a:ea typeface="STXingkai" charset="-122"/>
              <a:cs typeface="STXingka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6462862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Эмблема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26</TotalTime>
  <Words>14</Words>
  <Application>Microsoft Macintosh PowerPoint</Application>
  <PresentationFormat>Другой</PresentationFormat>
  <Paragraphs>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Blogger Sans</vt:lpstr>
      <vt:lpstr>Gill Sans MT</vt:lpstr>
      <vt:lpstr>Impact</vt:lpstr>
      <vt:lpstr>STXingkai</vt:lpstr>
      <vt:lpstr>Arial</vt:lpstr>
      <vt:lpstr>Эмблема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Радостев</dc:creator>
  <cp:lastModifiedBy>Илья Радостев</cp:lastModifiedBy>
  <cp:revision>16</cp:revision>
  <dcterms:created xsi:type="dcterms:W3CDTF">2017-10-28T18:12:03Z</dcterms:created>
  <dcterms:modified xsi:type="dcterms:W3CDTF">2017-11-01T18:23:15Z</dcterms:modified>
</cp:coreProperties>
</file>