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4"/>
  </p:sldMasterIdLst>
  <p:notesMasterIdLst>
    <p:notesMasterId r:id="rId32"/>
  </p:notesMasterIdLst>
  <p:handoutMasterIdLst>
    <p:handoutMasterId r:id="rId33"/>
  </p:handoutMasterIdLst>
  <p:sldIdLst>
    <p:sldId id="285" r:id="rId5"/>
    <p:sldId id="290" r:id="rId6"/>
    <p:sldId id="291" r:id="rId7"/>
    <p:sldId id="293" r:id="rId8"/>
    <p:sldId id="294" r:id="rId9"/>
    <p:sldId id="292" r:id="rId10"/>
    <p:sldId id="295" r:id="rId11"/>
    <p:sldId id="296" r:id="rId12"/>
    <p:sldId id="316" r:id="rId13"/>
    <p:sldId id="317" r:id="rId14"/>
    <p:sldId id="301" r:id="rId15"/>
    <p:sldId id="300" r:id="rId16"/>
    <p:sldId id="302" r:id="rId17"/>
    <p:sldId id="303" r:id="rId18"/>
    <p:sldId id="304" r:id="rId19"/>
    <p:sldId id="318" r:id="rId20"/>
    <p:sldId id="305" r:id="rId21"/>
    <p:sldId id="321" r:id="rId22"/>
    <p:sldId id="306" r:id="rId23"/>
    <p:sldId id="307" r:id="rId24"/>
    <p:sldId id="308" r:id="rId25"/>
    <p:sldId id="309" r:id="rId26"/>
    <p:sldId id="319" r:id="rId27"/>
    <p:sldId id="311" r:id="rId28"/>
    <p:sldId id="320" r:id="rId29"/>
    <p:sldId id="314" r:id="rId30"/>
    <p:sldId id="31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017C3F-4039-4ECA-AB1A-0CC021111E06}" v="186" dt="2023-05-13T10:28:05.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notesViewPr>
    <p:cSldViewPr snapToGrid="0">
      <p:cViewPr varScale="1">
        <p:scale>
          <a:sx n="86" d="100"/>
          <a:sy n="86" d="100"/>
        </p:scale>
        <p:origin x="2232"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maso Zignani - tommaso.zignani@studio.unibo.it" userId="c40a19f8-8d62-407e-906f-7ca3eb79171c" providerId="ADAL" clId="{A1017C3F-4039-4ECA-AB1A-0CC021111E06}"/>
    <pc:docChg chg="undo custSel addSld delSld modSld sldOrd">
      <pc:chgData name="Tommaso Zignani - tommaso.zignani@studio.unibo.it" userId="c40a19f8-8d62-407e-906f-7ca3eb79171c" providerId="ADAL" clId="{A1017C3F-4039-4ECA-AB1A-0CC021111E06}" dt="2023-05-13T10:38:55.482" v="3011" actId="20577"/>
      <pc:docMkLst>
        <pc:docMk/>
      </pc:docMkLst>
      <pc:sldChg chg="addSp delSp modSp mod setBg">
        <pc:chgData name="Tommaso Zignani - tommaso.zignani@studio.unibo.it" userId="c40a19f8-8d62-407e-906f-7ca3eb79171c" providerId="ADAL" clId="{A1017C3F-4039-4ECA-AB1A-0CC021111E06}" dt="2023-05-13T09:52:07.581" v="2343" actId="26606"/>
        <pc:sldMkLst>
          <pc:docMk/>
          <pc:sldMk cId="2401068040" sldId="285"/>
        </pc:sldMkLst>
        <pc:spChg chg="add del">
          <ac:chgData name="Tommaso Zignani - tommaso.zignani@studio.unibo.it" userId="c40a19f8-8d62-407e-906f-7ca3eb79171c" providerId="ADAL" clId="{A1017C3F-4039-4ECA-AB1A-0CC021111E06}" dt="2023-05-12T08:44:30.849" v="343" actId="478"/>
          <ac:spMkLst>
            <pc:docMk/>
            <pc:sldMk cId="2401068040" sldId="285"/>
            <ac:spMk id="2" creationId="{646D0423-92ED-41A8-B13E-ED2A99FC380C}"/>
          </ac:spMkLst>
        </pc:spChg>
        <pc:spChg chg="del mod">
          <ac:chgData name="Tommaso Zignani - tommaso.zignani@studio.unibo.it" userId="c40a19f8-8d62-407e-906f-7ca3eb79171c" providerId="ADAL" clId="{A1017C3F-4039-4ECA-AB1A-0CC021111E06}" dt="2023-05-12T08:44:36.230" v="346" actId="478"/>
          <ac:spMkLst>
            <pc:docMk/>
            <pc:sldMk cId="2401068040" sldId="285"/>
            <ac:spMk id="3" creationId="{74B4D8F8-4E82-4BDB-B682-C4008F4B24EF}"/>
          </ac:spMkLst>
        </pc:spChg>
        <pc:spChg chg="add mod">
          <ac:chgData name="Tommaso Zignani - tommaso.zignani@studio.unibo.it" userId="c40a19f8-8d62-407e-906f-7ca3eb79171c" providerId="ADAL" clId="{A1017C3F-4039-4ECA-AB1A-0CC021111E06}" dt="2023-05-12T08:42:46.224" v="335"/>
          <ac:spMkLst>
            <pc:docMk/>
            <pc:sldMk cId="2401068040" sldId="285"/>
            <ac:spMk id="5" creationId="{28048117-E7DC-9D28-54EA-E07A7E391E03}"/>
          </ac:spMkLst>
        </pc:spChg>
        <pc:spChg chg="add mod">
          <ac:chgData name="Tommaso Zignani - tommaso.zignani@studio.unibo.it" userId="c40a19f8-8d62-407e-906f-7ca3eb79171c" providerId="ADAL" clId="{A1017C3F-4039-4ECA-AB1A-0CC021111E06}" dt="2023-05-12T08:42:46.224" v="335"/>
          <ac:spMkLst>
            <pc:docMk/>
            <pc:sldMk cId="2401068040" sldId="285"/>
            <ac:spMk id="7" creationId="{5451524A-711B-BBAC-EC6C-6575A8135369}"/>
          </ac:spMkLst>
        </pc:spChg>
        <pc:spChg chg="add mod">
          <ac:chgData name="Tommaso Zignani - tommaso.zignani@studio.unibo.it" userId="c40a19f8-8d62-407e-906f-7ca3eb79171c" providerId="ADAL" clId="{A1017C3F-4039-4ECA-AB1A-0CC021111E06}" dt="2023-05-12T08:42:46.224" v="335"/>
          <ac:spMkLst>
            <pc:docMk/>
            <pc:sldMk cId="2401068040" sldId="285"/>
            <ac:spMk id="8" creationId="{0A4ED664-E0CF-703F-8966-63E8F5511F24}"/>
          </ac:spMkLst>
        </pc:spChg>
        <pc:spChg chg="add mod">
          <ac:chgData name="Tommaso Zignani - tommaso.zignani@studio.unibo.it" userId="c40a19f8-8d62-407e-906f-7ca3eb79171c" providerId="ADAL" clId="{A1017C3F-4039-4ECA-AB1A-0CC021111E06}" dt="2023-05-12T08:42:46.224" v="335"/>
          <ac:spMkLst>
            <pc:docMk/>
            <pc:sldMk cId="2401068040" sldId="285"/>
            <ac:spMk id="9" creationId="{5C7389AF-204E-DA0F-1EAE-433B1224586F}"/>
          </ac:spMkLst>
        </pc:spChg>
        <pc:spChg chg="add del mod">
          <ac:chgData name="Tommaso Zignani - tommaso.zignani@studio.unibo.it" userId="c40a19f8-8d62-407e-906f-7ca3eb79171c" providerId="ADAL" clId="{A1017C3F-4039-4ECA-AB1A-0CC021111E06}" dt="2023-05-12T08:44:25.635" v="340" actId="478"/>
          <ac:spMkLst>
            <pc:docMk/>
            <pc:sldMk cId="2401068040" sldId="285"/>
            <ac:spMk id="11" creationId="{D9C288E7-75DC-095A-DAF0-999B49478901}"/>
          </ac:spMkLst>
        </pc:spChg>
        <pc:spChg chg="add del mod">
          <ac:chgData name="Tommaso Zignani - tommaso.zignani@studio.unibo.it" userId="c40a19f8-8d62-407e-906f-7ca3eb79171c" providerId="ADAL" clId="{A1017C3F-4039-4ECA-AB1A-0CC021111E06}" dt="2023-05-12T08:44:32.334" v="344" actId="478"/>
          <ac:spMkLst>
            <pc:docMk/>
            <pc:sldMk cId="2401068040" sldId="285"/>
            <ac:spMk id="13" creationId="{8CC473C9-3EDE-BA77-6B4C-2B248D86E932}"/>
          </ac:spMkLst>
        </pc:spChg>
        <pc:spChg chg="add del mod">
          <ac:chgData name="Tommaso Zignani - tommaso.zignani@studio.unibo.it" userId="c40a19f8-8d62-407e-906f-7ca3eb79171c" providerId="ADAL" clId="{A1017C3F-4039-4ECA-AB1A-0CC021111E06}" dt="2023-05-12T08:44:38.315" v="347" actId="478"/>
          <ac:spMkLst>
            <pc:docMk/>
            <pc:sldMk cId="2401068040" sldId="285"/>
            <ac:spMk id="15" creationId="{1EED48B2-CC3C-BF61-12EE-10A572AA4BB9}"/>
          </ac:spMkLst>
        </pc:spChg>
        <pc:spChg chg="add mod">
          <ac:chgData name="Tommaso Zignani - tommaso.zignani@studio.unibo.it" userId="c40a19f8-8d62-407e-906f-7ca3eb79171c" providerId="ADAL" clId="{A1017C3F-4039-4ECA-AB1A-0CC021111E06}" dt="2023-05-12T08:44:40.954" v="348"/>
          <ac:spMkLst>
            <pc:docMk/>
            <pc:sldMk cId="2401068040" sldId="285"/>
            <ac:spMk id="17" creationId="{C79BE30A-5AB8-6309-680F-D99275BC5196}"/>
          </ac:spMkLst>
        </pc:spChg>
        <pc:spChg chg="add mod">
          <ac:chgData name="Tommaso Zignani - tommaso.zignani@studio.unibo.it" userId="c40a19f8-8d62-407e-906f-7ca3eb79171c" providerId="ADAL" clId="{A1017C3F-4039-4ECA-AB1A-0CC021111E06}" dt="2023-05-12T08:44:40.954" v="348"/>
          <ac:spMkLst>
            <pc:docMk/>
            <pc:sldMk cId="2401068040" sldId="285"/>
            <ac:spMk id="18" creationId="{4934592E-D57B-ED43-DB19-E6741CDE634A}"/>
          </ac:spMkLst>
        </pc:spChg>
        <pc:spChg chg="add mod">
          <ac:chgData name="Tommaso Zignani - tommaso.zignani@studio.unibo.it" userId="c40a19f8-8d62-407e-906f-7ca3eb79171c" providerId="ADAL" clId="{A1017C3F-4039-4ECA-AB1A-0CC021111E06}" dt="2023-05-12T08:44:40.954" v="348"/>
          <ac:spMkLst>
            <pc:docMk/>
            <pc:sldMk cId="2401068040" sldId="285"/>
            <ac:spMk id="19" creationId="{4B5A24DC-AC28-C050-B7CD-AE97A965C302}"/>
          </ac:spMkLst>
        </pc:spChg>
        <pc:spChg chg="add mod">
          <ac:chgData name="Tommaso Zignani - tommaso.zignani@studio.unibo.it" userId="c40a19f8-8d62-407e-906f-7ca3eb79171c" providerId="ADAL" clId="{A1017C3F-4039-4ECA-AB1A-0CC021111E06}" dt="2023-05-12T08:44:40.954" v="348"/>
          <ac:spMkLst>
            <pc:docMk/>
            <pc:sldMk cId="2401068040" sldId="285"/>
            <ac:spMk id="20" creationId="{7C4ACED6-6B99-4CB9-088B-FED31BE854A2}"/>
          </ac:spMkLst>
        </pc:spChg>
        <pc:spChg chg="add del mod">
          <ac:chgData name="Tommaso Zignani - tommaso.zignani@studio.unibo.it" userId="c40a19f8-8d62-407e-906f-7ca3eb79171c" providerId="ADAL" clId="{A1017C3F-4039-4ECA-AB1A-0CC021111E06}" dt="2023-05-12T08:49:36.217" v="366"/>
          <ac:spMkLst>
            <pc:docMk/>
            <pc:sldMk cId="2401068040" sldId="285"/>
            <ac:spMk id="24" creationId="{0CD8BB06-4D18-637F-E7BD-E5AD0EEA4ADD}"/>
          </ac:spMkLst>
        </pc:spChg>
        <pc:spChg chg="mod">
          <ac:chgData name="Tommaso Zignani - tommaso.zignani@studio.unibo.it" userId="c40a19f8-8d62-407e-906f-7ca3eb79171c" providerId="ADAL" clId="{A1017C3F-4039-4ECA-AB1A-0CC021111E06}" dt="2023-05-12T08:50:11.768" v="369"/>
          <ac:spMkLst>
            <pc:docMk/>
            <pc:sldMk cId="2401068040" sldId="285"/>
            <ac:spMk id="26" creationId="{7D55033B-D0E8-EC0B-3987-0AB9C7DC4C0B}"/>
          </ac:spMkLst>
        </pc:spChg>
        <pc:spChg chg="mod">
          <ac:chgData name="Tommaso Zignani - tommaso.zignani@studio.unibo.it" userId="c40a19f8-8d62-407e-906f-7ca3eb79171c" providerId="ADAL" clId="{A1017C3F-4039-4ECA-AB1A-0CC021111E06}" dt="2023-05-12T08:50:11.768" v="369"/>
          <ac:spMkLst>
            <pc:docMk/>
            <pc:sldMk cId="2401068040" sldId="285"/>
            <ac:spMk id="27" creationId="{CF651FF5-191A-A628-D14B-89C825E8FD3E}"/>
          </ac:spMkLst>
        </pc:spChg>
        <pc:spChg chg="mod">
          <ac:chgData name="Tommaso Zignani - tommaso.zignani@studio.unibo.it" userId="c40a19f8-8d62-407e-906f-7ca3eb79171c" providerId="ADAL" clId="{A1017C3F-4039-4ECA-AB1A-0CC021111E06}" dt="2023-05-12T08:50:11.768" v="369"/>
          <ac:spMkLst>
            <pc:docMk/>
            <pc:sldMk cId="2401068040" sldId="285"/>
            <ac:spMk id="28" creationId="{0002031D-E688-12B9-1F27-EA8725AACC78}"/>
          </ac:spMkLst>
        </pc:spChg>
        <pc:spChg chg="mod">
          <ac:chgData name="Tommaso Zignani - tommaso.zignani@studio.unibo.it" userId="c40a19f8-8d62-407e-906f-7ca3eb79171c" providerId="ADAL" clId="{A1017C3F-4039-4ECA-AB1A-0CC021111E06}" dt="2023-05-12T08:50:11.768" v="369"/>
          <ac:spMkLst>
            <pc:docMk/>
            <pc:sldMk cId="2401068040" sldId="285"/>
            <ac:spMk id="29" creationId="{71ADD389-F4BC-1740-9358-748635A7AF24}"/>
          </ac:spMkLst>
        </pc:spChg>
        <pc:spChg chg="add">
          <ac:chgData name="Tommaso Zignani - tommaso.zignani@studio.unibo.it" userId="c40a19f8-8d62-407e-906f-7ca3eb79171c" providerId="ADAL" clId="{A1017C3F-4039-4ECA-AB1A-0CC021111E06}" dt="2023-05-13T09:52:07.581" v="2343" actId="26606"/>
          <ac:spMkLst>
            <pc:docMk/>
            <pc:sldMk cId="2401068040" sldId="285"/>
            <ac:spMk id="34" creationId="{D036D0D5-3AA0-47FD-A83C-7A06CA2EEE1A}"/>
          </ac:spMkLst>
        </pc:spChg>
        <pc:spChg chg="add del">
          <ac:chgData name="Tommaso Zignani - tommaso.zignani@studio.unibo.it" userId="c40a19f8-8d62-407e-906f-7ca3eb79171c" providerId="ADAL" clId="{A1017C3F-4039-4ECA-AB1A-0CC021111E06}" dt="2023-05-13T09:51:12.494" v="2333" actId="26606"/>
          <ac:spMkLst>
            <pc:docMk/>
            <pc:sldMk cId="2401068040" sldId="285"/>
            <ac:spMk id="37" creationId="{D036D0D5-3AA0-47FD-A83C-7A06CA2EEE1A}"/>
          </ac:spMkLst>
        </pc:spChg>
        <pc:grpChg chg="add mod">
          <ac:chgData name="Tommaso Zignani - tommaso.zignani@studio.unibo.it" userId="c40a19f8-8d62-407e-906f-7ca3eb79171c" providerId="ADAL" clId="{A1017C3F-4039-4ECA-AB1A-0CC021111E06}" dt="2023-05-12T08:42:46.224" v="335"/>
          <ac:grpSpMkLst>
            <pc:docMk/>
            <pc:sldMk cId="2401068040" sldId="285"/>
            <ac:grpSpMk id="4" creationId="{D0F2CDAB-4239-0256-1EF5-9D598AEDB986}"/>
          </ac:grpSpMkLst>
        </pc:grpChg>
        <pc:grpChg chg="add del mod">
          <ac:chgData name="Tommaso Zignani - tommaso.zignani@studio.unibo.it" userId="c40a19f8-8d62-407e-906f-7ca3eb79171c" providerId="ADAL" clId="{A1017C3F-4039-4ECA-AB1A-0CC021111E06}" dt="2023-05-12T08:48:22.508" v="358" actId="478"/>
          <ac:grpSpMkLst>
            <pc:docMk/>
            <pc:sldMk cId="2401068040" sldId="285"/>
            <ac:grpSpMk id="16" creationId="{B86CFE17-A3F6-B038-7D75-0325C166C03B}"/>
          </ac:grpSpMkLst>
        </pc:grpChg>
        <pc:grpChg chg="add del mod">
          <ac:chgData name="Tommaso Zignani - tommaso.zignani@studio.unibo.it" userId="c40a19f8-8d62-407e-906f-7ca3eb79171c" providerId="ADAL" clId="{A1017C3F-4039-4ECA-AB1A-0CC021111E06}" dt="2023-05-12T08:51:12.343" v="370" actId="478"/>
          <ac:grpSpMkLst>
            <pc:docMk/>
            <pc:sldMk cId="2401068040" sldId="285"/>
            <ac:grpSpMk id="25" creationId="{24E34D34-85AA-74BD-9332-C42CBF974907}"/>
          </ac:grpSpMkLst>
        </pc:grpChg>
        <pc:picChg chg="del mod">
          <ac:chgData name="Tommaso Zignani - tommaso.zignani@studio.unibo.it" userId="c40a19f8-8d62-407e-906f-7ca3eb79171c" providerId="ADAL" clId="{A1017C3F-4039-4ECA-AB1A-0CC021111E06}" dt="2023-05-12T08:44:29.027" v="342" actId="478"/>
          <ac:picMkLst>
            <pc:docMk/>
            <pc:sldMk cId="2401068040" sldId="285"/>
            <ac:picMk id="6" creationId="{997CF875-7865-4B60-BE3C-F759090A4D58}"/>
          </ac:picMkLst>
        </pc:picChg>
        <pc:picChg chg="add del mod">
          <ac:chgData name="Tommaso Zignani - tommaso.zignani@studio.unibo.it" userId="c40a19f8-8d62-407e-906f-7ca3eb79171c" providerId="ADAL" clId="{A1017C3F-4039-4ECA-AB1A-0CC021111E06}" dt="2023-05-12T08:47:03.640" v="357" actId="478"/>
          <ac:picMkLst>
            <pc:docMk/>
            <pc:sldMk cId="2401068040" sldId="285"/>
            <ac:picMk id="22" creationId="{51558755-800B-B49E-3ABA-9AB1784CDF49}"/>
          </ac:picMkLst>
        </pc:picChg>
        <pc:picChg chg="add del mod">
          <ac:chgData name="Tommaso Zignani - tommaso.zignani@studio.unibo.it" userId="c40a19f8-8d62-407e-906f-7ca3eb79171c" providerId="ADAL" clId="{A1017C3F-4039-4ECA-AB1A-0CC021111E06}" dt="2023-05-12T08:49:36.734" v="367"/>
          <ac:picMkLst>
            <pc:docMk/>
            <pc:sldMk cId="2401068040" sldId="285"/>
            <ac:picMk id="23" creationId="{112E92BE-E393-6379-45BD-2B3706590356}"/>
          </ac:picMkLst>
        </pc:picChg>
        <pc:picChg chg="add del mod">
          <ac:chgData name="Tommaso Zignani - tommaso.zignani@studio.unibo.it" userId="c40a19f8-8d62-407e-906f-7ca3eb79171c" providerId="ADAL" clId="{A1017C3F-4039-4ECA-AB1A-0CC021111E06}" dt="2023-05-12T09:02:23.240" v="375" actId="21"/>
          <ac:picMkLst>
            <pc:docMk/>
            <pc:sldMk cId="2401068040" sldId="285"/>
            <ac:picMk id="31" creationId="{037ADBAC-CCB6-3904-3048-1A0B1A4D7806}"/>
          </ac:picMkLst>
        </pc:picChg>
        <pc:picChg chg="add mod">
          <ac:chgData name="Tommaso Zignani - tommaso.zignani@studio.unibo.it" userId="c40a19f8-8d62-407e-906f-7ca3eb79171c" providerId="ADAL" clId="{A1017C3F-4039-4ECA-AB1A-0CC021111E06}" dt="2023-05-13T09:52:07.581" v="2343" actId="26606"/>
          <ac:picMkLst>
            <pc:docMk/>
            <pc:sldMk cId="2401068040" sldId="285"/>
            <ac:picMk id="32" creationId="{1FF21D1F-2404-3AC9-0057-9970FB8B8D9A}"/>
          </ac:picMkLst>
        </pc:picChg>
      </pc:sldChg>
      <pc:sldChg chg="modSp del">
        <pc:chgData name="Tommaso Zignani - tommaso.zignani@studio.unibo.it" userId="c40a19f8-8d62-407e-906f-7ca3eb79171c" providerId="ADAL" clId="{A1017C3F-4039-4ECA-AB1A-0CC021111E06}" dt="2023-05-12T14:42:33.631" v="529" actId="2696"/>
        <pc:sldMkLst>
          <pc:docMk/>
          <pc:sldMk cId="3444385762" sldId="289"/>
        </pc:sldMkLst>
        <pc:graphicFrameChg chg="mod">
          <ac:chgData name="Tommaso Zignani - tommaso.zignani@studio.unibo.it" userId="c40a19f8-8d62-407e-906f-7ca3eb79171c" providerId="ADAL" clId="{A1017C3F-4039-4ECA-AB1A-0CC021111E06}" dt="2023-05-12T14:36:22.924" v="487"/>
          <ac:graphicFrameMkLst>
            <pc:docMk/>
            <pc:sldMk cId="3444385762" sldId="289"/>
            <ac:graphicFrameMk id="17" creationId="{662D6D54-7197-47D2-9945-0EBFD0CAFE16}"/>
          </ac:graphicFrameMkLst>
        </pc:graphicFrameChg>
      </pc:sldChg>
      <pc:sldChg chg="addSp modSp mod setBg">
        <pc:chgData name="Tommaso Zignani - tommaso.zignani@studio.unibo.it" userId="c40a19f8-8d62-407e-906f-7ca3eb79171c" providerId="ADAL" clId="{A1017C3F-4039-4ECA-AB1A-0CC021111E06}" dt="2023-05-13T09:23:22.855" v="2053"/>
        <pc:sldMkLst>
          <pc:docMk/>
          <pc:sldMk cId="1396600835" sldId="290"/>
        </pc:sldMkLst>
        <pc:spChg chg="mod">
          <ac:chgData name="Tommaso Zignani - tommaso.zignani@studio.unibo.it" userId="c40a19f8-8d62-407e-906f-7ca3eb79171c" providerId="ADAL" clId="{A1017C3F-4039-4ECA-AB1A-0CC021111E06}" dt="2023-05-13T09:23:22.855" v="2053"/>
          <ac:spMkLst>
            <pc:docMk/>
            <pc:sldMk cId="1396600835" sldId="290"/>
            <ac:spMk id="2" creationId="{56A5602A-BC34-8093-087A-4F16E056C450}"/>
          </ac:spMkLst>
        </pc:spChg>
        <pc:spChg chg="mod">
          <ac:chgData name="Tommaso Zignani - tommaso.zignani@studio.unibo.it" userId="c40a19f8-8d62-407e-906f-7ca3eb79171c" providerId="ADAL" clId="{A1017C3F-4039-4ECA-AB1A-0CC021111E06}" dt="2023-05-13T09:22:22.261" v="2043" actId="20577"/>
          <ac:spMkLst>
            <pc:docMk/>
            <pc:sldMk cId="1396600835" sldId="290"/>
            <ac:spMk id="3" creationId="{E2F3781C-6F1E-038A-B216-A86FAD4405A7}"/>
          </ac:spMkLst>
        </pc:spChg>
        <pc:spChg chg="add">
          <ac:chgData name="Tommaso Zignani - tommaso.zignani@studio.unibo.it" userId="c40a19f8-8d62-407e-906f-7ca3eb79171c" providerId="ADAL" clId="{A1017C3F-4039-4ECA-AB1A-0CC021111E06}" dt="2023-05-13T09:22:02.361" v="2039" actId="26606"/>
          <ac:spMkLst>
            <pc:docMk/>
            <pc:sldMk cId="1396600835" sldId="290"/>
            <ac:spMk id="8" creationId="{7578A52D-2496-4956-A9A4-EA5C38B2F1FC}"/>
          </ac:spMkLst>
        </pc:spChg>
        <pc:spChg chg="add">
          <ac:chgData name="Tommaso Zignani - tommaso.zignani@studio.unibo.it" userId="c40a19f8-8d62-407e-906f-7ca3eb79171c" providerId="ADAL" clId="{A1017C3F-4039-4ECA-AB1A-0CC021111E06}" dt="2023-05-13T09:22:02.361" v="2039" actId="26606"/>
          <ac:spMkLst>
            <pc:docMk/>
            <pc:sldMk cId="1396600835" sldId="290"/>
            <ac:spMk id="10" creationId="{9809C8E2-EF9B-4E0B-A17E-836DE0508E76}"/>
          </ac:spMkLst>
        </pc:spChg>
        <pc:spChg chg="add">
          <ac:chgData name="Tommaso Zignani - tommaso.zignani@studio.unibo.it" userId="c40a19f8-8d62-407e-906f-7ca3eb79171c" providerId="ADAL" clId="{A1017C3F-4039-4ECA-AB1A-0CC021111E06}" dt="2023-05-13T09:22:02.361" v="2039" actId="26606"/>
          <ac:spMkLst>
            <pc:docMk/>
            <pc:sldMk cId="1396600835" sldId="290"/>
            <ac:spMk id="12" creationId="{61EB557E-621E-4254-B750-85274C5F4D5C}"/>
          </ac:spMkLst>
        </pc:spChg>
      </pc:sldChg>
      <pc:sldChg chg="modSp mod">
        <pc:chgData name="Tommaso Zignani - tommaso.zignani@studio.unibo.it" userId="c40a19f8-8d62-407e-906f-7ca3eb79171c" providerId="ADAL" clId="{A1017C3F-4039-4ECA-AB1A-0CC021111E06}" dt="2023-05-13T09:23:26.267" v="2054"/>
        <pc:sldMkLst>
          <pc:docMk/>
          <pc:sldMk cId="4196257617" sldId="291"/>
        </pc:sldMkLst>
        <pc:spChg chg="mod">
          <ac:chgData name="Tommaso Zignani - tommaso.zignani@studio.unibo.it" userId="c40a19f8-8d62-407e-906f-7ca3eb79171c" providerId="ADAL" clId="{A1017C3F-4039-4ECA-AB1A-0CC021111E06}" dt="2023-05-13T09:18:06.580" v="1952" actId="1076"/>
          <ac:spMkLst>
            <pc:docMk/>
            <pc:sldMk cId="4196257617" sldId="291"/>
            <ac:spMk id="3" creationId="{2E8A9EC2-75F2-738C-15CE-BF794EC8B991}"/>
          </ac:spMkLst>
        </pc:spChg>
        <pc:spChg chg="mod">
          <ac:chgData name="Tommaso Zignani - tommaso.zignani@studio.unibo.it" userId="c40a19f8-8d62-407e-906f-7ca3eb79171c" providerId="ADAL" clId="{A1017C3F-4039-4ECA-AB1A-0CC021111E06}" dt="2023-05-13T09:18:02.940" v="1951" actId="1076"/>
          <ac:spMkLst>
            <pc:docMk/>
            <pc:sldMk cId="4196257617" sldId="291"/>
            <ac:spMk id="4" creationId="{A31C78DE-FAD7-CC80-DE12-01C61ED9C110}"/>
          </ac:spMkLst>
        </pc:spChg>
        <pc:spChg chg="mod">
          <ac:chgData name="Tommaso Zignani - tommaso.zignani@studio.unibo.it" userId="c40a19f8-8d62-407e-906f-7ca3eb79171c" providerId="ADAL" clId="{A1017C3F-4039-4ECA-AB1A-0CC021111E06}" dt="2023-05-13T09:23:26.267" v="2054"/>
          <ac:spMkLst>
            <pc:docMk/>
            <pc:sldMk cId="4196257617" sldId="291"/>
            <ac:spMk id="6" creationId="{C5820B17-38C6-35A3-49A9-3CC0B646B491}"/>
          </ac:spMkLst>
        </pc:spChg>
        <pc:spChg chg="mod">
          <ac:chgData name="Tommaso Zignani - tommaso.zignani@studio.unibo.it" userId="c40a19f8-8d62-407e-906f-7ca3eb79171c" providerId="ADAL" clId="{A1017C3F-4039-4ECA-AB1A-0CC021111E06}" dt="2023-05-13T09:18:10.071" v="1953" actId="1076"/>
          <ac:spMkLst>
            <pc:docMk/>
            <pc:sldMk cId="4196257617" sldId="291"/>
            <ac:spMk id="10" creationId="{AA414704-277A-E816-544F-B0E99B90B229}"/>
          </ac:spMkLst>
        </pc:spChg>
        <pc:spChg chg="mod">
          <ac:chgData name="Tommaso Zignani - tommaso.zignani@studio.unibo.it" userId="c40a19f8-8d62-407e-906f-7ca3eb79171c" providerId="ADAL" clId="{A1017C3F-4039-4ECA-AB1A-0CC021111E06}" dt="2023-05-13T09:18:00.463" v="1950" actId="1076"/>
          <ac:spMkLst>
            <pc:docMk/>
            <pc:sldMk cId="4196257617" sldId="291"/>
            <ac:spMk id="11" creationId="{91378AFC-8688-7F38-4CB6-EB09138BEB9F}"/>
          </ac:spMkLst>
        </pc:spChg>
        <pc:spChg chg="mod">
          <ac:chgData name="Tommaso Zignani - tommaso.zignani@studio.unibo.it" userId="c40a19f8-8d62-407e-906f-7ca3eb79171c" providerId="ADAL" clId="{A1017C3F-4039-4ECA-AB1A-0CC021111E06}" dt="2023-05-13T09:18:21.466" v="1955" actId="1076"/>
          <ac:spMkLst>
            <pc:docMk/>
            <pc:sldMk cId="4196257617" sldId="291"/>
            <ac:spMk id="12" creationId="{9242737B-2851-E4CD-99D1-722CD9A4C958}"/>
          </ac:spMkLst>
        </pc:spChg>
      </pc:sldChg>
      <pc:sldChg chg="addSp delSp modSp new mod setBg">
        <pc:chgData name="Tommaso Zignani - tommaso.zignani@studio.unibo.it" userId="c40a19f8-8d62-407e-906f-7ca3eb79171c" providerId="ADAL" clId="{A1017C3F-4039-4ECA-AB1A-0CC021111E06}" dt="2023-05-13T10:04:43.224" v="2575" actId="20577"/>
        <pc:sldMkLst>
          <pc:docMk/>
          <pc:sldMk cId="1212079004" sldId="292"/>
        </pc:sldMkLst>
        <pc:spChg chg="mod">
          <ac:chgData name="Tommaso Zignani - tommaso.zignani@studio.unibo.it" userId="c40a19f8-8d62-407e-906f-7ca3eb79171c" providerId="ADAL" clId="{A1017C3F-4039-4ECA-AB1A-0CC021111E06}" dt="2023-05-13T09:26:15.471" v="2084" actId="122"/>
          <ac:spMkLst>
            <pc:docMk/>
            <pc:sldMk cId="1212079004" sldId="292"/>
            <ac:spMk id="2" creationId="{6DF26380-D795-FDC1-A73E-28432A3AE3CA}"/>
          </ac:spMkLst>
        </pc:spChg>
        <pc:spChg chg="del">
          <ac:chgData name="Tommaso Zignani - tommaso.zignani@studio.unibo.it" userId="c40a19f8-8d62-407e-906f-7ca3eb79171c" providerId="ADAL" clId="{A1017C3F-4039-4ECA-AB1A-0CC021111E06}" dt="2023-05-11T13:46:44.690" v="1"/>
          <ac:spMkLst>
            <pc:docMk/>
            <pc:sldMk cId="1212079004" sldId="292"/>
            <ac:spMk id="3" creationId="{7585EAC9-7EB4-820C-A565-EAA9B1151AFE}"/>
          </ac:spMkLst>
        </pc:spChg>
        <pc:spChg chg="add mod">
          <ac:chgData name="Tommaso Zignani - tommaso.zignani@studio.unibo.it" userId="c40a19f8-8d62-407e-906f-7ca3eb79171c" providerId="ADAL" clId="{A1017C3F-4039-4ECA-AB1A-0CC021111E06}" dt="2023-05-13T10:02:28.921" v="2467" actId="1076"/>
          <ac:spMkLst>
            <pc:docMk/>
            <pc:sldMk cId="1212079004" sldId="292"/>
            <ac:spMk id="3" creationId="{BE9F1A47-1BF0-95F4-C4F5-5A0156A60A73}"/>
          </ac:spMkLst>
        </pc:spChg>
        <pc:spChg chg="del">
          <ac:chgData name="Tommaso Zignani - tommaso.zignani@studio.unibo.it" userId="c40a19f8-8d62-407e-906f-7ca3eb79171c" providerId="ADAL" clId="{A1017C3F-4039-4ECA-AB1A-0CC021111E06}" dt="2023-05-11T13:48:09.737" v="5"/>
          <ac:spMkLst>
            <pc:docMk/>
            <pc:sldMk cId="1212079004" sldId="292"/>
            <ac:spMk id="4" creationId="{48CD762A-31B6-9271-8DDA-77DA9EBBE149}"/>
          </ac:spMkLst>
        </pc:spChg>
        <pc:spChg chg="add mod">
          <ac:chgData name="Tommaso Zignani - tommaso.zignani@studio.unibo.it" userId="c40a19f8-8d62-407e-906f-7ca3eb79171c" providerId="ADAL" clId="{A1017C3F-4039-4ECA-AB1A-0CC021111E06}" dt="2023-05-13T10:04:43.224" v="2575" actId="20577"/>
          <ac:spMkLst>
            <pc:docMk/>
            <pc:sldMk cId="1212079004" sldId="292"/>
            <ac:spMk id="4" creationId="{E5C363CD-778F-D111-FB13-7E6AC1ED9455}"/>
          </ac:spMkLst>
        </pc:spChg>
        <pc:spChg chg="add del mod">
          <ac:chgData name="Tommaso Zignani - tommaso.zignani@studio.unibo.it" userId="c40a19f8-8d62-407e-906f-7ca3eb79171c" providerId="ADAL" clId="{A1017C3F-4039-4ECA-AB1A-0CC021111E06}" dt="2023-05-12T14:07:22.343" v="382"/>
          <ac:spMkLst>
            <pc:docMk/>
            <pc:sldMk cId="1212079004" sldId="292"/>
            <ac:spMk id="5" creationId="{6213007F-9630-D945-FDBD-C2712B177116}"/>
          </ac:spMkLst>
        </pc:spChg>
        <pc:spChg chg="add del mod">
          <ac:chgData name="Tommaso Zignani - tommaso.zignani@studio.unibo.it" userId="c40a19f8-8d62-407e-906f-7ca3eb79171c" providerId="ADAL" clId="{A1017C3F-4039-4ECA-AB1A-0CC021111E06}" dt="2023-05-11T13:46:46.213" v="2"/>
          <ac:spMkLst>
            <pc:docMk/>
            <pc:sldMk cId="1212079004" sldId="292"/>
            <ac:spMk id="5" creationId="{9EDB165C-6F64-FA8F-5C28-059214E774BD}"/>
          </ac:spMkLst>
        </pc:spChg>
        <pc:spChg chg="add del mod">
          <ac:chgData name="Tommaso Zignani - tommaso.zignani@studio.unibo.it" userId="c40a19f8-8d62-407e-906f-7ca3eb79171c" providerId="ADAL" clId="{A1017C3F-4039-4ECA-AB1A-0CC021111E06}" dt="2023-05-11T13:46:47.865" v="3"/>
          <ac:spMkLst>
            <pc:docMk/>
            <pc:sldMk cId="1212079004" sldId="292"/>
            <ac:spMk id="6" creationId="{EF7A8D79-6F38-3D0F-6730-AD4E799F97BE}"/>
          </ac:spMkLst>
        </pc:spChg>
        <pc:spChg chg="add del mod">
          <ac:chgData name="Tommaso Zignani - tommaso.zignani@studio.unibo.it" userId="c40a19f8-8d62-407e-906f-7ca3eb79171c" providerId="ADAL" clId="{A1017C3F-4039-4ECA-AB1A-0CC021111E06}" dt="2023-05-11T13:46:53.969" v="4"/>
          <ac:spMkLst>
            <pc:docMk/>
            <pc:sldMk cId="1212079004" sldId="292"/>
            <ac:spMk id="7" creationId="{5960E6AF-63E2-7452-0213-37255AC6A983}"/>
          </ac:spMkLst>
        </pc:spChg>
        <pc:spChg chg="add del mod">
          <ac:chgData name="Tommaso Zignani - tommaso.zignani@studio.unibo.it" userId="c40a19f8-8d62-407e-906f-7ca3eb79171c" providerId="ADAL" clId="{A1017C3F-4039-4ECA-AB1A-0CC021111E06}" dt="2023-05-12T14:07:31.363" v="383"/>
          <ac:spMkLst>
            <pc:docMk/>
            <pc:sldMk cId="1212079004" sldId="292"/>
            <ac:spMk id="7" creationId="{B8FA9462-817B-BB8B-322F-CD70B411D3F9}"/>
          </ac:spMkLst>
        </pc:spChg>
        <pc:spChg chg="add del mod">
          <ac:chgData name="Tommaso Zignani - tommaso.zignani@studio.unibo.it" userId="c40a19f8-8d62-407e-906f-7ca3eb79171c" providerId="ADAL" clId="{A1017C3F-4039-4ECA-AB1A-0CC021111E06}" dt="2023-05-13T09:26:02.618" v="2080" actId="26606"/>
          <ac:spMkLst>
            <pc:docMk/>
            <pc:sldMk cId="1212079004" sldId="292"/>
            <ac:spMk id="15" creationId="{B383DB22-DBBB-04DB-7B27-EFBCA919AE80}"/>
          </ac:spMkLst>
        </pc:spChg>
        <pc:spChg chg="add del">
          <ac:chgData name="Tommaso Zignani - tommaso.zignani@studio.unibo.it" userId="c40a19f8-8d62-407e-906f-7ca3eb79171c" providerId="ADAL" clId="{A1017C3F-4039-4ECA-AB1A-0CC021111E06}" dt="2023-05-13T09:25:09.047" v="2066" actId="26606"/>
          <ac:spMkLst>
            <pc:docMk/>
            <pc:sldMk cId="1212079004" sldId="292"/>
            <ac:spMk id="16" creationId="{FB71362F-6305-42A2-8633-285CE3813B1A}"/>
          </ac:spMkLst>
        </pc:spChg>
        <pc:spChg chg="add del">
          <ac:chgData name="Tommaso Zignani - tommaso.zignani@studio.unibo.it" userId="c40a19f8-8d62-407e-906f-7ca3eb79171c" providerId="ADAL" clId="{A1017C3F-4039-4ECA-AB1A-0CC021111E06}" dt="2023-05-13T09:25:09.047" v="2066" actId="26606"/>
          <ac:spMkLst>
            <pc:docMk/>
            <pc:sldMk cId="1212079004" sldId="292"/>
            <ac:spMk id="18" creationId="{611F50C1-F708-485D-B1A9-65873AB21768}"/>
          </ac:spMkLst>
        </pc:spChg>
        <pc:spChg chg="add del">
          <ac:chgData name="Tommaso Zignani - tommaso.zignani@studio.unibo.it" userId="c40a19f8-8d62-407e-906f-7ca3eb79171c" providerId="ADAL" clId="{A1017C3F-4039-4ECA-AB1A-0CC021111E06}" dt="2023-05-13T09:25:09.047" v="2066" actId="26606"/>
          <ac:spMkLst>
            <pc:docMk/>
            <pc:sldMk cId="1212079004" sldId="292"/>
            <ac:spMk id="22" creationId="{DB48365C-39E4-41C6-B96C-26408CCFA7EE}"/>
          </ac:spMkLst>
        </pc:spChg>
        <pc:spChg chg="add del">
          <ac:chgData name="Tommaso Zignani - tommaso.zignani@studio.unibo.it" userId="c40a19f8-8d62-407e-906f-7ca3eb79171c" providerId="ADAL" clId="{A1017C3F-4039-4ECA-AB1A-0CC021111E06}" dt="2023-05-13T09:25:09.047" v="2066" actId="26606"/>
          <ac:spMkLst>
            <pc:docMk/>
            <pc:sldMk cId="1212079004" sldId="292"/>
            <ac:spMk id="24" creationId="{86C03931-92CB-4E6A-822B-50DE062110B8}"/>
          </ac:spMkLst>
        </pc:spChg>
        <pc:spChg chg="add del">
          <ac:chgData name="Tommaso Zignani - tommaso.zignani@studio.unibo.it" userId="c40a19f8-8d62-407e-906f-7ca3eb79171c" providerId="ADAL" clId="{A1017C3F-4039-4ECA-AB1A-0CC021111E06}" dt="2023-05-13T09:25:09.047" v="2066" actId="26606"/>
          <ac:spMkLst>
            <pc:docMk/>
            <pc:sldMk cId="1212079004" sldId="292"/>
            <ac:spMk id="28" creationId="{25217770-871E-441F-AD70-16C1E0D561D5}"/>
          </ac:spMkLst>
        </pc:spChg>
        <pc:spChg chg="add del">
          <ac:chgData name="Tommaso Zignani - tommaso.zignani@studio.unibo.it" userId="c40a19f8-8d62-407e-906f-7ca3eb79171c" providerId="ADAL" clId="{A1017C3F-4039-4ECA-AB1A-0CC021111E06}" dt="2023-05-13T09:25:09.047" v="2066" actId="26606"/>
          <ac:spMkLst>
            <pc:docMk/>
            <pc:sldMk cId="1212079004" sldId="292"/>
            <ac:spMk id="30" creationId="{FA31D9BD-07E7-4FED-9A0B-DD9B6EC49B7A}"/>
          </ac:spMkLst>
        </pc:spChg>
        <pc:spChg chg="add del">
          <ac:chgData name="Tommaso Zignani - tommaso.zignani@studio.unibo.it" userId="c40a19f8-8d62-407e-906f-7ca3eb79171c" providerId="ADAL" clId="{A1017C3F-4039-4ECA-AB1A-0CC021111E06}" dt="2023-05-13T09:25:09.047" v="2066" actId="26606"/>
          <ac:spMkLst>
            <pc:docMk/>
            <pc:sldMk cId="1212079004" sldId="292"/>
            <ac:spMk id="32" creationId="{83F450D6-4ADD-4996-A79D-C5304C2F9AAD}"/>
          </ac:spMkLst>
        </pc:spChg>
        <pc:spChg chg="add del">
          <ac:chgData name="Tommaso Zignani - tommaso.zignani@studio.unibo.it" userId="c40a19f8-8d62-407e-906f-7ca3eb79171c" providerId="ADAL" clId="{A1017C3F-4039-4ECA-AB1A-0CC021111E06}" dt="2023-05-13T09:26:02.618" v="2080" actId="26606"/>
          <ac:spMkLst>
            <pc:docMk/>
            <pc:sldMk cId="1212079004" sldId="292"/>
            <ac:spMk id="34" creationId="{EBA1ECF6-6B8E-45AF-94AB-32006C6A0FEA}"/>
          </ac:spMkLst>
        </pc:spChg>
        <pc:spChg chg="add del">
          <ac:chgData name="Tommaso Zignani - tommaso.zignani@studio.unibo.it" userId="c40a19f8-8d62-407e-906f-7ca3eb79171c" providerId="ADAL" clId="{A1017C3F-4039-4ECA-AB1A-0CC021111E06}" dt="2023-05-13T09:26:02.618" v="2080" actId="26606"/>
          <ac:spMkLst>
            <pc:docMk/>
            <pc:sldMk cId="1212079004" sldId="292"/>
            <ac:spMk id="35" creationId="{F7D72EF2-7F1A-4A7F-8FD7-3F668157343F}"/>
          </ac:spMkLst>
        </pc:spChg>
        <pc:spChg chg="add del">
          <ac:chgData name="Tommaso Zignani - tommaso.zignani@studio.unibo.it" userId="c40a19f8-8d62-407e-906f-7ca3eb79171c" providerId="ADAL" clId="{A1017C3F-4039-4ECA-AB1A-0CC021111E06}" dt="2023-05-13T09:26:02.618" v="2080" actId="26606"/>
          <ac:spMkLst>
            <pc:docMk/>
            <pc:sldMk cId="1212079004" sldId="292"/>
            <ac:spMk id="36" creationId="{CDE8E57C-ED9A-46FB-897D-1F5E2FAFCAF6}"/>
          </ac:spMkLst>
        </pc:spChg>
        <pc:spChg chg="add del">
          <ac:chgData name="Tommaso Zignani - tommaso.zignani@studio.unibo.it" userId="c40a19f8-8d62-407e-906f-7ca3eb79171c" providerId="ADAL" clId="{A1017C3F-4039-4ECA-AB1A-0CC021111E06}" dt="2023-05-13T09:26:02.057" v="2079" actId="26606"/>
          <ac:spMkLst>
            <pc:docMk/>
            <pc:sldMk cId="1212079004" sldId="292"/>
            <ac:spMk id="41" creationId="{817FAD78-9596-46E2-BD35-95D26120BED1}"/>
          </ac:spMkLst>
        </pc:spChg>
        <pc:picChg chg="add del mod">
          <ac:chgData name="Tommaso Zignani - tommaso.zignani@studio.unibo.it" userId="c40a19f8-8d62-407e-906f-7ca3eb79171c" providerId="ADAL" clId="{A1017C3F-4039-4ECA-AB1A-0CC021111E06}" dt="2023-05-12T14:06:38.943" v="381" actId="478"/>
          <ac:picMkLst>
            <pc:docMk/>
            <pc:sldMk cId="1212079004" sldId="292"/>
            <ac:picMk id="3" creationId="{589536CD-6B27-CC79-43AB-E1E590486429}"/>
          </ac:picMkLst>
        </pc:picChg>
        <pc:picChg chg="add del mod">
          <ac:chgData name="Tommaso Zignani - tommaso.zignani@studio.unibo.it" userId="c40a19f8-8d62-407e-906f-7ca3eb79171c" providerId="ADAL" clId="{A1017C3F-4039-4ECA-AB1A-0CC021111E06}" dt="2023-05-12T14:06:35.659" v="379" actId="478"/>
          <ac:picMkLst>
            <pc:docMk/>
            <pc:sldMk cId="1212079004" sldId="292"/>
            <ac:picMk id="8" creationId="{B1392D6E-0758-53A6-DB35-6F990BAEA26A}"/>
          </ac:picMkLst>
        </pc:picChg>
        <pc:picChg chg="add del mod">
          <ac:chgData name="Tommaso Zignani - tommaso.zignani@studio.unibo.it" userId="c40a19f8-8d62-407e-906f-7ca3eb79171c" providerId="ADAL" clId="{A1017C3F-4039-4ECA-AB1A-0CC021111E06}" dt="2023-05-12T14:06:37.292" v="380" actId="478"/>
          <ac:picMkLst>
            <pc:docMk/>
            <pc:sldMk cId="1212079004" sldId="292"/>
            <ac:picMk id="9" creationId="{704C05BA-9C33-0573-D577-2176DB3EFCAA}"/>
          </ac:picMkLst>
        </pc:picChg>
        <pc:picChg chg="add mod ord">
          <ac:chgData name="Tommaso Zignani - tommaso.zignani@studio.unibo.it" userId="c40a19f8-8d62-407e-906f-7ca3eb79171c" providerId="ADAL" clId="{A1017C3F-4039-4ECA-AB1A-0CC021111E06}" dt="2023-05-13T09:26:36.931" v="2091" actId="14100"/>
          <ac:picMkLst>
            <pc:docMk/>
            <pc:sldMk cId="1212079004" sldId="292"/>
            <ac:picMk id="10" creationId="{628E56B3-40F6-2819-AF1B-267C6DBFFDD7}"/>
          </ac:picMkLst>
        </pc:picChg>
        <pc:picChg chg="add del mod">
          <ac:chgData name="Tommaso Zignani - tommaso.zignani@studio.unibo.it" userId="c40a19f8-8d62-407e-906f-7ca3eb79171c" providerId="ADAL" clId="{A1017C3F-4039-4ECA-AB1A-0CC021111E06}" dt="2023-05-12T07:29:51.295" v="17" actId="478"/>
          <ac:picMkLst>
            <pc:docMk/>
            <pc:sldMk cId="1212079004" sldId="292"/>
            <ac:picMk id="10" creationId="{F2E0C57D-E126-3F17-C4F0-E4A33F0678F1}"/>
          </ac:picMkLst>
        </pc:picChg>
        <pc:picChg chg="add mod">
          <ac:chgData name="Tommaso Zignani - tommaso.zignani@studio.unibo.it" userId="c40a19f8-8d62-407e-906f-7ca3eb79171c" providerId="ADAL" clId="{A1017C3F-4039-4ECA-AB1A-0CC021111E06}" dt="2023-05-13T09:26:28.382" v="2088" actId="1076"/>
          <ac:picMkLst>
            <pc:docMk/>
            <pc:sldMk cId="1212079004" sldId="292"/>
            <ac:picMk id="11" creationId="{1310AB44-4768-BB85-97D2-37A67E74F09C}"/>
          </ac:picMkLst>
        </pc:picChg>
        <pc:cxnChg chg="add del">
          <ac:chgData name="Tommaso Zignani - tommaso.zignani@studio.unibo.it" userId="c40a19f8-8d62-407e-906f-7ca3eb79171c" providerId="ADAL" clId="{A1017C3F-4039-4ECA-AB1A-0CC021111E06}" dt="2023-05-13T09:25:09.047" v="2066" actId="26606"/>
          <ac:cxnSpMkLst>
            <pc:docMk/>
            <pc:sldMk cId="1212079004" sldId="292"/>
            <ac:cxnSpMk id="20" creationId="{BAF7F52A-561E-4CE4-A251-1565CF80F23D}"/>
          </ac:cxnSpMkLst>
        </pc:cxnChg>
        <pc:cxnChg chg="add del">
          <ac:chgData name="Tommaso Zignani - tommaso.zignani@studio.unibo.it" userId="c40a19f8-8d62-407e-906f-7ca3eb79171c" providerId="ADAL" clId="{A1017C3F-4039-4ECA-AB1A-0CC021111E06}" dt="2023-05-13T09:25:09.047" v="2066" actId="26606"/>
          <ac:cxnSpMkLst>
            <pc:docMk/>
            <pc:sldMk cId="1212079004" sldId="292"/>
            <ac:cxnSpMk id="26" creationId="{45D924A8-0CBC-4398-8B74-63D26D33B8DF}"/>
          </ac:cxnSpMkLst>
        </pc:cxnChg>
      </pc:sldChg>
      <pc:sldChg chg="addSp delSp modSp new mod setBg">
        <pc:chgData name="Tommaso Zignani - tommaso.zignani@studio.unibo.it" userId="c40a19f8-8d62-407e-906f-7ca3eb79171c" providerId="ADAL" clId="{A1017C3F-4039-4ECA-AB1A-0CC021111E06}" dt="2023-05-13T09:24:36.025" v="2064" actId="120"/>
        <pc:sldMkLst>
          <pc:docMk/>
          <pc:sldMk cId="2856924042" sldId="293"/>
        </pc:sldMkLst>
        <pc:spChg chg="mod">
          <ac:chgData name="Tommaso Zignani - tommaso.zignani@studio.unibo.it" userId="c40a19f8-8d62-407e-906f-7ca3eb79171c" providerId="ADAL" clId="{A1017C3F-4039-4ECA-AB1A-0CC021111E06}" dt="2023-05-13T09:24:36.025" v="2064" actId="120"/>
          <ac:spMkLst>
            <pc:docMk/>
            <pc:sldMk cId="2856924042" sldId="293"/>
            <ac:spMk id="2" creationId="{C28623C5-2B16-F79E-411C-BED33043C3B7}"/>
          </ac:spMkLst>
        </pc:spChg>
        <pc:spChg chg="del">
          <ac:chgData name="Tommaso Zignani - tommaso.zignani@studio.unibo.it" userId="c40a19f8-8d62-407e-906f-7ca3eb79171c" providerId="ADAL" clId="{A1017C3F-4039-4ECA-AB1A-0CC021111E06}" dt="2023-05-12T08:09:55.287" v="164"/>
          <ac:spMkLst>
            <pc:docMk/>
            <pc:sldMk cId="2856924042" sldId="293"/>
            <ac:spMk id="3" creationId="{BCF0FE2B-7FBF-F5D0-4B1B-F12ED42301A2}"/>
          </ac:spMkLst>
        </pc:spChg>
        <pc:spChg chg="del">
          <ac:chgData name="Tommaso Zignani - tommaso.zignani@studio.unibo.it" userId="c40a19f8-8d62-407e-906f-7ca3eb79171c" providerId="ADAL" clId="{A1017C3F-4039-4ECA-AB1A-0CC021111E06}" dt="2023-05-12T08:10:08.211" v="165"/>
          <ac:spMkLst>
            <pc:docMk/>
            <pc:sldMk cId="2856924042" sldId="293"/>
            <ac:spMk id="4" creationId="{F217C515-0B87-E2FF-3E40-D27337BCD7B3}"/>
          </ac:spMkLst>
        </pc:spChg>
        <pc:spChg chg="add del">
          <ac:chgData name="Tommaso Zignani - tommaso.zignani@studio.unibo.it" userId="c40a19f8-8d62-407e-906f-7ca3eb79171c" providerId="ADAL" clId="{A1017C3F-4039-4ECA-AB1A-0CC021111E06}" dt="2023-05-13T09:21:36.963" v="2033" actId="26606"/>
          <ac:spMkLst>
            <pc:docMk/>
            <pc:sldMk cId="2856924042" sldId="293"/>
            <ac:spMk id="12" creationId="{DBC38D96-EC78-6B62-9118-4648B1BA1AC9}"/>
          </ac:spMkLst>
        </pc:spChg>
        <pc:spChg chg="add del">
          <ac:chgData name="Tommaso Zignani - tommaso.zignani@studio.unibo.it" userId="c40a19f8-8d62-407e-906f-7ca3eb79171c" providerId="ADAL" clId="{A1017C3F-4039-4ECA-AB1A-0CC021111E06}" dt="2023-05-13T09:21:31.699" v="2031" actId="26606"/>
          <ac:spMkLst>
            <pc:docMk/>
            <pc:sldMk cId="2856924042" sldId="293"/>
            <ac:spMk id="13" creationId="{53FB05CB-12BA-48C3-968D-E97416E87F30}"/>
          </ac:spMkLst>
        </pc:spChg>
        <pc:spChg chg="add del">
          <ac:chgData name="Tommaso Zignani - tommaso.zignani@studio.unibo.it" userId="c40a19f8-8d62-407e-906f-7ca3eb79171c" providerId="ADAL" clId="{A1017C3F-4039-4ECA-AB1A-0CC021111E06}" dt="2023-05-13T09:21:31.699" v="2031" actId="26606"/>
          <ac:spMkLst>
            <pc:docMk/>
            <pc:sldMk cId="2856924042" sldId="293"/>
            <ac:spMk id="15" creationId="{5D4E24C6-B93B-4765-BB54-5BA6CF97A638}"/>
          </ac:spMkLst>
        </pc:spChg>
        <pc:spChg chg="add del">
          <ac:chgData name="Tommaso Zignani - tommaso.zignani@studio.unibo.it" userId="c40a19f8-8d62-407e-906f-7ca3eb79171c" providerId="ADAL" clId="{A1017C3F-4039-4ECA-AB1A-0CC021111E06}" dt="2023-05-13T09:21:31.699" v="2031" actId="26606"/>
          <ac:spMkLst>
            <pc:docMk/>
            <pc:sldMk cId="2856924042" sldId="293"/>
            <ac:spMk id="19" creationId="{144819B4-DB37-44DD-9F56-53893E30E971}"/>
          </ac:spMkLst>
        </pc:spChg>
        <pc:spChg chg="add del">
          <ac:chgData name="Tommaso Zignani - tommaso.zignani@studio.unibo.it" userId="c40a19f8-8d62-407e-906f-7ca3eb79171c" providerId="ADAL" clId="{A1017C3F-4039-4ECA-AB1A-0CC021111E06}" dt="2023-05-13T09:21:31.699" v="2031" actId="26606"/>
          <ac:spMkLst>
            <pc:docMk/>
            <pc:sldMk cId="2856924042" sldId="293"/>
            <ac:spMk id="21" creationId="{AE776A6C-96B1-4612-AF25-8632EE52F132}"/>
          </ac:spMkLst>
        </pc:spChg>
        <pc:spChg chg="add del">
          <ac:chgData name="Tommaso Zignani - tommaso.zignani@studio.unibo.it" userId="c40a19f8-8d62-407e-906f-7ca3eb79171c" providerId="ADAL" clId="{A1017C3F-4039-4ECA-AB1A-0CC021111E06}" dt="2023-05-13T09:21:31.699" v="2031" actId="26606"/>
          <ac:spMkLst>
            <pc:docMk/>
            <pc:sldMk cId="2856924042" sldId="293"/>
            <ac:spMk id="23" creationId="{D0EDCF93-9C23-49F1-9464-617D1DCFF65F}"/>
          </ac:spMkLst>
        </pc:spChg>
        <pc:spChg chg="add del">
          <ac:chgData name="Tommaso Zignani - tommaso.zignani@studio.unibo.it" userId="c40a19f8-8d62-407e-906f-7ca3eb79171c" providerId="ADAL" clId="{A1017C3F-4039-4ECA-AB1A-0CC021111E06}" dt="2023-05-13T09:21:31.699" v="2031" actId="26606"/>
          <ac:spMkLst>
            <pc:docMk/>
            <pc:sldMk cId="2856924042" sldId="293"/>
            <ac:spMk id="27" creationId="{F1BFBDC2-8F9E-4CF6-84ED-4BB2DAE0693C}"/>
          </ac:spMkLst>
        </pc:spChg>
        <pc:spChg chg="add del">
          <ac:chgData name="Tommaso Zignani - tommaso.zignani@studio.unibo.it" userId="c40a19f8-8d62-407e-906f-7ca3eb79171c" providerId="ADAL" clId="{A1017C3F-4039-4ECA-AB1A-0CC021111E06}" dt="2023-05-13T09:21:31.699" v="2031" actId="26606"/>
          <ac:spMkLst>
            <pc:docMk/>
            <pc:sldMk cId="2856924042" sldId="293"/>
            <ac:spMk id="29" creationId="{6CB21119-0CEC-4F4D-8681-743ED9B9E258}"/>
          </ac:spMkLst>
        </pc:spChg>
        <pc:spChg chg="add del">
          <ac:chgData name="Tommaso Zignani - tommaso.zignani@studio.unibo.it" userId="c40a19f8-8d62-407e-906f-7ca3eb79171c" providerId="ADAL" clId="{A1017C3F-4039-4ECA-AB1A-0CC021111E06}" dt="2023-05-13T09:21:31.699" v="2031" actId="26606"/>
          <ac:spMkLst>
            <pc:docMk/>
            <pc:sldMk cId="2856924042" sldId="293"/>
            <ac:spMk id="31" creationId="{F3F3761A-8AEF-4B81-9FBF-E0442B33B628}"/>
          </ac:spMkLst>
        </pc:spChg>
        <pc:spChg chg="add del">
          <ac:chgData name="Tommaso Zignani - tommaso.zignani@studio.unibo.it" userId="c40a19f8-8d62-407e-906f-7ca3eb79171c" providerId="ADAL" clId="{A1017C3F-4039-4ECA-AB1A-0CC021111E06}" dt="2023-05-13T09:21:31.699" v="2031" actId="26606"/>
          <ac:spMkLst>
            <pc:docMk/>
            <pc:sldMk cId="2856924042" sldId="293"/>
            <ac:spMk id="33" creationId="{877BB99D-A837-44B2-8F92-B59B38068ACD}"/>
          </ac:spMkLst>
        </pc:spChg>
        <pc:spChg chg="add del">
          <ac:chgData name="Tommaso Zignani - tommaso.zignani@studio.unibo.it" userId="c40a19f8-8d62-407e-906f-7ca3eb79171c" providerId="ADAL" clId="{A1017C3F-4039-4ECA-AB1A-0CC021111E06}" dt="2023-05-13T09:21:36.963" v="2033" actId="26606"/>
          <ac:spMkLst>
            <pc:docMk/>
            <pc:sldMk cId="2856924042" sldId="293"/>
            <ac:spMk id="35" creationId="{77F7D86A-709E-4A26-9BC7-C9D9922F4066}"/>
          </ac:spMkLst>
        </pc:spChg>
        <pc:spChg chg="add del">
          <ac:chgData name="Tommaso Zignani - tommaso.zignani@studio.unibo.it" userId="c40a19f8-8d62-407e-906f-7ca3eb79171c" providerId="ADAL" clId="{A1017C3F-4039-4ECA-AB1A-0CC021111E06}" dt="2023-05-13T09:21:36.963" v="2033" actId="26606"/>
          <ac:spMkLst>
            <pc:docMk/>
            <pc:sldMk cId="2856924042" sldId="293"/>
            <ac:spMk id="36" creationId="{5CD20F8C-7900-4CD3-8B5C-972A01C325BB}"/>
          </ac:spMkLst>
        </pc:spChg>
        <pc:spChg chg="add del">
          <ac:chgData name="Tommaso Zignani - tommaso.zignani@studio.unibo.it" userId="c40a19f8-8d62-407e-906f-7ca3eb79171c" providerId="ADAL" clId="{A1017C3F-4039-4ECA-AB1A-0CC021111E06}" dt="2023-05-13T09:21:36.963" v="2033" actId="26606"/>
          <ac:spMkLst>
            <pc:docMk/>
            <pc:sldMk cId="2856924042" sldId="293"/>
            <ac:spMk id="37" creationId="{D7731F70-1128-4928-B0E2-DB519C6178D3}"/>
          </ac:spMkLst>
        </pc:spChg>
        <pc:spChg chg="add del">
          <ac:chgData name="Tommaso Zignani - tommaso.zignani@studio.unibo.it" userId="c40a19f8-8d62-407e-906f-7ca3eb79171c" providerId="ADAL" clId="{A1017C3F-4039-4ECA-AB1A-0CC021111E06}" dt="2023-05-13T09:21:36.963" v="2033" actId="26606"/>
          <ac:spMkLst>
            <pc:docMk/>
            <pc:sldMk cId="2856924042" sldId="293"/>
            <ac:spMk id="38" creationId="{7BF7D6DA-A56C-4446-B20E-E892BDA42B8C}"/>
          </ac:spMkLst>
        </pc:spChg>
        <pc:spChg chg="add del">
          <ac:chgData name="Tommaso Zignani - tommaso.zignani@studio.unibo.it" userId="c40a19f8-8d62-407e-906f-7ca3eb79171c" providerId="ADAL" clId="{A1017C3F-4039-4ECA-AB1A-0CC021111E06}" dt="2023-05-13T09:21:36.963" v="2033" actId="26606"/>
          <ac:spMkLst>
            <pc:docMk/>
            <pc:sldMk cId="2856924042" sldId="293"/>
            <ac:spMk id="39" creationId="{754FB359-3B47-4C8B-BD2F-3B4460A6E2B6}"/>
          </ac:spMkLst>
        </pc:spChg>
        <pc:spChg chg="add del">
          <ac:chgData name="Tommaso Zignani - tommaso.zignani@studio.unibo.it" userId="c40a19f8-8d62-407e-906f-7ca3eb79171c" providerId="ADAL" clId="{A1017C3F-4039-4ECA-AB1A-0CC021111E06}" dt="2023-05-13T09:21:36.963" v="2033" actId="26606"/>
          <ac:spMkLst>
            <pc:docMk/>
            <pc:sldMk cId="2856924042" sldId="293"/>
            <ac:spMk id="40" creationId="{4FFF83E3-EBCF-482B-B77F-6AFBEAED759D}"/>
          </ac:spMkLst>
        </pc:spChg>
        <pc:spChg chg="add del">
          <ac:chgData name="Tommaso Zignani - tommaso.zignani@studio.unibo.it" userId="c40a19f8-8d62-407e-906f-7ca3eb79171c" providerId="ADAL" clId="{A1017C3F-4039-4ECA-AB1A-0CC021111E06}" dt="2023-05-13T09:21:40.449" v="2035" actId="26606"/>
          <ac:spMkLst>
            <pc:docMk/>
            <pc:sldMk cId="2856924042" sldId="293"/>
            <ac:spMk id="42" creationId="{77F7D86A-709E-4A26-9BC7-C9D9922F4066}"/>
          </ac:spMkLst>
        </pc:spChg>
        <pc:spChg chg="add del">
          <ac:chgData name="Tommaso Zignani - tommaso.zignani@studio.unibo.it" userId="c40a19f8-8d62-407e-906f-7ca3eb79171c" providerId="ADAL" clId="{A1017C3F-4039-4ECA-AB1A-0CC021111E06}" dt="2023-05-13T09:21:40.449" v="2035" actId="26606"/>
          <ac:spMkLst>
            <pc:docMk/>
            <pc:sldMk cId="2856924042" sldId="293"/>
            <ac:spMk id="43" creationId="{48764270-A0EA-5045-D905-6057E1583D8F}"/>
          </ac:spMkLst>
        </pc:spChg>
        <pc:spChg chg="add del">
          <ac:chgData name="Tommaso Zignani - tommaso.zignani@studio.unibo.it" userId="c40a19f8-8d62-407e-906f-7ca3eb79171c" providerId="ADAL" clId="{A1017C3F-4039-4ECA-AB1A-0CC021111E06}" dt="2023-05-13T09:21:40.449" v="2035" actId="26606"/>
          <ac:spMkLst>
            <pc:docMk/>
            <pc:sldMk cId="2856924042" sldId="293"/>
            <ac:spMk id="44" creationId="{9757A7C8-376D-4264-9D52-18B12987ABE6}"/>
          </ac:spMkLst>
        </pc:spChg>
        <pc:spChg chg="add del">
          <ac:chgData name="Tommaso Zignani - tommaso.zignani@studio.unibo.it" userId="c40a19f8-8d62-407e-906f-7ca3eb79171c" providerId="ADAL" clId="{A1017C3F-4039-4ECA-AB1A-0CC021111E06}" dt="2023-05-13T09:21:40.449" v="2035" actId="26606"/>
          <ac:spMkLst>
            <pc:docMk/>
            <pc:sldMk cId="2856924042" sldId="293"/>
            <ac:spMk id="45" creationId="{A3C44DCA-B617-49DE-9FD1-73244176E830}"/>
          </ac:spMkLst>
        </pc:spChg>
        <pc:spChg chg="add del">
          <ac:chgData name="Tommaso Zignani - tommaso.zignani@studio.unibo.it" userId="c40a19f8-8d62-407e-906f-7ca3eb79171c" providerId="ADAL" clId="{A1017C3F-4039-4ECA-AB1A-0CC021111E06}" dt="2023-05-13T09:21:40.449" v="2035" actId="26606"/>
          <ac:spMkLst>
            <pc:docMk/>
            <pc:sldMk cId="2856924042" sldId="293"/>
            <ac:spMk id="46" creationId="{0D3581E7-3D6D-4F7C-A817-288D237FE8AC}"/>
          </ac:spMkLst>
        </pc:spChg>
        <pc:spChg chg="add del">
          <ac:chgData name="Tommaso Zignani - tommaso.zignani@studio.unibo.it" userId="c40a19f8-8d62-407e-906f-7ca3eb79171c" providerId="ADAL" clId="{A1017C3F-4039-4ECA-AB1A-0CC021111E06}" dt="2023-05-13T09:21:40.449" v="2035" actId="26606"/>
          <ac:spMkLst>
            <pc:docMk/>
            <pc:sldMk cId="2856924042" sldId="293"/>
            <ac:spMk id="47" creationId="{DB447980-1E47-4B4E-9088-7DD9EF1A0D6B}"/>
          </ac:spMkLst>
        </pc:spChg>
        <pc:spChg chg="add del">
          <ac:chgData name="Tommaso Zignani - tommaso.zignani@studio.unibo.it" userId="c40a19f8-8d62-407e-906f-7ca3eb79171c" providerId="ADAL" clId="{A1017C3F-4039-4ECA-AB1A-0CC021111E06}" dt="2023-05-13T09:21:40.449" v="2035" actId="26606"/>
          <ac:spMkLst>
            <pc:docMk/>
            <pc:sldMk cId="2856924042" sldId="293"/>
            <ac:spMk id="48" creationId="{40B8914D-E66B-40A1-ADC4-8E865B5F9C48}"/>
          </ac:spMkLst>
        </pc:spChg>
        <pc:spChg chg="add del">
          <ac:chgData name="Tommaso Zignani - tommaso.zignani@studio.unibo.it" userId="c40a19f8-8d62-407e-906f-7ca3eb79171c" providerId="ADAL" clId="{A1017C3F-4039-4ECA-AB1A-0CC021111E06}" dt="2023-05-13T09:21:44.305" v="2037" actId="26606"/>
          <ac:spMkLst>
            <pc:docMk/>
            <pc:sldMk cId="2856924042" sldId="293"/>
            <ac:spMk id="50" creationId="{53FB05CB-12BA-48C3-968D-E97416E87F30}"/>
          </ac:spMkLst>
        </pc:spChg>
        <pc:spChg chg="add del">
          <ac:chgData name="Tommaso Zignani - tommaso.zignani@studio.unibo.it" userId="c40a19f8-8d62-407e-906f-7ca3eb79171c" providerId="ADAL" clId="{A1017C3F-4039-4ECA-AB1A-0CC021111E06}" dt="2023-05-13T09:21:44.305" v="2037" actId="26606"/>
          <ac:spMkLst>
            <pc:docMk/>
            <pc:sldMk cId="2856924042" sldId="293"/>
            <ac:spMk id="51" creationId="{239BBA54-0DD9-43A0-B220-5ED6AD7B4C26}"/>
          </ac:spMkLst>
        </pc:spChg>
        <pc:spChg chg="add del">
          <ac:chgData name="Tommaso Zignani - tommaso.zignani@studio.unibo.it" userId="c40a19f8-8d62-407e-906f-7ca3eb79171c" providerId="ADAL" clId="{A1017C3F-4039-4ECA-AB1A-0CC021111E06}" dt="2023-05-13T09:21:44.305" v="2037" actId="26606"/>
          <ac:spMkLst>
            <pc:docMk/>
            <pc:sldMk cId="2856924042" sldId="293"/>
            <ac:spMk id="52" creationId="{B229BB47-4558-4B9B-B4B1-DF854D44FA4B}"/>
          </ac:spMkLst>
        </pc:spChg>
        <pc:spChg chg="add del">
          <ac:chgData name="Tommaso Zignani - tommaso.zignani@studio.unibo.it" userId="c40a19f8-8d62-407e-906f-7ca3eb79171c" providerId="ADAL" clId="{A1017C3F-4039-4ECA-AB1A-0CC021111E06}" dt="2023-05-13T09:21:44.305" v="2037" actId="26606"/>
          <ac:spMkLst>
            <pc:docMk/>
            <pc:sldMk cId="2856924042" sldId="293"/>
            <ac:spMk id="53" creationId="{A043FF3B-2566-5030-4F03-C6AA1B993B4F}"/>
          </ac:spMkLst>
        </pc:spChg>
        <pc:spChg chg="add del">
          <ac:chgData name="Tommaso Zignani - tommaso.zignani@studio.unibo.it" userId="c40a19f8-8d62-407e-906f-7ca3eb79171c" providerId="ADAL" clId="{A1017C3F-4039-4ECA-AB1A-0CC021111E06}" dt="2023-05-13T09:21:44.305" v="2037" actId="26606"/>
          <ac:spMkLst>
            <pc:docMk/>
            <pc:sldMk cId="2856924042" sldId="293"/>
            <ac:spMk id="54" creationId="{370A5D61-A264-475F-97AF-A537D44D0E43}"/>
          </ac:spMkLst>
        </pc:spChg>
        <pc:spChg chg="add del">
          <ac:chgData name="Tommaso Zignani - tommaso.zignani@studio.unibo.it" userId="c40a19f8-8d62-407e-906f-7ca3eb79171c" providerId="ADAL" clId="{A1017C3F-4039-4ECA-AB1A-0CC021111E06}" dt="2023-05-13T09:21:44.305" v="2037" actId="26606"/>
          <ac:spMkLst>
            <pc:docMk/>
            <pc:sldMk cId="2856924042" sldId="293"/>
            <ac:spMk id="55" creationId="{066C9D18-8898-407E-AF25-51266DEB48B0}"/>
          </ac:spMkLst>
        </pc:spChg>
        <pc:spChg chg="add del">
          <ac:chgData name="Tommaso Zignani - tommaso.zignani@studio.unibo.it" userId="c40a19f8-8d62-407e-906f-7ca3eb79171c" providerId="ADAL" clId="{A1017C3F-4039-4ECA-AB1A-0CC021111E06}" dt="2023-05-13T09:21:44.305" v="2037" actId="26606"/>
          <ac:spMkLst>
            <pc:docMk/>
            <pc:sldMk cId="2856924042" sldId="293"/>
            <ac:spMk id="56" creationId="{F10E0FB8-9DDB-4C3E-8CB2-CAEEAC734326}"/>
          </ac:spMkLst>
        </pc:spChg>
        <pc:spChg chg="add del">
          <ac:chgData name="Tommaso Zignani - tommaso.zignani@studio.unibo.it" userId="c40a19f8-8d62-407e-906f-7ca3eb79171c" providerId="ADAL" clId="{A1017C3F-4039-4ECA-AB1A-0CC021111E06}" dt="2023-05-13T09:21:44.305" v="2037" actId="26606"/>
          <ac:spMkLst>
            <pc:docMk/>
            <pc:sldMk cId="2856924042" sldId="293"/>
            <ac:spMk id="57" creationId="{F1E8EB44-8FB2-4545-B78B-33EED5996CC2}"/>
          </ac:spMkLst>
        </pc:spChg>
        <pc:spChg chg="add del">
          <ac:chgData name="Tommaso Zignani - tommaso.zignani@studio.unibo.it" userId="c40a19f8-8d62-407e-906f-7ca3eb79171c" providerId="ADAL" clId="{A1017C3F-4039-4ECA-AB1A-0CC021111E06}" dt="2023-05-13T09:21:44.305" v="2037" actId="26606"/>
          <ac:spMkLst>
            <pc:docMk/>
            <pc:sldMk cId="2856924042" sldId="293"/>
            <ac:spMk id="58" creationId="{C2733148-94BC-44B8-BFD2-27E409B0128A}"/>
          </ac:spMkLst>
        </pc:spChg>
        <pc:spChg chg="add del">
          <ac:chgData name="Tommaso Zignani - tommaso.zignani@studio.unibo.it" userId="c40a19f8-8d62-407e-906f-7ca3eb79171c" providerId="ADAL" clId="{A1017C3F-4039-4ECA-AB1A-0CC021111E06}" dt="2023-05-13T09:22:39.888" v="2044" actId="26606"/>
          <ac:spMkLst>
            <pc:docMk/>
            <pc:sldMk cId="2856924042" sldId="293"/>
            <ac:spMk id="60" creationId="{77F7D86A-709E-4A26-9BC7-C9D9922F4066}"/>
          </ac:spMkLst>
        </pc:spChg>
        <pc:spChg chg="add del mod">
          <ac:chgData name="Tommaso Zignani - tommaso.zignani@studio.unibo.it" userId="c40a19f8-8d62-407e-906f-7ca3eb79171c" providerId="ADAL" clId="{A1017C3F-4039-4ECA-AB1A-0CC021111E06}" dt="2023-05-13T09:22:51.037" v="2048" actId="478"/>
          <ac:spMkLst>
            <pc:docMk/>
            <pc:sldMk cId="2856924042" sldId="293"/>
            <ac:spMk id="61" creationId="{48764270-A0EA-5045-D905-6057E1583D8F}"/>
          </ac:spMkLst>
        </pc:spChg>
        <pc:spChg chg="add del">
          <ac:chgData name="Tommaso Zignani - tommaso.zignani@studio.unibo.it" userId="c40a19f8-8d62-407e-906f-7ca3eb79171c" providerId="ADAL" clId="{A1017C3F-4039-4ECA-AB1A-0CC021111E06}" dt="2023-05-13T09:22:39.888" v="2044" actId="26606"/>
          <ac:spMkLst>
            <pc:docMk/>
            <pc:sldMk cId="2856924042" sldId="293"/>
            <ac:spMk id="62" creationId="{9757A7C8-376D-4264-9D52-18B12987ABE6}"/>
          </ac:spMkLst>
        </pc:spChg>
        <pc:spChg chg="add del">
          <ac:chgData name="Tommaso Zignani - tommaso.zignani@studio.unibo.it" userId="c40a19f8-8d62-407e-906f-7ca3eb79171c" providerId="ADAL" clId="{A1017C3F-4039-4ECA-AB1A-0CC021111E06}" dt="2023-05-13T09:22:39.888" v="2044" actId="26606"/>
          <ac:spMkLst>
            <pc:docMk/>
            <pc:sldMk cId="2856924042" sldId="293"/>
            <ac:spMk id="63" creationId="{A3C44DCA-B617-49DE-9FD1-73244176E830}"/>
          </ac:spMkLst>
        </pc:spChg>
        <pc:spChg chg="add del">
          <ac:chgData name="Tommaso Zignani - tommaso.zignani@studio.unibo.it" userId="c40a19f8-8d62-407e-906f-7ca3eb79171c" providerId="ADAL" clId="{A1017C3F-4039-4ECA-AB1A-0CC021111E06}" dt="2023-05-13T09:22:39.888" v="2044" actId="26606"/>
          <ac:spMkLst>
            <pc:docMk/>
            <pc:sldMk cId="2856924042" sldId="293"/>
            <ac:spMk id="64" creationId="{0D3581E7-3D6D-4F7C-A817-288D237FE8AC}"/>
          </ac:spMkLst>
        </pc:spChg>
        <pc:spChg chg="add del">
          <ac:chgData name="Tommaso Zignani - tommaso.zignani@studio.unibo.it" userId="c40a19f8-8d62-407e-906f-7ca3eb79171c" providerId="ADAL" clId="{A1017C3F-4039-4ECA-AB1A-0CC021111E06}" dt="2023-05-13T09:22:39.888" v="2044" actId="26606"/>
          <ac:spMkLst>
            <pc:docMk/>
            <pc:sldMk cId="2856924042" sldId="293"/>
            <ac:spMk id="65" creationId="{DB447980-1E47-4B4E-9088-7DD9EF1A0D6B}"/>
          </ac:spMkLst>
        </pc:spChg>
        <pc:spChg chg="add del">
          <ac:chgData name="Tommaso Zignani - tommaso.zignani@studio.unibo.it" userId="c40a19f8-8d62-407e-906f-7ca3eb79171c" providerId="ADAL" clId="{A1017C3F-4039-4ECA-AB1A-0CC021111E06}" dt="2023-05-13T09:22:39.888" v="2044" actId="26606"/>
          <ac:spMkLst>
            <pc:docMk/>
            <pc:sldMk cId="2856924042" sldId="293"/>
            <ac:spMk id="66" creationId="{40B8914D-E66B-40A1-ADC4-8E865B5F9C48}"/>
          </ac:spMkLst>
        </pc:spChg>
        <pc:spChg chg="add">
          <ac:chgData name="Tommaso Zignani - tommaso.zignani@studio.unibo.it" userId="c40a19f8-8d62-407e-906f-7ca3eb79171c" providerId="ADAL" clId="{A1017C3F-4039-4ECA-AB1A-0CC021111E06}" dt="2023-05-13T09:22:39.888" v="2044" actId="26606"/>
          <ac:spMkLst>
            <pc:docMk/>
            <pc:sldMk cId="2856924042" sldId="293"/>
            <ac:spMk id="71" creationId="{53FB05CB-12BA-48C3-968D-E97416E87F30}"/>
          </ac:spMkLst>
        </pc:spChg>
        <pc:spChg chg="add">
          <ac:chgData name="Tommaso Zignani - tommaso.zignani@studio.unibo.it" userId="c40a19f8-8d62-407e-906f-7ca3eb79171c" providerId="ADAL" clId="{A1017C3F-4039-4ECA-AB1A-0CC021111E06}" dt="2023-05-13T09:22:39.888" v="2044" actId="26606"/>
          <ac:spMkLst>
            <pc:docMk/>
            <pc:sldMk cId="2856924042" sldId="293"/>
            <ac:spMk id="73" creationId="{239BBA54-0DD9-43A0-B220-5ED6AD7B4C26}"/>
          </ac:spMkLst>
        </pc:spChg>
        <pc:spChg chg="add">
          <ac:chgData name="Tommaso Zignani - tommaso.zignani@studio.unibo.it" userId="c40a19f8-8d62-407e-906f-7ca3eb79171c" providerId="ADAL" clId="{A1017C3F-4039-4ECA-AB1A-0CC021111E06}" dt="2023-05-13T09:22:39.888" v="2044" actId="26606"/>
          <ac:spMkLst>
            <pc:docMk/>
            <pc:sldMk cId="2856924042" sldId="293"/>
            <ac:spMk id="75" creationId="{B229BB47-4558-4B9B-B4B1-DF854D44FA4B}"/>
          </ac:spMkLst>
        </pc:spChg>
        <pc:spChg chg="add">
          <ac:chgData name="Tommaso Zignani - tommaso.zignani@studio.unibo.it" userId="c40a19f8-8d62-407e-906f-7ca3eb79171c" providerId="ADAL" clId="{A1017C3F-4039-4ECA-AB1A-0CC021111E06}" dt="2023-05-13T09:22:39.888" v="2044" actId="26606"/>
          <ac:spMkLst>
            <pc:docMk/>
            <pc:sldMk cId="2856924042" sldId="293"/>
            <ac:spMk id="77" creationId="{370A5D61-A264-475F-97AF-A537D44D0E43}"/>
          </ac:spMkLst>
        </pc:spChg>
        <pc:spChg chg="add">
          <ac:chgData name="Tommaso Zignani - tommaso.zignani@studio.unibo.it" userId="c40a19f8-8d62-407e-906f-7ca3eb79171c" providerId="ADAL" clId="{A1017C3F-4039-4ECA-AB1A-0CC021111E06}" dt="2023-05-13T09:22:39.888" v="2044" actId="26606"/>
          <ac:spMkLst>
            <pc:docMk/>
            <pc:sldMk cId="2856924042" sldId="293"/>
            <ac:spMk id="79" creationId="{066C9D18-8898-407E-AF25-51266DEB48B0}"/>
          </ac:spMkLst>
        </pc:spChg>
        <pc:spChg chg="add">
          <ac:chgData name="Tommaso Zignani - tommaso.zignani@studio.unibo.it" userId="c40a19f8-8d62-407e-906f-7ca3eb79171c" providerId="ADAL" clId="{A1017C3F-4039-4ECA-AB1A-0CC021111E06}" dt="2023-05-13T09:22:39.888" v="2044" actId="26606"/>
          <ac:spMkLst>
            <pc:docMk/>
            <pc:sldMk cId="2856924042" sldId="293"/>
            <ac:spMk id="81" creationId="{F10E0FB8-9DDB-4C3E-8CB2-CAEEAC734326}"/>
          </ac:spMkLst>
        </pc:spChg>
        <pc:spChg chg="add">
          <ac:chgData name="Tommaso Zignani - tommaso.zignani@studio.unibo.it" userId="c40a19f8-8d62-407e-906f-7ca3eb79171c" providerId="ADAL" clId="{A1017C3F-4039-4ECA-AB1A-0CC021111E06}" dt="2023-05-13T09:22:39.888" v="2044" actId="26606"/>
          <ac:spMkLst>
            <pc:docMk/>
            <pc:sldMk cId="2856924042" sldId="293"/>
            <ac:spMk id="83" creationId="{F1E8EB44-8FB2-4545-B78B-33EED5996CC2}"/>
          </ac:spMkLst>
        </pc:spChg>
        <pc:spChg chg="add">
          <ac:chgData name="Tommaso Zignani - tommaso.zignani@studio.unibo.it" userId="c40a19f8-8d62-407e-906f-7ca3eb79171c" providerId="ADAL" clId="{A1017C3F-4039-4ECA-AB1A-0CC021111E06}" dt="2023-05-13T09:22:39.888" v="2044" actId="26606"/>
          <ac:spMkLst>
            <pc:docMk/>
            <pc:sldMk cId="2856924042" sldId="293"/>
            <ac:spMk id="85" creationId="{C2733148-94BC-44B8-BFD2-27E409B0128A}"/>
          </ac:spMkLst>
        </pc:spChg>
        <pc:picChg chg="add del mod">
          <ac:chgData name="Tommaso Zignani - tommaso.zignani@studio.unibo.it" userId="c40a19f8-8d62-407e-906f-7ca3eb79171c" providerId="ADAL" clId="{A1017C3F-4039-4ECA-AB1A-0CC021111E06}" dt="2023-05-12T08:37:31.574" v="306" actId="478"/>
          <ac:picMkLst>
            <pc:docMk/>
            <pc:sldMk cId="2856924042" sldId="293"/>
            <ac:picMk id="3" creationId="{93E492CB-F12B-ECC5-E221-2CD9DF7E0CA0}"/>
          </ac:picMkLst>
        </pc:picChg>
        <pc:picChg chg="add del mod">
          <ac:chgData name="Tommaso Zignani - tommaso.zignani@studio.unibo.it" userId="c40a19f8-8d62-407e-906f-7ca3eb79171c" providerId="ADAL" clId="{A1017C3F-4039-4ECA-AB1A-0CC021111E06}" dt="2023-05-12T14:14:26.486" v="393" actId="478"/>
          <ac:picMkLst>
            <pc:docMk/>
            <pc:sldMk cId="2856924042" sldId="293"/>
            <ac:picMk id="3" creationId="{F4E82253-CEA0-58CE-0650-339761704812}"/>
          </ac:picMkLst>
        </pc:picChg>
        <pc:picChg chg="add del mod">
          <ac:chgData name="Tommaso Zignani - tommaso.zignani@studio.unibo.it" userId="c40a19f8-8d62-407e-906f-7ca3eb79171c" providerId="ADAL" clId="{A1017C3F-4039-4ECA-AB1A-0CC021111E06}" dt="2023-05-12T08:39:11.256" v="320" actId="478"/>
          <ac:picMkLst>
            <pc:docMk/>
            <pc:sldMk cId="2856924042" sldId="293"/>
            <ac:picMk id="4" creationId="{82CD83EA-3DA4-4D8A-1553-6A348A2EFDDD}"/>
          </ac:picMkLst>
        </pc:picChg>
        <pc:picChg chg="add mod ord">
          <ac:chgData name="Tommaso Zignani - tommaso.zignani@studio.unibo.it" userId="c40a19f8-8d62-407e-906f-7ca3eb79171c" providerId="ADAL" clId="{A1017C3F-4039-4ECA-AB1A-0CC021111E06}" dt="2023-05-13T09:22:39.888" v="2044" actId="26606"/>
          <ac:picMkLst>
            <pc:docMk/>
            <pc:sldMk cId="2856924042" sldId="293"/>
            <ac:picMk id="5" creationId="{6C1468CF-BAE2-BE2C-599F-9075654FDC96}"/>
          </ac:picMkLst>
        </pc:picChg>
        <pc:picChg chg="add mod ord">
          <ac:chgData name="Tommaso Zignani - tommaso.zignani@studio.unibo.it" userId="c40a19f8-8d62-407e-906f-7ca3eb79171c" providerId="ADAL" clId="{A1017C3F-4039-4ECA-AB1A-0CC021111E06}" dt="2023-05-13T09:22:39.888" v="2044" actId="26606"/>
          <ac:picMkLst>
            <pc:docMk/>
            <pc:sldMk cId="2856924042" sldId="293"/>
            <ac:picMk id="6" creationId="{F7682092-273F-BB49-64D3-693ECCA0EDE2}"/>
          </ac:picMkLst>
        </pc:picChg>
        <pc:picChg chg="add mod ord">
          <ac:chgData name="Tommaso Zignani - tommaso.zignani@studio.unibo.it" userId="c40a19f8-8d62-407e-906f-7ca3eb79171c" providerId="ADAL" clId="{A1017C3F-4039-4ECA-AB1A-0CC021111E06}" dt="2023-05-13T09:22:39.888" v="2044" actId="26606"/>
          <ac:picMkLst>
            <pc:docMk/>
            <pc:sldMk cId="2856924042" sldId="293"/>
            <ac:picMk id="7" creationId="{94EB2522-4B72-22AA-B897-DF9CC861EB17}"/>
          </ac:picMkLst>
        </pc:picChg>
        <pc:picChg chg="add mod ord">
          <ac:chgData name="Tommaso Zignani - tommaso.zignani@studio.unibo.it" userId="c40a19f8-8d62-407e-906f-7ca3eb79171c" providerId="ADAL" clId="{A1017C3F-4039-4ECA-AB1A-0CC021111E06}" dt="2023-05-13T09:22:39.888" v="2044" actId="26606"/>
          <ac:picMkLst>
            <pc:docMk/>
            <pc:sldMk cId="2856924042" sldId="293"/>
            <ac:picMk id="8" creationId="{9AA91EBC-9D54-AF24-9921-B0D15DB29925}"/>
          </ac:picMkLst>
        </pc:picChg>
        <pc:picChg chg="add del mod">
          <ac:chgData name="Tommaso Zignani - tommaso.zignani@studio.unibo.it" userId="c40a19f8-8d62-407e-906f-7ca3eb79171c" providerId="ADAL" clId="{A1017C3F-4039-4ECA-AB1A-0CC021111E06}" dt="2023-05-12T08:27:21.098" v="254" actId="478"/>
          <ac:picMkLst>
            <pc:docMk/>
            <pc:sldMk cId="2856924042" sldId="293"/>
            <ac:picMk id="9" creationId="{6EF2BD4A-A9C1-487C-9312-3C8302CDCADB}"/>
          </ac:picMkLst>
        </pc:picChg>
        <pc:cxnChg chg="add del">
          <ac:chgData name="Tommaso Zignani - tommaso.zignani@studio.unibo.it" userId="c40a19f8-8d62-407e-906f-7ca3eb79171c" providerId="ADAL" clId="{A1017C3F-4039-4ECA-AB1A-0CC021111E06}" dt="2023-05-13T09:21:31.699" v="2031" actId="26606"/>
          <ac:cxnSpMkLst>
            <pc:docMk/>
            <pc:sldMk cId="2856924042" sldId="293"/>
            <ac:cxnSpMk id="17" creationId="{E880157B-2D7E-4DAD-91AF-AE4805923F6F}"/>
          </ac:cxnSpMkLst>
        </pc:cxnChg>
        <pc:cxnChg chg="add del">
          <ac:chgData name="Tommaso Zignani - tommaso.zignani@studio.unibo.it" userId="c40a19f8-8d62-407e-906f-7ca3eb79171c" providerId="ADAL" clId="{A1017C3F-4039-4ECA-AB1A-0CC021111E06}" dt="2023-05-13T09:21:31.699" v="2031" actId="26606"/>
          <ac:cxnSpMkLst>
            <pc:docMk/>
            <pc:sldMk cId="2856924042" sldId="293"/>
            <ac:cxnSpMk id="25" creationId="{6F1E3B34-760C-4E4E-9800-F70293B59955}"/>
          </ac:cxnSpMkLst>
        </pc:cxnChg>
      </pc:sldChg>
      <pc:sldChg chg="addSp delSp modSp new mod setBg">
        <pc:chgData name="Tommaso Zignani - tommaso.zignani@studio.unibo.it" userId="c40a19f8-8d62-407e-906f-7ca3eb79171c" providerId="ADAL" clId="{A1017C3F-4039-4ECA-AB1A-0CC021111E06}" dt="2023-05-13T10:00:48.052" v="2460" actId="20577"/>
        <pc:sldMkLst>
          <pc:docMk/>
          <pc:sldMk cId="3970602495" sldId="294"/>
        </pc:sldMkLst>
        <pc:spChg chg="mod">
          <ac:chgData name="Tommaso Zignani - tommaso.zignani@studio.unibo.it" userId="c40a19f8-8d62-407e-906f-7ca3eb79171c" providerId="ADAL" clId="{A1017C3F-4039-4ECA-AB1A-0CC021111E06}" dt="2023-05-13T09:24:27.645" v="2063" actId="2711"/>
          <ac:spMkLst>
            <pc:docMk/>
            <pc:sldMk cId="3970602495" sldId="294"/>
            <ac:spMk id="2" creationId="{DC0DEC11-3AE3-94C0-B1BD-1A7DC2D63AD9}"/>
          </ac:spMkLst>
        </pc:spChg>
        <pc:spChg chg="del">
          <ac:chgData name="Tommaso Zignani - tommaso.zignani@studio.unibo.it" userId="c40a19f8-8d62-407e-906f-7ca3eb79171c" providerId="ADAL" clId="{A1017C3F-4039-4ECA-AB1A-0CC021111E06}" dt="2023-05-12T08:25:03.715" v="240"/>
          <ac:spMkLst>
            <pc:docMk/>
            <pc:sldMk cId="3970602495" sldId="294"/>
            <ac:spMk id="3" creationId="{335B03D3-8A0E-D333-B672-A72FB6BB67A6}"/>
          </ac:spMkLst>
        </pc:spChg>
        <pc:spChg chg="del">
          <ac:chgData name="Tommaso Zignani - tommaso.zignani@studio.unibo.it" userId="c40a19f8-8d62-407e-906f-7ca3eb79171c" providerId="ADAL" clId="{A1017C3F-4039-4ECA-AB1A-0CC021111E06}" dt="2023-05-12T08:25:11.931" v="242"/>
          <ac:spMkLst>
            <pc:docMk/>
            <pc:sldMk cId="3970602495" sldId="294"/>
            <ac:spMk id="4" creationId="{2A740867-B7B4-EE97-B472-C3689BA45C47}"/>
          </ac:spMkLst>
        </pc:spChg>
        <pc:spChg chg="add del mod">
          <ac:chgData name="Tommaso Zignani - tommaso.zignani@studio.unibo.it" userId="c40a19f8-8d62-407e-906f-7ca3eb79171c" providerId="ADAL" clId="{A1017C3F-4039-4ECA-AB1A-0CC021111E06}" dt="2023-05-12T08:32:28.441" v="286"/>
          <ac:spMkLst>
            <pc:docMk/>
            <pc:sldMk cId="3970602495" sldId="294"/>
            <ac:spMk id="9" creationId="{DCB67BCE-EACA-298C-62C8-2300D4AFB1B1}"/>
          </ac:spMkLst>
        </pc:spChg>
        <pc:spChg chg="add del mod">
          <ac:chgData name="Tommaso Zignani - tommaso.zignani@studio.unibo.it" userId="c40a19f8-8d62-407e-906f-7ca3eb79171c" providerId="ADAL" clId="{A1017C3F-4039-4ECA-AB1A-0CC021111E06}" dt="2023-05-12T08:38:04.623" v="315"/>
          <ac:spMkLst>
            <pc:docMk/>
            <pc:sldMk cId="3970602495" sldId="294"/>
            <ac:spMk id="15" creationId="{BDDFD6DE-3430-E6FA-EF3B-CF258E0AC531}"/>
          </ac:spMkLst>
        </pc:spChg>
        <pc:spChg chg="add del">
          <ac:chgData name="Tommaso Zignani - tommaso.zignani@studio.unibo.it" userId="c40a19f8-8d62-407e-906f-7ca3eb79171c" providerId="ADAL" clId="{A1017C3F-4039-4ECA-AB1A-0CC021111E06}" dt="2023-05-13T09:23:50.887" v="2058" actId="26606"/>
          <ac:spMkLst>
            <pc:docMk/>
            <pc:sldMk cId="3970602495" sldId="294"/>
            <ac:spMk id="22" creationId="{6BF06C4B-B707-1405-221D-609ED06C1BDE}"/>
          </ac:spMkLst>
        </pc:spChg>
        <pc:spChg chg="add del">
          <ac:chgData name="Tommaso Zignani - tommaso.zignani@studio.unibo.it" userId="c40a19f8-8d62-407e-906f-7ca3eb79171c" providerId="ADAL" clId="{A1017C3F-4039-4ECA-AB1A-0CC021111E06}" dt="2023-05-13T09:23:50.887" v="2058" actId="26606"/>
          <ac:spMkLst>
            <pc:docMk/>
            <pc:sldMk cId="3970602495" sldId="294"/>
            <ac:spMk id="25" creationId="{53FB05CB-12BA-48C3-968D-E97416E87F30}"/>
          </ac:spMkLst>
        </pc:spChg>
        <pc:spChg chg="add del">
          <ac:chgData name="Tommaso Zignani - tommaso.zignani@studio.unibo.it" userId="c40a19f8-8d62-407e-906f-7ca3eb79171c" providerId="ADAL" clId="{A1017C3F-4039-4ECA-AB1A-0CC021111E06}" dt="2023-05-13T09:23:50.887" v="2058" actId="26606"/>
          <ac:spMkLst>
            <pc:docMk/>
            <pc:sldMk cId="3970602495" sldId="294"/>
            <ac:spMk id="27" creationId="{239BBA54-0DD9-43A0-B220-5ED6AD7B4C26}"/>
          </ac:spMkLst>
        </pc:spChg>
        <pc:spChg chg="add del">
          <ac:chgData name="Tommaso Zignani - tommaso.zignani@studio.unibo.it" userId="c40a19f8-8d62-407e-906f-7ca3eb79171c" providerId="ADAL" clId="{A1017C3F-4039-4ECA-AB1A-0CC021111E06}" dt="2023-05-13T09:23:50.887" v="2058" actId="26606"/>
          <ac:spMkLst>
            <pc:docMk/>
            <pc:sldMk cId="3970602495" sldId="294"/>
            <ac:spMk id="29" creationId="{B229BB47-4558-4B9B-B4B1-DF854D44FA4B}"/>
          </ac:spMkLst>
        </pc:spChg>
        <pc:spChg chg="add del">
          <ac:chgData name="Tommaso Zignani - tommaso.zignani@studio.unibo.it" userId="c40a19f8-8d62-407e-906f-7ca3eb79171c" providerId="ADAL" clId="{A1017C3F-4039-4ECA-AB1A-0CC021111E06}" dt="2023-05-13T09:23:50.887" v="2058" actId="26606"/>
          <ac:spMkLst>
            <pc:docMk/>
            <pc:sldMk cId="3970602495" sldId="294"/>
            <ac:spMk id="31" creationId="{370A5D61-A264-475F-97AF-A537D44D0E43}"/>
          </ac:spMkLst>
        </pc:spChg>
        <pc:spChg chg="add del">
          <ac:chgData name="Tommaso Zignani - tommaso.zignani@studio.unibo.it" userId="c40a19f8-8d62-407e-906f-7ca3eb79171c" providerId="ADAL" clId="{A1017C3F-4039-4ECA-AB1A-0CC021111E06}" dt="2023-05-13T09:23:50.887" v="2058" actId="26606"/>
          <ac:spMkLst>
            <pc:docMk/>
            <pc:sldMk cId="3970602495" sldId="294"/>
            <ac:spMk id="33" creationId="{066C9D18-8898-407E-AF25-51266DEB48B0}"/>
          </ac:spMkLst>
        </pc:spChg>
        <pc:spChg chg="add del">
          <ac:chgData name="Tommaso Zignani - tommaso.zignani@studio.unibo.it" userId="c40a19f8-8d62-407e-906f-7ca3eb79171c" providerId="ADAL" clId="{A1017C3F-4039-4ECA-AB1A-0CC021111E06}" dt="2023-05-13T09:23:50.887" v="2058" actId="26606"/>
          <ac:spMkLst>
            <pc:docMk/>
            <pc:sldMk cId="3970602495" sldId="294"/>
            <ac:spMk id="35" creationId="{F10E0FB8-9DDB-4C3E-8CB2-CAEEAC734326}"/>
          </ac:spMkLst>
        </pc:spChg>
        <pc:spChg chg="add del">
          <ac:chgData name="Tommaso Zignani - tommaso.zignani@studio.unibo.it" userId="c40a19f8-8d62-407e-906f-7ca3eb79171c" providerId="ADAL" clId="{A1017C3F-4039-4ECA-AB1A-0CC021111E06}" dt="2023-05-13T09:23:50.887" v="2058" actId="26606"/>
          <ac:spMkLst>
            <pc:docMk/>
            <pc:sldMk cId="3970602495" sldId="294"/>
            <ac:spMk id="37" creationId="{F1E8EB44-8FB2-4545-B78B-33EED5996CC2}"/>
          </ac:spMkLst>
        </pc:spChg>
        <pc:spChg chg="add del">
          <ac:chgData name="Tommaso Zignani - tommaso.zignani@studio.unibo.it" userId="c40a19f8-8d62-407e-906f-7ca3eb79171c" providerId="ADAL" clId="{A1017C3F-4039-4ECA-AB1A-0CC021111E06}" dt="2023-05-13T09:23:50.887" v="2058" actId="26606"/>
          <ac:spMkLst>
            <pc:docMk/>
            <pc:sldMk cId="3970602495" sldId="294"/>
            <ac:spMk id="39" creationId="{C2733148-94BC-44B8-BFD2-27E409B0128A}"/>
          </ac:spMkLst>
        </pc:spChg>
        <pc:spChg chg="add del">
          <ac:chgData name="Tommaso Zignani - tommaso.zignani@studio.unibo.it" userId="c40a19f8-8d62-407e-906f-7ca3eb79171c" providerId="ADAL" clId="{A1017C3F-4039-4ECA-AB1A-0CC021111E06}" dt="2023-05-13T09:24:20.491" v="2062" actId="26606"/>
          <ac:spMkLst>
            <pc:docMk/>
            <pc:sldMk cId="3970602495" sldId="294"/>
            <ac:spMk id="41" creationId="{77F7D86A-709E-4A26-9BC7-C9D9922F4066}"/>
          </ac:spMkLst>
        </pc:spChg>
        <pc:spChg chg="add mod">
          <ac:chgData name="Tommaso Zignani - tommaso.zignani@studio.unibo.it" userId="c40a19f8-8d62-407e-906f-7ca3eb79171c" providerId="ADAL" clId="{A1017C3F-4039-4ECA-AB1A-0CC021111E06}" dt="2023-05-13T10:00:48.052" v="2460" actId="20577"/>
          <ac:spMkLst>
            <pc:docMk/>
            <pc:sldMk cId="3970602495" sldId="294"/>
            <ac:spMk id="42" creationId="{9F8D58D6-2453-2136-4D46-73DEB75AADD9}"/>
          </ac:spMkLst>
        </pc:spChg>
        <pc:spChg chg="add del">
          <ac:chgData name="Tommaso Zignani - tommaso.zignani@studio.unibo.it" userId="c40a19f8-8d62-407e-906f-7ca3eb79171c" providerId="ADAL" clId="{A1017C3F-4039-4ECA-AB1A-0CC021111E06}" dt="2023-05-13T09:24:20.491" v="2062" actId="26606"/>
          <ac:spMkLst>
            <pc:docMk/>
            <pc:sldMk cId="3970602495" sldId="294"/>
            <ac:spMk id="43" creationId="{5CD20F8C-7900-4CD3-8B5C-972A01C325BB}"/>
          </ac:spMkLst>
        </pc:spChg>
        <pc:spChg chg="add del">
          <ac:chgData name="Tommaso Zignani - tommaso.zignani@studio.unibo.it" userId="c40a19f8-8d62-407e-906f-7ca3eb79171c" providerId="ADAL" clId="{A1017C3F-4039-4ECA-AB1A-0CC021111E06}" dt="2023-05-13T09:24:20.491" v="2062" actId="26606"/>
          <ac:spMkLst>
            <pc:docMk/>
            <pc:sldMk cId="3970602495" sldId="294"/>
            <ac:spMk id="44" creationId="{D7731F70-1128-4928-B0E2-DB519C6178D3}"/>
          </ac:spMkLst>
        </pc:spChg>
        <pc:spChg chg="add del">
          <ac:chgData name="Tommaso Zignani - tommaso.zignani@studio.unibo.it" userId="c40a19f8-8d62-407e-906f-7ca3eb79171c" providerId="ADAL" clId="{A1017C3F-4039-4ECA-AB1A-0CC021111E06}" dt="2023-05-13T09:24:20.491" v="2062" actId="26606"/>
          <ac:spMkLst>
            <pc:docMk/>
            <pc:sldMk cId="3970602495" sldId="294"/>
            <ac:spMk id="45" creationId="{7BF7D6DA-A56C-4446-B20E-E892BDA42B8C}"/>
          </ac:spMkLst>
        </pc:spChg>
        <pc:spChg chg="add del">
          <ac:chgData name="Tommaso Zignani - tommaso.zignani@studio.unibo.it" userId="c40a19f8-8d62-407e-906f-7ca3eb79171c" providerId="ADAL" clId="{A1017C3F-4039-4ECA-AB1A-0CC021111E06}" dt="2023-05-13T09:24:20.491" v="2062" actId="26606"/>
          <ac:spMkLst>
            <pc:docMk/>
            <pc:sldMk cId="3970602495" sldId="294"/>
            <ac:spMk id="46" creationId="{754FB359-3B47-4C8B-BD2F-3B4460A6E2B6}"/>
          </ac:spMkLst>
        </pc:spChg>
        <pc:spChg chg="add del">
          <ac:chgData name="Tommaso Zignani - tommaso.zignani@studio.unibo.it" userId="c40a19f8-8d62-407e-906f-7ca3eb79171c" providerId="ADAL" clId="{A1017C3F-4039-4ECA-AB1A-0CC021111E06}" dt="2023-05-13T09:24:20.491" v="2062" actId="26606"/>
          <ac:spMkLst>
            <pc:docMk/>
            <pc:sldMk cId="3970602495" sldId="294"/>
            <ac:spMk id="47" creationId="{4FFF83E3-EBCF-482B-B77F-6AFBEAED759D}"/>
          </ac:spMkLst>
        </pc:spChg>
        <pc:spChg chg="add">
          <ac:chgData name="Tommaso Zignani - tommaso.zignani@studio.unibo.it" userId="c40a19f8-8d62-407e-906f-7ca3eb79171c" providerId="ADAL" clId="{A1017C3F-4039-4ECA-AB1A-0CC021111E06}" dt="2023-05-13T09:24:20.491" v="2062" actId="26606"/>
          <ac:spMkLst>
            <pc:docMk/>
            <pc:sldMk cId="3970602495" sldId="294"/>
            <ac:spMk id="52" creationId="{53FB05CB-12BA-48C3-968D-E97416E87F30}"/>
          </ac:spMkLst>
        </pc:spChg>
        <pc:spChg chg="add">
          <ac:chgData name="Tommaso Zignani - tommaso.zignani@studio.unibo.it" userId="c40a19f8-8d62-407e-906f-7ca3eb79171c" providerId="ADAL" clId="{A1017C3F-4039-4ECA-AB1A-0CC021111E06}" dt="2023-05-13T09:24:20.491" v="2062" actId="26606"/>
          <ac:spMkLst>
            <pc:docMk/>
            <pc:sldMk cId="3970602495" sldId="294"/>
            <ac:spMk id="54" creationId="{239BBA54-0DD9-43A0-B220-5ED6AD7B4C26}"/>
          </ac:spMkLst>
        </pc:spChg>
        <pc:spChg chg="add">
          <ac:chgData name="Tommaso Zignani - tommaso.zignani@studio.unibo.it" userId="c40a19f8-8d62-407e-906f-7ca3eb79171c" providerId="ADAL" clId="{A1017C3F-4039-4ECA-AB1A-0CC021111E06}" dt="2023-05-13T09:24:20.491" v="2062" actId="26606"/>
          <ac:spMkLst>
            <pc:docMk/>
            <pc:sldMk cId="3970602495" sldId="294"/>
            <ac:spMk id="56" creationId="{B229BB47-4558-4B9B-B4B1-DF854D44FA4B}"/>
          </ac:spMkLst>
        </pc:spChg>
        <pc:spChg chg="add">
          <ac:chgData name="Tommaso Zignani - tommaso.zignani@studio.unibo.it" userId="c40a19f8-8d62-407e-906f-7ca3eb79171c" providerId="ADAL" clId="{A1017C3F-4039-4ECA-AB1A-0CC021111E06}" dt="2023-05-13T09:24:20.491" v="2062" actId="26606"/>
          <ac:spMkLst>
            <pc:docMk/>
            <pc:sldMk cId="3970602495" sldId="294"/>
            <ac:spMk id="58" creationId="{370A5D61-A264-475F-97AF-A537D44D0E43}"/>
          </ac:spMkLst>
        </pc:spChg>
        <pc:spChg chg="add">
          <ac:chgData name="Tommaso Zignani - tommaso.zignani@studio.unibo.it" userId="c40a19f8-8d62-407e-906f-7ca3eb79171c" providerId="ADAL" clId="{A1017C3F-4039-4ECA-AB1A-0CC021111E06}" dt="2023-05-13T09:24:20.491" v="2062" actId="26606"/>
          <ac:spMkLst>
            <pc:docMk/>
            <pc:sldMk cId="3970602495" sldId="294"/>
            <ac:spMk id="60" creationId="{066C9D18-8898-407E-AF25-51266DEB48B0}"/>
          </ac:spMkLst>
        </pc:spChg>
        <pc:spChg chg="add">
          <ac:chgData name="Tommaso Zignani - tommaso.zignani@studio.unibo.it" userId="c40a19f8-8d62-407e-906f-7ca3eb79171c" providerId="ADAL" clId="{A1017C3F-4039-4ECA-AB1A-0CC021111E06}" dt="2023-05-13T09:24:20.491" v="2062" actId="26606"/>
          <ac:spMkLst>
            <pc:docMk/>
            <pc:sldMk cId="3970602495" sldId="294"/>
            <ac:spMk id="62" creationId="{F10E0FB8-9DDB-4C3E-8CB2-CAEEAC734326}"/>
          </ac:spMkLst>
        </pc:spChg>
        <pc:spChg chg="add">
          <ac:chgData name="Tommaso Zignani - tommaso.zignani@studio.unibo.it" userId="c40a19f8-8d62-407e-906f-7ca3eb79171c" providerId="ADAL" clId="{A1017C3F-4039-4ECA-AB1A-0CC021111E06}" dt="2023-05-13T09:24:20.491" v="2062" actId="26606"/>
          <ac:spMkLst>
            <pc:docMk/>
            <pc:sldMk cId="3970602495" sldId="294"/>
            <ac:spMk id="64" creationId="{F1E8EB44-8FB2-4545-B78B-33EED5996CC2}"/>
          </ac:spMkLst>
        </pc:spChg>
        <pc:spChg chg="add">
          <ac:chgData name="Tommaso Zignani - tommaso.zignani@studio.unibo.it" userId="c40a19f8-8d62-407e-906f-7ca3eb79171c" providerId="ADAL" clId="{A1017C3F-4039-4ECA-AB1A-0CC021111E06}" dt="2023-05-13T09:24:20.491" v="2062" actId="26606"/>
          <ac:spMkLst>
            <pc:docMk/>
            <pc:sldMk cId="3970602495" sldId="294"/>
            <ac:spMk id="66" creationId="{C2733148-94BC-44B8-BFD2-27E409B0128A}"/>
          </ac:spMkLst>
        </pc:spChg>
        <pc:picChg chg="add del mod">
          <ac:chgData name="Tommaso Zignani - tommaso.zignani@studio.unibo.it" userId="c40a19f8-8d62-407e-906f-7ca3eb79171c" providerId="ADAL" clId="{A1017C3F-4039-4ECA-AB1A-0CC021111E06}" dt="2023-05-12T08:32:16.018" v="284" actId="478"/>
          <ac:picMkLst>
            <pc:docMk/>
            <pc:sldMk cId="3970602495" sldId="294"/>
            <ac:picMk id="5" creationId="{F3813CA3-E52A-BEBC-EFEF-CB9A1070E007}"/>
          </ac:picMkLst>
        </pc:picChg>
        <pc:picChg chg="add mod ord">
          <ac:chgData name="Tommaso Zignani - tommaso.zignani@studio.unibo.it" userId="c40a19f8-8d62-407e-906f-7ca3eb79171c" providerId="ADAL" clId="{A1017C3F-4039-4ECA-AB1A-0CC021111E06}" dt="2023-05-13T09:24:20.491" v="2062" actId="26606"/>
          <ac:picMkLst>
            <pc:docMk/>
            <pc:sldMk cId="3970602495" sldId="294"/>
            <ac:picMk id="6" creationId="{F0D7F325-9C78-9E25-E28C-223ACBA6D65C}"/>
          </ac:picMkLst>
        </pc:picChg>
        <pc:picChg chg="add del mod">
          <ac:chgData name="Tommaso Zignani - tommaso.zignani@studio.unibo.it" userId="c40a19f8-8d62-407e-906f-7ca3eb79171c" providerId="ADAL" clId="{A1017C3F-4039-4ECA-AB1A-0CC021111E06}" dt="2023-05-12T08:32:18.545" v="285" actId="478"/>
          <ac:picMkLst>
            <pc:docMk/>
            <pc:sldMk cId="3970602495" sldId="294"/>
            <ac:picMk id="7" creationId="{FC16AF30-3433-48B1-3B8A-82AC3283361B}"/>
          </ac:picMkLst>
        </pc:picChg>
        <pc:picChg chg="add del mod">
          <ac:chgData name="Tommaso Zignani - tommaso.zignani@studio.unibo.it" userId="c40a19f8-8d62-407e-906f-7ca3eb79171c" providerId="ADAL" clId="{A1017C3F-4039-4ECA-AB1A-0CC021111E06}" dt="2023-05-12T08:37:38.723" v="308" actId="478"/>
          <ac:picMkLst>
            <pc:docMk/>
            <pc:sldMk cId="3970602495" sldId="294"/>
            <ac:picMk id="10" creationId="{C233F6B9-38AC-A0EC-EFA9-DBE2FAC2A60C}"/>
          </ac:picMkLst>
        </pc:picChg>
        <pc:picChg chg="add mod">
          <ac:chgData name="Tommaso Zignani - tommaso.zignani@studio.unibo.it" userId="c40a19f8-8d62-407e-906f-7ca3eb79171c" providerId="ADAL" clId="{A1017C3F-4039-4ECA-AB1A-0CC021111E06}" dt="2023-05-13T09:24:20.491" v="2062" actId="26606"/>
          <ac:picMkLst>
            <pc:docMk/>
            <pc:sldMk cId="3970602495" sldId="294"/>
            <ac:picMk id="11" creationId="{1A5CF40A-DDD4-0B45-89F3-7C8B03A54FA5}"/>
          </ac:picMkLst>
        </pc:picChg>
        <pc:picChg chg="add del mod">
          <ac:chgData name="Tommaso Zignani - tommaso.zignani@studio.unibo.it" userId="c40a19f8-8d62-407e-906f-7ca3eb79171c" providerId="ADAL" clId="{A1017C3F-4039-4ECA-AB1A-0CC021111E06}" dt="2023-05-12T08:38:02.267" v="314" actId="478"/>
          <ac:picMkLst>
            <pc:docMk/>
            <pc:sldMk cId="3970602495" sldId="294"/>
            <ac:picMk id="12" creationId="{0D82DD0D-9D02-541B-20A9-60FB7590F5D6}"/>
          </ac:picMkLst>
        </pc:picChg>
        <pc:picChg chg="add del mod">
          <ac:chgData name="Tommaso Zignani - tommaso.zignani@studio.unibo.it" userId="c40a19f8-8d62-407e-906f-7ca3eb79171c" providerId="ADAL" clId="{A1017C3F-4039-4ECA-AB1A-0CC021111E06}" dt="2023-05-12T08:37:44.170" v="309" actId="478"/>
          <ac:picMkLst>
            <pc:docMk/>
            <pc:sldMk cId="3970602495" sldId="294"/>
            <ac:picMk id="13" creationId="{4CAB8614-A096-F44C-483A-18E43B510D54}"/>
          </ac:picMkLst>
        </pc:picChg>
        <pc:picChg chg="add del mod">
          <ac:chgData name="Tommaso Zignani - tommaso.zignani@studio.unibo.it" userId="c40a19f8-8d62-407e-906f-7ca3eb79171c" providerId="ADAL" clId="{A1017C3F-4039-4ECA-AB1A-0CC021111E06}" dt="2023-05-12T08:37:58.704" v="313"/>
          <ac:picMkLst>
            <pc:docMk/>
            <pc:sldMk cId="3970602495" sldId="294"/>
            <ac:picMk id="16" creationId="{A68EF2BA-8FA1-67F6-A920-216773B38D76}"/>
          </ac:picMkLst>
        </pc:picChg>
        <pc:picChg chg="add mod">
          <ac:chgData name="Tommaso Zignani - tommaso.zignani@studio.unibo.it" userId="c40a19f8-8d62-407e-906f-7ca3eb79171c" providerId="ADAL" clId="{A1017C3F-4039-4ECA-AB1A-0CC021111E06}" dt="2023-05-13T09:24:20.491" v="2062" actId="26606"/>
          <ac:picMkLst>
            <pc:docMk/>
            <pc:sldMk cId="3970602495" sldId="294"/>
            <ac:picMk id="17" creationId="{3EBF854E-0CCF-8FAE-41F0-A567633B8A9E}"/>
          </ac:picMkLst>
        </pc:picChg>
        <pc:picChg chg="add mod ord">
          <ac:chgData name="Tommaso Zignani - tommaso.zignani@studio.unibo.it" userId="c40a19f8-8d62-407e-906f-7ca3eb79171c" providerId="ADAL" clId="{A1017C3F-4039-4ECA-AB1A-0CC021111E06}" dt="2023-05-13T09:24:20.491" v="2062" actId="26606"/>
          <ac:picMkLst>
            <pc:docMk/>
            <pc:sldMk cId="3970602495" sldId="294"/>
            <ac:picMk id="18" creationId="{70E8C637-BA5A-EAC9-D79A-75775DBD12CA}"/>
          </ac:picMkLst>
        </pc:picChg>
      </pc:sldChg>
      <pc:sldChg chg="addSp delSp modSp new mod setBg">
        <pc:chgData name="Tommaso Zignani - tommaso.zignani@studio.unibo.it" userId="c40a19f8-8d62-407e-906f-7ca3eb79171c" providerId="ADAL" clId="{A1017C3F-4039-4ECA-AB1A-0CC021111E06}" dt="2023-05-13T09:26:58.345" v="2097" actId="403"/>
        <pc:sldMkLst>
          <pc:docMk/>
          <pc:sldMk cId="1854845756" sldId="295"/>
        </pc:sldMkLst>
        <pc:spChg chg="mod">
          <ac:chgData name="Tommaso Zignani - tommaso.zignani@studio.unibo.it" userId="c40a19f8-8d62-407e-906f-7ca3eb79171c" providerId="ADAL" clId="{A1017C3F-4039-4ECA-AB1A-0CC021111E06}" dt="2023-05-13T09:26:58.345" v="2097" actId="403"/>
          <ac:spMkLst>
            <pc:docMk/>
            <pc:sldMk cId="1854845756" sldId="295"/>
            <ac:spMk id="2" creationId="{3183DD4A-5B83-2223-2785-E38C18CEF33B}"/>
          </ac:spMkLst>
        </pc:spChg>
        <pc:spChg chg="del">
          <ac:chgData name="Tommaso Zignani - tommaso.zignani@studio.unibo.it" userId="c40a19f8-8d62-407e-906f-7ca3eb79171c" providerId="ADAL" clId="{A1017C3F-4039-4ECA-AB1A-0CC021111E06}" dt="2023-05-12T14:14:10.949" v="391"/>
          <ac:spMkLst>
            <pc:docMk/>
            <pc:sldMk cId="1854845756" sldId="295"/>
            <ac:spMk id="3" creationId="{B70802C5-BA6D-D3D2-AEDE-0DB4B9CD6B90}"/>
          </ac:spMkLst>
        </pc:spChg>
        <pc:spChg chg="del">
          <ac:chgData name="Tommaso Zignani - tommaso.zignani@studio.unibo.it" userId="c40a19f8-8d62-407e-906f-7ca3eb79171c" providerId="ADAL" clId="{A1017C3F-4039-4ECA-AB1A-0CC021111E06}" dt="2023-05-12T14:14:19.482" v="392"/>
          <ac:spMkLst>
            <pc:docMk/>
            <pc:sldMk cId="1854845756" sldId="295"/>
            <ac:spMk id="4" creationId="{6A481B91-1F73-3A9B-D91E-650484B52E3B}"/>
          </ac:spMkLst>
        </pc:spChg>
        <pc:spChg chg="add">
          <ac:chgData name="Tommaso Zignani - tommaso.zignani@studio.unibo.it" userId="c40a19f8-8d62-407e-906f-7ca3eb79171c" providerId="ADAL" clId="{A1017C3F-4039-4ECA-AB1A-0CC021111E06}" dt="2023-05-13T09:26:46.583" v="2094" actId="26606"/>
          <ac:spMkLst>
            <pc:docMk/>
            <pc:sldMk cId="1854845756" sldId="295"/>
            <ac:spMk id="12" creationId="{B5D90706-DC6F-2DDE-6F29-A5FBB411F968}"/>
          </ac:spMkLst>
        </pc:spChg>
        <pc:spChg chg="add">
          <ac:chgData name="Tommaso Zignani - tommaso.zignani@studio.unibo.it" userId="c40a19f8-8d62-407e-906f-7ca3eb79171c" providerId="ADAL" clId="{A1017C3F-4039-4ECA-AB1A-0CC021111E06}" dt="2023-05-13T09:26:46.583" v="2094" actId="26606"/>
          <ac:spMkLst>
            <pc:docMk/>
            <pc:sldMk cId="1854845756" sldId="295"/>
            <ac:spMk id="15" creationId="{53FB05CB-12BA-48C3-968D-E97416E87F30}"/>
          </ac:spMkLst>
        </pc:spChg>
        <pc:spChg chg="add">
          <ac:chgData name="Tommaso Zignani - tommaso.zignani@studio.unibo.it" userId="c40a19f8-8d62-407e-906f-7ca3eb79171c" providerId="ADAL" clId="{A1017C3F-4039-4ECA-AB1A-0CC021111E06}" dt="2023-05-13T09:26:46.583" v="2094" actId="26606"/>
          <ac:spMkLst>
            <pc:docMk/>
            <pc:sldMk cId="1854845756" sldId="295"/>
            <ac:spMk id="17" creationId="{239BBA54-0DD9-43A0-B220-5ED6AD7B4C26}"/>
          </ac:spMkLst>
        </pc:spChg>
        <pc:spChg chg="add">
          <ac:chgData name="Tommaso Zignani - tommaso.zignani@studio.unibo.it" userId="c40a19f8-8d62-407e-906f-7ca3eb79171c" providerId="ADAL" clId="{A1017C3F-4039-4ECA-AB1A-0CC021111E06}" dt="2023-05-13T09:26:46.583" v="2094" actId="26606"/>
          <ac:spMkLst>
            <pc:docMk/>
            <pc:sldMk cId="1854845756" sldId="295"/>
            <ac:spMk id="19" creationId="{B229BB47-4558-4B9B-B4B1-DF854D44FA4B}"/>
          </ac:spMkLst>
        </pc:spChg>
        <pc:spChg chg="add">
          <ac:chgData name="Tommaso Zignani - tommaso.zignani@studio.unibo.it" userId="c40a19f8-8d62-407e-906f-7ca3eb79171c" providerId="ADAL" clId="{A1017C3F-4039-4ECA-AB1A-0CC021111E06}" dt="2023-05-13T09:26:46.583" v="2094" actId="26606"/>
          <ac:spMkLst>
            <pc:docMk/>
            <pc:sldMk cId="1854845756" sldId="295"/>
            <ac:spMk id="21" creationId="{370A5D61-A264-475F-97AF-A537D44D0E43}"/>
          </ac:spMkLst>
        </pc:spChg>
        <pc:spChg chg="add">
          <ac:chgData name="Tommaso Zignani - tommaso.zignani@studio.unibo.it" userId="c40a19f8-8d62-407e-906f-7ca3eb79171c" providerId="ADAL" clId="{A1017C3F-4039-4ECA-AB1A-0CC021111E06}" dt="2023-05-13T09:26:46.583" v="2094" actId="26606"/>
          <ac:spMkLst>
            <pc:docMk/>
            <pc:sldMk cId="1854845756" sldId="295"/>
            <ac:spMk id="23" creationId="{066C9D18-8898-407E-AF25-51266DEB48B0}"/>
          </ac:spMkLst>
        </pc:spChg>
        <pc:spChg chg="add">
          <ac:chgData name="Tommaso Zignani - tommaso.zignani@studio.unibo.it" userId="c40a19f8-8d62-407e-906f-7ca3eb79171c" providerId="ADAL" clId="{A1017C3F-4039-4ECA-AB1A-0CC021111E06}" dt="2023-05-13T09:26:46.583" v="2094" actId="26606"/>
          <ac:spMkLst>
            <pc:docMk/>
            <pc:sldMk cId="1854845756" sldId="295"/>
            <ac:spMk id="25" creationId="{F10E0FB8-9DDB-4C3E-8CB2-CAEEAC734326}"/>
          </ac:spMkLst>
        </pc:spChg>
        <pc:spChg chg="add">
          <ac:chgData name="Tommaso Zignani - tommaso.zignani@studio.unibo.it" userId="c40a19f8-8d62-407e-906f-7ca3eb79171c" providerId="ADAL" clId="{A1017C3F-4039-4ECA-AB1A-0CC021111E06}" dt="2023-05-13T09:26:46.583" v="2094" actId="26606"/>
          <ac:spMkLst>
            <pc:docMk/>
            <pc:sldMk cId="1854845756" sldId="295"/>
            <ac:spMk id="27" creationId="{F1E8EB44-8FB2-4545-B78B-33EED5996CC2}"/>
          </ac:spMkLst>
        </pc:spChg>
        <pc:spChg chg="add">
          <ac:chgData name="Tommaso Zignani - tommaso.zignani@studio.unibo.it" userId="c40a19f8-8d62-407e-906f-7ca3eb79171c" providerId="ADAL" clId="{A1017C3F-4039-4ECA-AB1A-0CC021111E06}" dt="2023-05-13T09:26:46.583" v="2094" actId="26606"/>
          <ac:spMkLst>
            <pc:docMk/>
            <pc:sldMk cId="1854845756" sldId="295"/>
            <ac:spMk id="29" creationId="{C2733148-94BC-44B8-BFD2-27E409B0128A}"/>
          </ac:spMkLst>
        </pc:spChg>
        <pc:picChg chg="add mod">
          <ac:chgData name="Tommaso Zignani - tommaso.zignani@studio.unibo.it" userId="c40a19f8-8d62-407e-906f-7ca3eb79171c" providerId="ADAL" clId="{A1017C3F-4039-4ECA-AB1A-0CC021111E06}" dt="2023-05-13T09:26:46.583" v="2094" actId="26606"/>
          <ac:picMkLst>
            <pc:docMk/>
            <pc:sldMk cId="1854845756" sldId="295"/>
            <ac:picMk id="5" creationId="{526905A1-3F14-90FE-B6F8-331F27DE4896}"/>
          </ac:picMkLst>
        </pc:picChg>
        <pc:picChg chg="add mod">
          <ac:chgData name="Tommaso Zignani - tommaso.zignani@studio.unibo.it" userId="c40a19f8-8d62-407e-906f-7ca3eb79171c" providerId="ADAL" clId="{A1017C3F-4039-4ECA-AB1A-0CC021111E06}" dt="2023-05-13T09:26:46.583" v="2094" actId="26606"/>
          <ac:picMkLst>
            <pc:docMk/>
            <pc:sldMk cId="1854845756" sldId="295"/>
            <ac:picMk id="6" creationId="{5CA4921F-06EA-F3EF-DED0-5622DA1F63D8}"/>
          </ac:picMkLst>
        </pc:picChg>
        <pc:picChg chg="add mod ord">
          <ac:chgData name="Tommaso Zignani - tommaso.zignani@studio.unibo.it" userId="c40a19f8-8d62-407e-906f-7ca3eb79171c" providerId="ADAL" clId="{A1017C3F-4039-4ECA-AB1A-0CC021111E06}" dt="2023-05-13T09:26:46.583" v="2094" actId="26606"/>
          <ac:picMkLst>
            <pc:docMk/>
            <pc:sldMk cId="1854845756" sldId="295"/>
            <ac:picMk id="7" creationId="{13E93B36-513A-1E47-0969-B207B04D3D89}"/>
          </ac:picMkLst>
        </pc:picChg>
        <pc:picChg chg="add mod">
          <ac:chgData name="Tommaso Zignani - tommaso.zignani@studio.unibo.it" userId="c40a19f8-8d62-407e-906f-7ca3eb79171c" providerId="ADAL" clId="{A1017C3F-4039-4ECA-AB1A-0CC021111E06}" dt="2023-05-13T09:26:46.583" v="2094" actId="26606"/>
          <ac:picMkLst>
            <pc:docMk/>
            <pc:sldMk cId="1854845756" sldId="295"/>
            <ac:picMk id="8" creationId="{BF8BB64B-847A-4046-51F9-5F8E9F132E16}"/>
          </ac:picMkLst>
        </pc:picChg>
        <pc:picChg chg="add del mod">
          <ac:chgData name="Tommaso Zignani - tommaso.zignani@studio.unibo.it" userId="c40a19f8-8d62-407e-906f-7ca3eb79171c" providerId="ADAL" clId="{A1017C3F-4039-4ECA-AB1A-0CC021111E06}" dt="2023-05-12T14:22:34.254" v="433" actId="478"/>
          <ac:picMkLst>
            <pc:docMk/>
            <pc:sldMk cId="1854845756" sldId="295"/>
            <ac:picMk id="9" creationId="{F2BE3F13-1000-87DF-759B-A7D7D3CA4D99}"/>
          </ac:picMkLst>
        </pc:picChg>
      </pc:sldChg>
      <pc:sldChg chg="addSp delSp modSp new mod setBg">
        <pc:chgData name="Tommaso Zignani - tommaso.zignani@studio.unibo.it" userId="c40a19f8-8d62-407e-906f-7ca3eb79171c" providerId="ADAL" clId="{A1017C3F-4039-4ECA-AB1A-0CC021111E06}" dt="2023-05-13T10:08:26.378" v="2685" actId="20577"/>
        <pc:sldMkLst>
          <pc:docMk/>
          <pc:sldMk cId="4141497777" sldId="296"/>
        </pc:sldMkLst>
        <pc:spChg chg="mod">
          <ac:chgData name="Tommaso Zignani - tommaso.zignani@studio.unibo.it" userId="c40a19f8-8d62-407e-906f-7ca3eb79171c" providerId="ADAL" clId="{A1017C3F-4039-4ECA-AB1A-0CC021111E06}" dt="2023-05-13T09:27:32.349" v="2107" actId="2711"/>
          <ac:spMkLst>
            <pc:docMk/>
            <pc:sldMk cId="4141497777" sldId="296"/>
            <ac:spMk id="2" creationId="{043CC30E-553D-5A10-D854-E4733D8DED8F}"/>
          </ac:spMkLst>
        </pc:spChg>
        <pc:spChg chg="del">
          <ac:chgData name="Tommaso Zignani - tommaso.zignani@studio.unibo.it" userId="c40a19f8-8d62-407e-906f-7ca3eb79171c" providerId="ADAL" clId="{A1017C3F-4039-4ECA-AB1A-0CC021111E06}" dt="2023-05-12T14:17:09.389" v="406"/>
          <ac:spMkLst>
            <pc:docMk/>
            <pc:sldMk cId="4141497777" sldId="296"/>
            <ac:spMk id="3" creationId="{72A4C3A8-4DB5-5CFB-4403-BC1B07774ECF}"/>
          </ac:spMkLst>
        </pc:spChg>
        <pc:spChg chg="del">
          <ac:chgData name="Tommaso Zignani - tommaso.zignani@studio.unibo.it" userId="c40a19f8-8d62-407e-906f-7ca3eb79171c" providerId="ADAL" clId="{A1017C3F-4039-4ECA-AB1A-0CC021111E06}" dt="2023-05-12T14:17:16.964" v="407"/>
          <ac:spMkLst>
            <pc:docMk/>
            <pc:sldMk cId="4141497777" sldId="296"/>
            <ac:spMk id="4" creationId="{03267CDD-8DC4-D2A0-E3A7-FB69EAF2F215}"/>
          </ac:spMkLst>
        </pc:spChg>
        <pc:spChg chg="add del">
          <ac:chgData name="Tommaso Zignani - tommaso.zignani@studio.unibo.it" userId="c40a19f8-8d62-407e-906f-7ca3eb79171c" providerId="ADAL" clId="{A1017C3F-4039-4ECA-AB1A-0CC021111E06}" dt="2023-05-13T08:28:52.916" v="1032" actId="22"/>
          <ac:spMkLst>
            <pc:docMk/>
            <pc:sldMk cId="4141497777" sldId="296"/>
            <ac:spMk id="7" creationId="{04A23744-8314-7743-EE27-0189D4A65936}"/>
          </ac:spMkLst>
        </pc:spChg>
        <pc:spChg chg="add del mod">
          <ac:chgData name="Tommaso Zignani - tommaso.zignani@studio.unibo.it" userId="c40a19f8-8d62-407e-906f-7ca3eb79171c" providerId="ADAL" clId="{A1017C3F-4039-4ECA-AB1A-0CC021111E06}" dt="2023-05-13T08:29:36.882" v="1035" actId="478"/>
          <ac:spMkLst>
            <pc:docMk/>
            <pc:sldMk cId="4141497777" sldId="296"/>
            <ac:spMk id="8" creationId="{025113ED-0B06-37CB-A211-F9F15926EDF3}"/>
          </ac:spMkLst>
        </pc:spChg>
        <pc:spChg chg="add del mod">
          <ac:chgData name="Tommaso Zignani - tommaso.zignani@studio.unibo.it" userId="c40a19f8-8d62-407e-906f-7ca3eb79171c" providerId="ADAL" clId="{A1017C3F-4039-4ECA-AB1A-0CC021111E06}" dt="2023-05-13T08:29:49.445" v="1038"/>
          <ac:spMkLst>
            <pc:docMk/>
            <pc:sldMk cId="4141497777" sldId="296"/>
            <ac:spMk id="10" creationId="{6E32772A-77FF-AFA2-4DAE-40FCC295BCC4}"/>
          </ac:spMkLst>
        </pc:spChg>
        <pc:spChg chg="add del mod">
          <ac:chgData name="Tommaso Zignani - tommaso.zignani@studio.unibo.it" userId="c40a19f8-8d62-407e-906f-7ca3eb79171c" providerId="ADAL" clId="{A1017C3F-4039-4ECA-AB1A-0CC021111E06}" dt="2023-05-13T08:30:42.787" v="1045"/>
          <ac:spMkLst>
            <pc:docMk/>
            <pc:sldMk cId="4141497777" sldId="296"/>
            <ac:spMk id="12" creationId="{00F4D698-0568-6BA4-DD26-7A930EA644BD}"/>
          </ac:spMkLst>
        </pc:spChg>
        <pc:spChg chg="add del">
          <ac:chgData name="Tommaso Zignani - tommaso.zignani@studio.unibo.it" userId="c40a19f8-8d62-407e-906f-7ca3eb79171c" providerId="ADAL" clId="{A1017C3F-4039-4ECA-AB1A-0CC021111E06}" dt="2023-05-13T09:21:06.320" v="2024" actId="26606"/>
          <ac:spMkLst>
            <pc:docMk/>
            <pc:sldMk cId="4141497777" sldId="296"/>
            <ac:spMk id="1036" creationId="{F960377C-B124-D58C-398C-F8517E8F442B}"/>
          </ac:spMkLst>
        </pc:spChg>
        <pc:spChg chg="add del">
          <ac:chgData name="Tommaso Zignani - tommaso.zignani@studio.unibo.it" userId="c40a19f8-8d62-407e-906f-7ca3eb79171c" providerId="ADAL" clId="{A1017C3F-4039-4ECA-AB1A-0CC021111E06}" dt="2023-05-13T09:21:02.640" v="2020" actId="26606"/>
          <ac:spMkLst>
            <pc:docMk/>
            <pc:sldMk cId="4141497777" sldId="296"/>
            <ac:spMk id="1037" creationId="{0C1C66B7-9644-4D9B-9A19-5FD3E30EF15F}"/>
          </ac:spMkLst>
        </pc:spChg>
        <pc:spChg chg="add del">
          <ac:chgData name="Tommaso Zignani - tommaso.zignani@studio.unibo.it" userId="c40a19f8-8d62-407e-906f-7ca3eb79171c" providerId="ADAL" clId="{A1017C3F-4039-4ECA-AB1A-0CC021111E06}" dt="2023-05-13T09:21:02.640" v="2020" actId="26606"/>
          <ac:spMkLst>
            <pc:docMk/>
            <pc:sldMk cId="4141497777" sldId="296"/>
            <ac:spMk id="1039" creationId="{0A682EA3-E633-4081-9743-2D462CD5C4E7}"/>
          </ac:spMkLst>
        </pc:spChg>
        <pc:spChg chg="add del">
          <ac:chgData name="Tommaso Zignani - tommaso.zignani@studio.unibo.it" userId="c40a19f8-8d62-407e-906f-7ca3eb79171c" providerId="ADAL" clId="{A1017C3F-4039-4ECA-AB1A-0CC021111E06}" dt="2023-05-13T09:21:02.640" v="2020" actId="26606"/>
          <ac:spMkLst>
            <pc:docMk/>
            <pc:sldMk cId="4141497777" sldId="296"/>
            <ac:spMk id="1043" creationId="{36B466C0-C1E9-4C07-AE23-5E9D6C4D1B85}"/>
          </ac:spMkLst>
        </pc:spChg>
        <pc:spChg chg="add del">
          <ac:chgData name="Tommaso Zignani - tommaso.zignani@studio.unibo.it" userId="c40a19f8-8d62-407e-906f-7ca3eb79171c" providerId="ADAL" clId="{A1017C3F-4039-4ECA-AB1A-0CC021111E06}" dt="2023-05-13T09:21:02.640" v="2020" actId="26606"/>
          <ac:spMkLst>
            <pc:docMk/>
            <pc:sldMk cId="4141497777" sldId="296"/>
            <ac:spMk id="1045" creationId="{5ACE4AF0-DA3D-4D8D-AECB-4F4AABB4C759}"/>
          </ac:spMkLst>
        </pc:spChg>
        <pc:spChg chg="add del">
          <ac:chgData name="Tommaso Zignani - tommaso.zignani@studio.unibo.it" userId="c40a19f8-8d62-407e-906f-7ca3eb79171c" providerId="ADAL" clId="{A1017C3F-4039-4ECA-AB1A-0CC021111E06}" dt="2023-05-13T09:21:04.480" v="2022" actId="26606"/>
          <ac:spMkLst>
            <pc:docMk/>
            <pc:sldMk cId="4141497777" sldId="296"/>
            <ac:spMk id="1049" creationId="{356ECCA0-D6B5-44BF-A812-6735295F3594}"/>
          </ac:spMkLst>
        </pc:spChg>
        <pc:spChg chg="add del">
          <ac:chgData name="Tommaso Zignani - tommaso.zignani@studio.unibo.it" userId="c40a19f8-8d62-407e-906f-7ca3eb79171c" providerId="ADAL" clId="{A1017C3F-4039-4ECA-AB1A-0CC021111E06}" dt="2023-05-13T09:21:04.480" v="2022" actId="26606"/>
          <ac:spMkLst>
            <pc:docMk/>
            <pc:sldMk cId="4141497777" sldId="296"/>
            <ac:spMk id="1050" creationId="{6A875D0D-3C9D-4DCD-B596-0CA5384D7D16}"/>
          </ac:spMkLst>
        </pc:spChg>
        <pc:spChg chg="add del">
          <ac:chgData name="Tommaso Zignani - tommaso.zignani@studio.unibo.it" userId="c40a19f8-8d62-407e-906f-7ca3eb79171c" providerId="ADAL" clId="{A1017C3F-4039-4ECA-AB1A-0CC021111E06}" dt="2023-05-13T09:21:04.480" v="2022" actId="26606"/>
          <ac:spMkLst>
            <pc:docMk/>
            <pc:sldMk cId="4141497777" sldId="296"/>
            <ac:spMk id="1051" creationId="{E91DB54F-D8AE-4442-9A6C-1BD2A64B27E0}"/>
          </ac:spMkLst>
        </pc:spChg>
        <pc:spChg chg="add del">
          <ac:chgData name="Tommaso Zignani - tommaso.zignani@studio.unibo.it" userId="c40a19f8-8d62-407e-906f-7ca3eb79171c" providerId="ADAL" clId="{A1017C3F-4039-4ECA-AB1A-0CC021111E06}" dt="2023-05-13T09:21:04.480" v="2022" actId="26606"/>
          <ac:spMkLst>
            <pc:docMk/>
            <pc:sldMk cId="4141497777" sldId="296"/>
            <ac:spMk id="1052" creationId="{5C5B5FA5-19AF-46C9-BEE5-FF4F509E2488}"/>
          </ac:spMkLst>
        </pc:spChg>
        <pc:spChg chg="add del">
          <ac:chgData name="Tommaso Zignani - tommaso.zignani@studio.unibo.it" userId="c40a19f8-8d62-407e-906f-7ca3eb79171c" providerId="ADAL" clId="{A1017C3F-4039-4ECA-AB1A-0CC021111E06}" dt="2023-05-13T09:21:04.480" v="2022" actId="26606"/>
          <ac:spMkLst>
            <pc:docMk/>
            <pc:sldMk cId="4141497777" sldId="296"/>
            <ac:spMk id="1053" creationId="{77D6F104-11FB-4247-94DE-962B62308072}"/>
          </ac:spMkLst>
        </pc:spChg>
        <pc:spChg chg="add del">
          <ac:chgData name="Tommaso Zignani - tommaso.zignani@studio.unibo.it" userId="c40a19f8-8d62-407e-906f-7ca3eb79171c" providerId="ADAL" clId="{A1017C3F-4039-4ECA-AB1A-0CC021111E06}" dt="2023-05-13T09:21:04.480" v="2022" actId="26606"/>
          <ac:spMkLst>
            <pc:docMk/>
            <pc:sldMk cId="4141497777" sldId="296"/>
            <ac:spMk id="1055" creationId="{27FB0C56-29E0-4C77-87ED-2D692B8FFD06}"/>
          </ac:spMkLst>
        </pc:spChg>
        <pc:spChg chg="add del">
          <ac:chgData name="Tommaso Zignani - tommaso.zignani@studio.unibo.it" userId="c40a19f8-8d62-407e-906f-7ca3eb79171c" providerId="ADAL" clId="{A1017C3F-4039-4ECA-AB1A-0CC021111E06}" dt="2023-05-13T09:21:04.480" v="2022" actId="26606"/>
          <ac:spMkLst>
            <pc:docMk/>
            <pc:sldMk cId="4141497777" sldId="296"/>
            <ac:spMk id="1057" creationId="{3961BE71-5D59-48AB-A5AD-D8BE22DB2595}"/>
          </ac:spMkLst>
        </pc:spChg>
        <pc:spChg chg="add del">
          <ac:chgData name="Tommaso Zignani - tommaso.zignani@studio.unibo.it" userId="c40a19f8-8d62-407e-906f-7ca3eb79171c" providerId="ADAL" clId="{A1017C3F-4039-4ECA-AB1A-0CC021111E06}" dt="2023-05-13T09:21:06.320" v="2024" actId="26606"/>
          <ac:spMkLst>
            <pc:docMk/>
            <pc:sldMk cId="4141497777" sldId="296"/>
            <ac:spMk id="1059" creationId="{0C1C66B7-9644-4D9B-9A19-5FD3E30EF15F}"/>
          </ac:spMkLst>
        </pc:spChg>
        <pc:spChg chg="add del">
          <ac:chgData name="Tommaso Zignani - tommaso.zignani@studio.unibo.it" userId="c40a19f8-8d62-407e-906f-7ca3eb79171c" providerId="ADAL" clId="{A1017C3F-4039-4ECA-AB1A-0CC021111E06}" dt="2023-05-13T09:21:06.320" v="2024" actId="26606"/>
          <ac:spMkLst>
            <pc:docMk/>
            <pc:sldMk cId="4141497777" sldId="296"/>
            <ac:spMk id="1060" creationId="{4CB78A93-D417-4DCA-94C6-29DD457E5936}"/>
          </ac:spMkLst>
        </pc:spChg>
        <pc:spChg chg="add del">
          <ac:chgData name="Tommaso Zignani - tommaso.zignani@studio.unibo.it" userId="c40a19f8-8d62-407e-906f-7ca3eb79171c" providerId="ADAL" clId="{A1017C3F-4039-4ECA-AB1A-0CC021111E06}" dt="2023-05-13T09:21:06.320" v="2024" actId="26606"/>
          <ac:spMkLst>
            <pc:docMk/>
            <pc:sldMk cId="4141497777" sldId="296"/>
            <ac:spMk id="1061" creationId="{3CD859B5-6B91-4E36-B9D2-83739A58154D}"/>
          </ac:spMkLst>
        </pc:spChg>
        <pc:spChg chg="add del">
          <ac:chgData name="Tommaso Zignani - tommaso.zignani@studio.unibo.it" userId="c40a19f8-8d62-407e-906f-7ca3eb79171c" providerId="ADAL" clId="{A1017C3F-4039-4ECA-AB1A-0CC021111E06}" dt="2023-05-13T09:21:14.983" v="2026" actId="26606"/>
          <ac:spMkLst>
            <pc:docMk/>
            <pc:sldMk cId="4141497777" sldId="296"/>
            <ac:spMk id="1063" creationId="{6A875D0D-3C9D-4DCD-B596-0CA5384D7D16}"/>
          </ac:spMkLst>
        </pc:spChg>
        <pc:spChg chg="add del">
          <ac:chgData name="Tommaso Zignani - tommaso.zignani@studio.unibo.it" userId="c40a19f8-8d62-407e-906f-7ca3eb79171c" providerId="ADAL" clId="{A1017C3F-4039-4ECA-AB1A-0CC021111E06}" dt="2023-05-13T09:21:14.983" v="2026" actId="26606"/>
          <ac:spMkLst>
            <pc:docMk/>
            <pc:sldMk cId="4141497777" sldId="296"/>
            <ac:spMk id="1064" creationId="{A83D6794-B1DD-9752-E338-729F830D7FAA}"/>
          </ac:spMkLst>
        </pc:spChg>
        <pc:spChg chg="add del">
          <ac:chgData name="Tommaso Zignani - tommaso.zignani@studio.unibo.it" userId="c40a19f8-8d62-407e-906f-7ca3eb79171c" providerId="ADAL" clId="{A1017C3F-4039-4ECA-AB1A-0CC021111E06}" dt="2023-05-13T09:21:14.983" v="2026" actId="26606"/>
          <ac:spMkLst>
            <pc:docMk/>
            <pc:sldMk cId="4141497777" sldId="296"/>
            <ac:spMk id="1065" creationId="{CFBA0F70-CA6A-4DE1-8930-3FA0033C212E}"/>
          </ac:spMkLst>
        </pc:spChg>
        <pc:spChg chg="add del">
          <ac:chgData name="Tommaso Zignani - tommaso.zignani@studio.unibo.it" userId="c40a19f8-8d62-407e-906f-7ca3eb79171c" providerId="ADAL" clId="{A1017C3F-4039-4ECA-AB1A-0CC021111E06}" dt="2023-05-13T09:21:14.983" v="2026" actId="26606"/>
          <ac:spMkLst>
            <pc:docMk/>
            <pc:sldMk cId="4141497777" sldId="296"/>
            <ac:spMk id="1066" creationId="{531B5C47-1CA0-4762-BBEF-AC6A4DB781F8}"/>
          </ac:spMkLst>
        </pc:spChg>
        <pc:spChg chg="add del">
          <ac:chgData name="Tommaso Zignani - tommaso.zignani@studio.unibo.it" userId="c40a19f8-8d62-407e-906f-7ca3eb79171c" providerId="ADAL" clId="{A1017C3F-4039-4ECA-AB1A-0CC021111E06}" dt="2023-05-13T09:21:14.983" v="2026" actId="26606"/>
          <ac:spMkLst>
            <pc:docMk/>
            <pc:sldMk cId="4141497777" sldId="296"/>
            <ac:spMk id="1067" creationId="{A81EFB5C-E32B-40C4-AD06-8C34EB093DE0}"/>
          </ac:spMkLst>
        </pc:spChg>
        <pc:spChg chg="add del">
          <ac:chgData name="Tommaso Zignani - tommaso.zignani@studio.unibo.it" userId="c40a19f8-8d62-407e-906f-7ca3eb79171c" providerId="ADAL" clId="{A1017C3F-4039-4ECA-AB1A-0CC021111E06}" dt="2023-05-13T09:21:14.983" v="2026" actId="26606"/>
          <ac:spMkLst>
            <pc:docMk/>
            <pc:sldMk cId="4141497777" sldId="296"/>
            <ac:spMk id="1068" creationId="{82D12DA2-A8FA-48DC-9A62-7942F2FB0D59}"/>
          </ac:spMkLst>
        </pc:spChg>
        <pc:spChg chg="add del">
          <ac:chgData name="Tommaso Zignani - tommaso.zignani@studio.unibo.it" userId="c40a19f8-8d62-407e-906f-7ca3eb79171c" providerId="ADAL" clId="{A1017C3F-4039-4ECA-AB1A-0CC021111E06}" dt="2023-05-13T09:21:17.848" v="2028" actId="26606"/>
          <ac:spMkLst>
            <pc:docMk/>
            <pc:sldMk cId="4141497777" sldId="296"/>
            <ac:spMk id="1070" creationId="{BF130C65-F811-4843-A944-EEF030C9D057}"/>
          </ac:spMkLst>
        </pc:spChg>
        <pc:spChg chg="add del">
          <ac:chgData name="Tommaso Zignani - tommaso.zignani@studio.unibo.it" userId="c40a19f8-8d62-407e-906f-7ca3eb79171c" providerId="ADAL" clId="{A1017C3F-4039-4ECA-AB1A-0CC021111E06}" dt="2023-05-13T09:21:17.848" v="2028" actId="26606"/>
          <ac:spMkLst>
            <pc:docMk/>
            <pc:sldMk cId="4141497777" sldId="296"/>
            <ac:spMk id="1071" creationId="{2425233C-B6C4-4124-B772-AE2039661B07}"/>
          </ac:spMkLst>
        </pc:spChg>
        <pc:spChg chg="add del">
          <ac:chgData name="Tommaso Zignani - tommaso.zignani@studio.unibo.it" userId="c40a19f8-8d62-407e-906f-7ca3eb79171c" providerId="ADAL" clId="{A1017C3F-4039-4ECA-AB1A-0CC021111E06}" dt="2023-05-13T09:21:17.848" v="2028" actId="26606"/>
          <ac:spMkLst>
            <pc:docMk/>
            <pc:sldMk cId="4141497777" sldId="296"/>
            <ac:spMk id="1072" creationId="{1C45BFB9-38CB-40B9-BC32-84BED361846C}"/>
          </ac:spMkLst>
        </pc:spChg>
        <pc:spChg chg="add del">
          <ac:chgData name="Tommaso Zignani - tommaso.zignani@studio.unibo.it" userId="c40a19f8-8d62-407e-906f-7ca3eb79171c" providerId="ADAL" clId="{A1017C3F-4039-4ECA-AB1A-0CC021111E06}" dt="2023-05-13T09:21:17.848" v="2028" actId="26606"/>
          <ac:spMkLst>
            <pc:docMk/>
            <pc:sldMk cId="4141497777" sldId="296"/>
            <ac:spMk id="1073" creationId="{DA6701D3-E605-E84E-6349-2ADE0E38F5DF}"/>
          </ac:spMkLst>
        </pc:spChg>
        <pc:spChg chg="add del">
          <ac:chgData name="Tommaso Zignani - tommaso.zignani@studio.unibo.it" userId="c40a19f8-8d62-407e-906f-7ca3eb79171c" providerId="ADAL" clId="{A1017C3F-4039-4ECA-AB1A-0CC021111E06}" dt="2023-05-13T09:21:17.848" v="2028" actId="26606"/>
          <ac:spMkLst>
            <pc:docMk/>
            <pc:sldMk cId="4141497777" sldId="296"/>
            <ac:spMk id="1074" creationId="{F23A38CD-57C9-4263-BD4C-848B4DBC3EA2}"/>
          </ac:spMkLst>
        </pc:spChg>
        <pc:spChg chg="add del">
          <ac:chgData name="Tommaso Zignani - tommaso.zignani@studio.unibo.it" userId="c40a19f8-8d62-407e-906f-7ca3eb79171c" providerId="ADAL" clId="{A1017C3F-4039-4ECA-AB1A-0CC021111E06}" dt="2023-05-13T09:21:17.848" v="2028" actId="26606"/>
          <ac:spMkLst>
            <pc:docMk/>
            <pc:sldMk cId="4141497777" sldId="296"/>
            <ac:spMk id="1075" creationId="{9CF973E3-73C1-4DB0-93F8-1715B07DF524}"/>
          </ac:spMkLst>
        </pc:spChg>
        <pc:spChg chg="add del">
          <ac:chgData name="Tommaso Zignani - tommaso.zignani@studio.unibo.it" userId="c40a19f8-8d62-407e-906f-7ca3eb79171c" providerId="ADAL" clId="{A1017C3F-4039-4ECA-AB1A-0CC021111E06}" dt="2023-05-13T09:21:17.848" v="2028" actId="26606"/>
          <ac:spMkLst>
            <pc:docMk/>
            <pc:sldMk cId="4141497777" sldId="296"/>
            <ac:spMk id="1076" creationId="{365BA3A7-BD5C-4911-B7BD-AF41CEF11772}"/>
          </ac:spMkLst>
        </pc:spChg>
        <pc:spChg chg="add del">
          <ac:chgData name="Tommaso Zignani - tommaso.zignani@studio.unibo.it" userId="c40a19f8-8d62-407e-906f-7ca3eb79171c" providerId="ADAL" clId="{A1017C3F-4039-4ECA-AB1A-0CC021111E06}" dt="2023-05-13T09:21:17.848" v="2028" actId="26606"/>
          <ac:spMkLst>
            <pc:docMk/>
            <pc:sldMk cId="4141497777" sldId="296"/>
            <ac:spMk id="1077" creationId="{B126A760-BA1B-4F38-A23C-1062E6080A5A}"/>
          </ac:spMkLst>
        </pc:spChg>
        <pc:spChg chg="add del">
          <ac:chgData name="Tommaso Zignani - tommaso.zignani@studio.unibo.it" userId="c40a19f8-8d62-407e-906f-7ca3eb79171c" providerId="ADAL" clId="{A1017C3F-4039-4ECA-AB1A-0CC021111E06}" dt="2023-05-13T09:27:21.501" v="2101" actId="26606"/>
          <ac:spMkLst>
            <pc:docMk/>
            <pc:sldMk cId="4141497777" sldId="296"/>
            <ac:spMk id="1079" creationId="{6A875D0D-3C9D-4DCD-B596-0CA5384D7D16}"/>
          </ac:spMkLst>
        </pc:spChg>
        <pc:spChg chg="add mod">
          <ac:chgData name="Tommaso Zignani - tommaso.zignani@studio.unibo.it" userId="c40a19f8-8d62-407e-906f-7ca3eb79171c" providerId="ADAL" clId="{A1017C3F-4039-4ECA-AB1A-0CC021111E06}" dt="2023-05-13T10:08:26.378" v="2685" actId="20577"/>
          <ac:spMkLst>
            <pc:docMk/>
            <pc:sldMk cId="4141497777" sldId="296"/>
            <ac:spMk id="1080" creationId="{A83D6794-B1DD-9752-E338-729F830D7FAA}"/>
          </ac:spMkLst>
        </pc:spChg>
        <pc:spChg chg="add del">
          <ac:chgData name="Tommaso Zignani - tommaso.zignani@studio.unibo.it" userId="c40a19f8-8d62-407e-906f-7ca3eb79171c" providerId="ADAL" clId="{A1017C3F-4039-4ECA-AB1A-0CC021111E06}" dt="2023-05-13T09:27:21.501" v="2101" actId="26606"/>
          <ac:spMkLst>
            <pc:docMk/>
            <pc:sldMk cId="4141497777" sldId="296"/>
            <ac:spMk id="1081" creationId="{CFBA0F70-CA6A-4DE1-8930-3FA0033C212E}"/>
          </ac:spMkLst>
        </pc:spChg>
        <pc:spChg chg="add del">
          <ac:chgData name="Tommaso Zignani - tommaso.zignani@studio.unibo.it" userId="c40a19f8-8d62-407e-906f-7ca3eb79171c" providerId="ADAL" clId="{A1017C3F-4039-4ECA-AB1A-0CC021111E06}" dt="2023-05-13T09:27:21.501" v="2101" actId="26606"/>
          <ac:spMkLst>
            <pc:docMk/>
            <pc:sldMk cId="4141497777" sldId="296"/>
            <ac:spMk id="1082" creationId="{531B5C47-1CA0-4762-BBEF-AC6A4DB781F8}"/>
          </ac:spMkLst>
        </pc:spChg>
        <pc:spChg chg="add del">
          <ac:chgData name="Tommaso Zignani - tommaso.zignani@studio.unibo.it" userId="c40a19f8-8d62-407e-906f-7ca3eb79171c" providerId="ADAL" clId="{A1017C3F-4039-4ECA-AB1A-0CC021111E06}" dt="2023-05-13T09:27:21.501" v="2101" actId="26606"/>
          <ac:spMkLst>
            <pc:docMk/>
            <pc:sldMk cId="4141497777" sldId="296"/>
            <ac:spMk id="1083" creationId="{A81EFB5C-E32B-40C4-AD06-8C34EB093DE0}"/>
          </ac:spMkLst>
        </pc:spChg>
        <pc:spChg chg="add del">
          <ac:chgData name="Tommaso Zignani - tommaso.zignani@studio.unibo.it" userId="c40a19f8-8d62-407e-906f-7ca3eb79171c" providerId="ADAL" clId="{A1017C3F-4039-4ECA-AB1A-0CC021111E06}" dt="2023-05-13T09:27:21.501" v="2101" actId="26606"/>
          <ac:spMkLst>
            <pc:docMk/>
            <pc:sldMk cId="4141497777" sldId="296"/>
            <ac:spMk id="1084" creationId="{82D12DA2-A8FA-48DC-9A62-7942F2FB0D59}"/>
          </ac:spMkLst>
        </pc:spChg>
        <pc:spChg chg="add">
          <ac:chgData name="Tommaso Zignani - tommaso.zignani@studio.unibo.it" userId="c40a19f8-8d62-407e-906f-7ca3eb79171c" providerId="ADAL" clId="{A1017C3F-4039-4ECA-AB1A-0CC021111E06}" dt="2023-05-13T09:27:21.501" v="2101" actId="26606"/>
          <ac:spMkLst>
            <pc:docMk/>
            <pc:sldMk cId="4141497777" sldId="296"/>
            <ac:spMk id="1089" creationId="{BF130C65-F811-4843-A944-EEF030C9D057}"/>
          </ac:spMkLst>
        </pc:spChg>
        <pc:spChg chg="add">
          <ac:chgData name="Tommaso Zignani - tommaso.zignani@studio.unibo.it" userId="c40a19f8-8d62-407e-906f-7ca3eb79171c" providerId="ADAL" clId="{A1017C3F-4039-4ECA-AB1A-0CC021111E06}" dt="2023-05-13T09:27:21.501" v="2101" actId="26606"/>
          <ac:spMkLst>
            <pc:docMk/>
            <pc:sldMk cId="4141497777" sldId="296"/>
            <ac:spMk id="1091" creationId="{2425233C-B6C4-4124-B772-AE2039661B07}"/>
          </ac:spMkLst>
        </pc:spChg>
        <pc:spChg chg="add">
          <ac:chgData name="Tommaso Zignani - tommaso.zignani@studio.unibo.it" userId="c40a19f8-8d62-407e-906f-7ca3eb79171c" providerId="ADAL" clId="{A1017C3F-4039-4ECA-AB1A-0CC021111E06}" dt="2023-05-13T09:27:21.501" v="2101" actId="26606"/>
          <ac:spMkLst>
            <pc:docMk/>
            <pc:sldMk cId="4141497777" sldId="296"/>
            <ac:spMk id="1093" creationId="{1C45BFB9-38CB-40B9-BC32-84BED361846C}"/>
          </ac:spMkLst>
        </pc:spChg>
        <pc:spChg chg="add">
          <ac:chgData name="Tommaso Zignani - tommaso.zignani@studio.unibo.it" userId="c40a19f8-8d62-407e-906f-7ca3eb79171c" providerId="ADAL" clId="{A1017C3F-4039-4ECA-AB1A-0CC021111E06}" dt="2023-05-13T09:27:21.501" v="2101" actId="26606"/>
          <ac:spMkLst>
            <pc:docMk/>
            <pc:sldMk cId="4141497777" sldId="296"/>
            <ac:spMk id="1095" creationId="{F23A38CD-57C9-4263-BD4C-848B4DBC3EA2}"/>
          </ac:spMkLst>
        </pc:spChg>
        <pc:spChg chg="add">
          <ac:chgData name="Tommaso Zignani - tommaso.zignani@studio.unibo.it" userId="c40a19f8-8d62-407e-906f-7ca3eb79171c" providerId="ADAL" clId="{A1017C3F-4039-4ECA-AB1A-0CC021111E06}" dt="2023-05-13T09:27:21.501" v="2101" actId="26606"/>
          <ac:spMkLst>
            <pc:docMk/>
            <pc:sldMk cId="4141497777" sldId="296"/>
            <ac:spMk id="1097" creationId="{9CF973E3-73C1-4DB0-93F8-1715B07DF524}"/>
          </ac:spMkLst>
        </pc:spChg>
        <pc:spChg chg="add">
          <ac:chgData name="Tommaso Zignani - tommaso.zignani@studio.unibo.it" userId="c40a19f8-8d62-407e-906f-7ca3eb79171c" providerId="ADAL" clId="{A1017C3F-4039-4ECA-AB1A-0CC021111E06}" dt="2023-05-13T09:27:21.501" v="2101" actId="26606"/>
          <ac:spMkLst>
            <pc:docMk/>
            <pc:sldMk cId="4141497777" sldId="296"/>
            <ac:spMk id="1099" creationId="{365BA3A7-BD5C-4911-B7BD-AF41CEF11772}"/>
          </ac:spMkLst>
        </pc:spChg>
        <pc:spChg chg="add">
          <ac:chgData name="Tommaso Zignani - tommaso.zignani@studio.unibo.it" userId="c40a19f8-8d62-407e-906f-7ca3eb79171c" providerId="ADAL" clId="{A1017C3F-4039-4ECA-AB1A-0CC021111E06}" dt="2023-05-13T09:27:21.501" v="2101" actId="26606"/>
          <ac:spMkLst>
            <pc:docMk/>
            <pc:sldMk cId="4141497777" sldId="296"/>
            <ac:spMk id="1101" creationId="{B126A760-BA1B-4F38-A23C-1062E6080A5A}"/>
          </ac:spMkLst>
        </pc:spChg>
        <pc:picChg chg="add mod ord">
          <ac:chgData name="Tommaso Zignani - tommaso.zignani@studio.unibo.it" userId="c40a19f8-8d62-407e-906f-7ca3eb79171c" providerId="ADAL" clId="{A1017C3F-4039-4ECA-AB1A-0CC021111E06}" dt="2023-05-13T09:27:21.501" v="2101" actId="26606"/>
          <ac:picMkLst>
            <pc:docMk/>
            <pc:sldMk cId="4141497777" sldId="296"/>
            <ac:picMk id="3" creationId="{3C328A2E-E7A6-BD29-9B9D-3355D76C8A97}"/>
          </ac:picMkLst>
        </pc:picChg>
        <pc:picChg chg="add del mod">
          <ac:chgData name="Tommaso Zignani - tommaso.zignani@studio.unibo.it" userId="c40a19f8-8d62-407e-906f-7ca3eb79171c" providerId="ADAL" clId="{A1017C3F-4039-4ECA-AB1A-0CC021111E06}" dt="2023-05-13T08:29:41.435" v="1036" actId="478"/>
          <ac:picMkLst>
            <pc:docMk/>
            <pc:sldMk cId="4141497777" sldId="296"/>
            <ac:picMk id="5" creationId="{40EC57F6-612B-5BF4-C31B-6BC488FE5130}"/>
          </ac:picMkLst>
        </pc:picChg>
        <pc:picChg chg="add del mod">
          <ac:chgData name="Tommaso Zignani - tommaso.zignani@studio.unibo.it" userId="c40a19f8-8d62-407e-906f-7ca3eb79171c" providerId="ADAL" clId="{A1017C3F-4039-4ECA-AB1A-0CC021111E06}" dt="2023-05-13T08:30:37.883" v="1042" actId="478"/>
          <ac:picMkLst>
            <pc:docMk/>
            <pc:sldMk cId="4141497777" sldId="296"/>
            <ac:picMk id="6" creationId="{E5223960-BD40-A8DF-2DA3-896319B47CD1}"/>
          </ac:picMkLst>
        </pc:picChg>
        <pc:picChg chg="add del">
          <ac:chgData name="Tommaso Zignani - tommaso.zignani@studio.unibo.it" userId="c40a19f8-8d62-407e-906f-7ca3eb79171c" providerId="ADAL" clId="{A1017C3F-4039-4ECA-AB1A-0CC021111E06}" dt="2023-05-13T08:29:44.609" v="1037" actId="478"/>
          <ac:picMkLst>
            <pc:docMk/>
            <pc:sldMk cId="4141497777" sldId="296"/>
            <ac:picMk id="1026" creationId="{E5A50604-4533-5578-D210-55296E50378C}"/>
          </ac:picMkLst>
        </pc:picChg>
        <pc:picChg chg="add mod ord">
          <ac:chgData name="Tommaso Zignani - tommaso.zignani@studio.unibo.it" userId="c40a19f8-8d62-407e-906f-7ca3eb79171c" providerId="ADAL" clId="{A1017C3F-4039-4ECA-AB1A-0CC021111E06}" dt="2023-05-13T09:27:30.428" v="2103" actId="27614"/>
          <ac:picMkLst>
            <pc:docMk/>
            <pc:sldMk cId="4141497777" sldId="296"/>
            <ac:picMk id="1028" creationId="{6BABCA2E-344E-36CC-D91B-9653E1F5FBB9}"/>
          </ac:picMkLst>
        </pc:picChg>
        <pc:picChg chg="add del">
          <ac:chgData name="Tommaso Zignani - tommaso.zignani@studio.unibo.it" userId="c40a19f8-8d62-407e-906f-7ca3eb79171c" providerId="ADAL" clId="{A1017C3F-4039-4ECA-AB1A-0CC021111E06}" dt="2023-05-13T08:30:41.336" v="1044" actId="478"/>
          <ac:picMkLst>
            <pc:docMk/>
            <pc:sldMk cId="4141497777" sldId="296"/>
            <ac:picMk id="1030" creationId="{81554335-904D-17E3-7710-28AD7645D534}"/>
          </ac:picMkLst>
        </pc:picChg>
        <pc:picChg chg="add mod ord">
          <ac:chgData name="Tommaso Zignani - tommaso.zignani@studio.unibo.it" userId="c40a19f8-8d62-407e-906f-7ca3eb79171c" providerId="ADAL" clId="{A1017C3F-4039-4ECA-AB1A-0CC021111E06}" dt="2023-05-13T09:27:30.428" v="2105" actId="27614"/>
          <ac:picMkLst>
            <pc:docMk/>
            <pc:sldMk cId="4141497777" sldId="296"/>
            <ac:picMk id="1032" creationId="{6D48673C-B9F7-654F-236D-4EC758A9F91F}"/>
          </ac:picMkLst>
        </pc:picChg>
        <pc:cxnChg chg="add del">
          <ac:chgData name="Tommaso Zignani - tommaso.zignani@studio.unibo.it" userId="c40a19f8-8d62-407e-906f-7ca3eb79171c" providerId="ADAL" clId="{A1017C3F-4039-4ECA-AB1A-0CC021111E06}" dt="2023-05-13T09:21:02.640" v="2020" actId="26606"/>
          <ac:cxnSpMkLst>
            <pc:docMk/>
            <pc:sldMk cId="4141497777" sldId="296"/>
            <ac:cxnSpMk id="1041" creationId="{84C124DA-5665-462A-B4DD-5F5F3385288D}"/>
          </ac:cxnSpMkLst>
        </pc:cxnChg>
        <pc:cxnChg chg="add del">
          <ac:chgData name="Tommaso Zignani - tommaso.zignani@studio.unibo.it" userId="c40a19f8-8d62-407e-906f-7ca3eb79171c" providerId="ADAL" clId="{A1017C3F-4039-4ECA-AB1A-0CC021111E06}" dt="2023-05-13T09:21:02.640" v="2020" actId="26606"/>
          <ac:cxnSpMkLst>
            <pc:docMk/>
            <pc:sldMk cId="4141497777" sldId="296"/>
            <ac:cxnSpMk id="1047" creationId="{9412F545-DC54-476A-B6F6-FDD039076E06}"/>
          </ac:cxnSpMkLst>
        </pc:cxnChg>
        <pc:cxnChg chg="add del">
          <ac:chgData name="Tommaso Zignani - tommaso.zignani@studio.unibo.it" userId="c40a19f8-8d62-407e-906f-7ca3eb79171c" providerId="ADAL" clId="{A1017C3F-4039-4ECA-AB1A-0CC021111E06}" dt="2023-05-13T09:21:04.480" v="2022" actId="26606"/>
          <ac:cxnSpMkLst>
            <pc:docMk/>
            <pc:sldMk cId="4141497777" sldId="296"/>
            <ac:cxnSpMk id="1054" creationId="{2C162E4B-773B-41AA-BD90-3EE2C721EEA4}"/>
          </ac:cxnSpMkLst>
        </pc:cxnChg>
        <pc:cxnChg chg="add del">
          <ac:chgData name="Tommaso Zignani - tommaso.zignani@studio.unibo.it" userId="c40a19f8-8d62-407e-906f-7ca3eb79171c" providerId="ADAL" clId="{A1017C3F-4039-4ECA-AB1A-0CC021111E06}" dt="2023-05-13T09:21:04.480" v="2022" actId="26606"/>
          <ac:cxnSpMkLst>
            <pc:docMk/>
            <pc:sldMk cId="4141497777" sldId="296"/>
            <ac:cxnSpMk id="1056" creationId="{D9E70E30-CCFF-4973-B0D7-5956911808D4}"/>
          </ac:cxnSpMkLst>
        </pc:cxnChg>
      </pc:sldChg>
      <pc:sldChg chg="addSp delSp modSp new del mod">
        <pc:chgData name="Tommaso Zignani - tommaso.zignani@studio.unibo.it" userId="c40a19f8-8d62-407e-906f-7ca3eb79171c" providerId="ADAL" clId="{A1017C3F-4039-4ECA-AB1A-0CC021111E06}" dt="2023-05-13T08:24:18.686" v="975" actId="2696"/>
        <pc:sldMkLst>
          <pc:docMk/>
          <pc:sldMk cId="2816101766" sldId="297"/>
        </pc:sldMkLst>
        <pc:spChg chg="del">
          <ac:chgData name="Tommaso Zignani - tommaso.zignani@studio.unibo.it" userId="c40a19f8-8d62-407e-906f-7ca3eb79171c" providerId="ADAL" clId="{A1017C3F-4039-4ECA-AB1A-0CC021111E06}" dt="2023-05-12T14:17:51.344" v="409"/>
          <ac:spMkLst>
            <pc:docMk/>
            <pc:sldMk cId="2816101766" sldId="297"/>
            <ac:spMk id="3" creationId="{22DF93D1-46E4-7D42-C2ED-06CBCB2BB9BB}"/>
          </ac:spMkLst>
        </pc:spChg>
        <pc:spChg chg="del">
          <ac:chgData name="Tommaso Zignani - tommaso.zignani@studio.unibo.it" userId="c40a19f8-8d62-407e-906f-7ca3eb79171c" providerId="ADAL" clId="{A1017C3F-4039-4ECA-AB1A-0CC021111E06}" dt="2023-05-12T14:17:59.054" v="410"/>
          <ac:spMkLst>
            <pc:docMk/>
            <pc:sldMk cId="2816101766" sldId="297"/>
            <ac:spMk id="4" creationId="{3CCC938D-5A5B-D177-220C-BA4A1E4CF978}"/>
          </ac:spMkLst>
        </pc:spChg>
        <pc:picChg chg="add mod">
          <ac:chgData name="Tommaso Zignani - tommaso.zignani@studio.unibo.it" userId="c40a19f8-8d62-407e-906f-7ca3eb79171c" providerId="ADAL" clId="{A1017C3F-4039-4ECA-AB1A-0CC021111E06}" dt="2023-05-12T15:00:46.856" v="541" actId="14100"/>
          <ac:picMkLst>
            <pc:docMk/>
            <pc:sldMk cId="2816101766" sldId="297"/>
            <ac:picMk id="5" creationId="{07F86C8B-062F-C4E0-5146-E20C856EEEBB}"/>
          </ac:picMkLst>
        </pc:picChg>
        <pc:picChg chg="add mod">
          <ac:chgData name="Tommaso Zignani - tommaso.zignani@studio.unibo.it" userId="c40a19f8-8d62-407e-906f-7ca3eb79171c" providerId="ADAL" clId="{A1017C3F-4039-4ECA-AB1A-0CC021111E06}" dt="2023-05-12T14:43:31.345" v="532" actId="1076"/>
          <ac:picMkLst>
            <pc:docMk/>
            <pc:sldMk cId="2816101766" sldId="297"/>
            <ac:picMk id="6" creationId="{78C9F42F-6662-23A8-C348-59EDC9190FD1}"/>
          </ac:picMkLst>
        </pc:picChg>
      </pc:sldChg>
      <pc:sldChg chg="new del">
        <pc:chgData name="Tommaso Zignani - tommaso.zignani@studio.unibo.it" userId="c40a19f8-8d62-407e-906f-7ca3eb79171c" providerId="ADAL" clId="{A1017C3F-4039-4ECA-AB1A-0CC021111E06}" dt="2023-05-12T14:19:44.394" v="414" actId="2696"/>
        <pc:sldMkLst>
          <pc:docMk/>
          <pc:sldMk cId="31664872" sldId="298"/>
        </pc:sldMkLst>
      </pc:sldChg>
      <pc:sldChg chg="new del ord">
        <pc:chgData name="Tommaso Zignani - tommaso.zignani@studio.unibo.it" userId="c40a19f8-8d62-407e-906f-7ca3eb79171c" providerId="ADAL" clId="{A1017C3F-4039-4ECA-AB1A-0CC021111E06}" dt="2023-05-12T14:20:33.354" v="424" actId="2696"/>
        <pc:sldMkLst>
          <pc:docMk/>
          <pc:sldMk cId="101099638" sldId="298"/>
        </pc:sldMkLst>
      </pc:sldChg>
      <pc:sldChg chg="add del">
        <pc:chgData name="Tommaso Zignani - tommaso.zignani@studio.unibo.it" userId="c40a19f8-8d62-407e-906f-7ca3eb79171c" providerId="ADAL" clId="{A1017C3F-4039-4ECA-AB1A-0CC021111E06}" dt="2023-05-12T14:42:36.715" v="530" actId="2696"/>
        <pc:sldMkLst>
          <pc:docMk/>
          <pc:sldMk cId="3020310246" sldId="299"/>
        </pc:sldMkLst>
      </pc:sldChg>
      <pc:sldChg chg="addSp delSp modSp add mod setBg">
        <pc:chgData name="Tommaso Zignani - tommaso.zignani@studio.unibo.it" userId="c40a19f8-8d62-407e-906f-7ca3eb79171c" providerId="ADAL" clId="{A1017C3F-4039-4ECA-AB1A-0CC021111E06}" dt="2023-05-13T10:38:55.482" v="3011" actId="20577"/>
        <pc:sldMkLst>
          <pc:docMk/>
          <pc:sldMk cId="3383445207" sldId="300"/>
        </pc:sldMkLst>
        <pc:spChg chg="mod">
          <ac:chgData name="Tommaso Zignani - tommaso.zignani@studio.unibo.it" userId="c40a19f8-8d62-407e-906f-7ca3eb79171c" providerId="ADAL" clId="{A1017C3F-4039-4ECA-AB1A-0CC021111E06}" dt="2023-05-13T10:33:33.095" v="2931" actId="1076"/>
          <ac:spMkLst>
            <pc:docMk/>
            <pc:sldMk cId="3383445207" sldId="300"/>
            <ac:spMk id="2" creationId="{A8238A05-0A8A-F937-729D-1751FEACC61D}"/>
          </ac:spMkLst>
        </pc:spChg>
        <pc:spChg chg="del">
          <ac:chgData name="Tommaso Zignani - tommaso.zignani@studio.unibo.it" userId="c40a19f8-8d62-407e-906f-7ca3eb79171c" providerId="ADAL" clId="{A1017C3F-4039-4ECA-AB1A-0CC021111E06}" dt="2023-05-12T14:21:47.053" v="425"/>
          <ac:spMkLst>
            <pc:docMk/>
            <pc:sldMk cId="3383445207" sldId="300"/>
            <ac:spMk id="3" creationId="{5DA47F72-4F2F-E61A-DA04-BAA723976227}"/>
          </ac:spMkLst>
        </pc:spChg>
        <pc:spChg chg="del">
          <ac:chgData name="Tommaso Zignani - tommaso.zignani@studio.unibo.it" userId="c40a19f8-8d62-407e-906f-7ca3eb79171c" providerId="ADAL" clId="{A1017C3F-4039-4ECA-AB1A-0CC021111E06}" dt="2023-05-12T14:21:55.523" v="426"/>
          <ac:spMkLst>
            <pc:docMk/>
            <pc:sldMk cId="3383445207" sldId="300"/>
            <ac:spMk id="4" creationId="{6AC3146A-F6FF-6BC5-56A9-9F73419C2225}"/>
          </ac:spMkLst>
        </pc:spChg>
        <pc:spChg chg="add mod">
          <ac:chgData name="Tommaso Zignani - tommaso.zignani@studio.unibo.it" userId="c40a19f8-8d62-407e-906f-7ca3eb79171c" providerId="ADAL" clId="{A1017C3F-4039-4ECA-AB1A-0CC021111E06}" dt="2023-05-13T10:38:55.482" v="3011" actId="20577"/>
          <ac:spMkLst>
            <pc:docMk/>
            <pc:sldMk cId="3383445207" sldId="300"/>
            <ac:spMk id="12" creationId="{3EA63C2D-26A1-24F2-CB9A-034A319DEEA8}"/>
          </ac:spMkLst>
        </pc:spChg>
        <pc:spChg chg="add">
          <ac:chgData name="Tommaso Zignani - tommaso.zignani@studio.unibo.it" userId="c40a19f8-8d62-407e-906f-7ca3eb79171c" providerId="ADAL" clId="{A1017C3F-4039-4ECA-AB1A-0CC021111E06}" dt="2023-05-13T09:30:47.217" v="2146" actId="26606"/>
          <ac:spMkLst>
            <pc:docMk/>
            <pc:sldMk cId="3383445207" sldId="300"/>
            <ac:spMk id="15" creationId="{6A875D0D-3C9D-4DCD-B596-0CA5384D7D16}"/>
          </ac:spMkLst>
        </pc:spChg>
        <pc:spChg chg="add">
          <ac:chgData name="Tommaso Zignani - tommaso.zignani@studio.unibo.it" userId="c40a19f8-8d62-407e-906f-7ca3eb79171c" providerId="ADAL" clId="{A1017C3F-4039-4ECA-AB1A-0CC021111E06}" dt="2023-05-13T09:30:47.217" v="2146" actId="26606"/>
          <ac:spMkLst>
            <pc:docMk/>
            <pc:sldMk cId="3383445207" sldId="300"/>
            <ac:spMk id="17" creationId="{CFBA0F70-CA6A-4DE1-8930-3FA0033C212E}"/>
          </ac:spMkLst>
        </pc:spChg>
        <pc:spChg chg="add">
          <ac:chgData name="Tommaso Zignani - tommaso.zignani@studio.unibo.it" userId="c40a19f8-8d62-407e-906f-7ca3eb79171c" providerId="ADAL" clId="{A1017C3F-4039-4ECA-AB1A-0CC021111E06}" dt="2023-05-13T09:30:47.217" v="2146" actId="26606"/>
          <ac:spMkLst>
            <pc:docMk/>
            <pc:sldMk cId="3383445207" sldId="300"/>
            <ac:spMk id="19" creationId="{531B5C47-1CA0-4762-BBEF-AC6A4DB781F8}"/>
          </ac:spMkLst>
        </pc:spChg>
        <pc:spChg chg="add">
          <ac:chgData name="Tommaso Zignani - tommaso.zignani@studio.unibo.it" userId="c40a19f8-8d62-407e-906f-7ca3eb79171c" providerId="ADAL" clId="{A1017C3F-4039-4ECA-AB1A-0CC021111E06}" dt="2023-05-13T09:30:47.217" v="2146" actId="26606"/>
          <ac:spMkLst>
            <pc:docMk/>
            <pc:sldMk cId="3383445207" sldId="300"/>
            <ac:spMk id="21" creationId="{A81EFB5C-E32B-40C4-AD06-8C34EB093DE0}"/>
          </ac:spMkLst>
        </pc:spChg>
        <pc:spChg chg="add">
          <ac:chgData name="Tommaso Zignani - tommaso.zignani@studio.unibo.it" userId="c40a19f8-8d62-407e-906f-7ca3eb79171c" providerId="ADAL" clId="{A1017C3F-4039-4ECA-AB1A-0CC021111E06}" dt="2023-05-13T09:30:47.217" v="2146" actId="26606"/>
          <ac:spMkLst>
            <pc:docMk/>
            <pc:sldMk cId="3383445207" sldId="300"/>
            <ac:spMk id="23" creationId="{82D12DA2-A8FA-48DC-9A62-7942F2FB0D59}"/>
          </ac:spMkLst>
        </pc:spChg>
        <pc:picChg chg="add mod ord">
          <ac:chgData name="Tommaso Zignani - tommaso.zignani@studio.unibo.it" userId="c40a19f8-8d62-407e-906f-7ca3eb79171c" providerId="ADAL" clId="{A1017C3F-4039-4ECA-AB1A-0CC021111E06}" dt="2023-05-13T09:30:47.217" v="2146" actId="26606"/>
          <ac:picMkLst>
            <pc:docMk/>
            <pc:sldMk cId="3383445207" sldId="300"/>
            <ac:picMk id="5" creationId="{EBD2CFB9-8765-3463-DBB9-DC87EC5F399E}"/>
          </ac:picMkLst>
        </pc:picChg>
        <pc:picChg chg="add mod ord">
          <ac:chgData name="Tommaso Zignani - tommaso.zignani@studio.unibo.it" userId="c40a19f8-8d62-407e-906f-7ca3eb79171c" providerId="ADAL" clId="{A1017C3F-4039-4ECA-AB1A-0CC021111E06}" dt="2023-05-13T09:30:47.217" v="2146" actId="26606"/>
          <ac:picMkLst>
            <pc:docMk/>
            <pc:sldMk cId="3383445207" sldId="300"/>
            <ac:picMk id="6" creationId="{CD4C9F84-A69C-F64A-1946-11A7CF056245}"/>
          </ac:picMkLst>
        </pc:picChg>
        <pc:picChg chg="add del mod">
          <ac:chgData name="Tommaso Zignani - tommaso.zignani@studio.unibo.it" userId="c40a19f8-8d62-407e-906f-7ca3eb79171c" providerId="ADAL" clId="{A1017C3F-4039-4ECA-AB1A-0CC021111E06}" dt="2023-05-12T14:22:13.440" v="428" actId="478"/>
          <ac:picMkLst>
            <pc:docMk/>
            <pc:sldMk cId="3383445207" sldId="300"/>
            <ac:picMk id="7" creationId="{C17F5792-1268-01D0-4411-0D3B16246543}"/>
          </ac:picMkLst>
        </pc:picChg>
        <pc:picChg chg="add mod">
          <ac:chgData name="Tommaso Zignani - tommaso.zignani@studio.unibo.it" userId="c40a19f8-8d62-407e-906f-7ca3eb79171c" providerId="ADAL" clId="{A1017C3F-4039-4ECA-AB1A-0CC021111E06}" dt="2023-05-13T09:30:47.217" v="2146" actId="26606"/>
          <ac:picMkLst>
            <pc:docMk/>
            <pc:sldMk cId="3383445207" sldId="300"/>
            <ac:picMk id="8" creationId="{705B3590-506E-4CC6-8F04-15D4248B5F38}"/>
          </ac:picMkLst>
        </pc:picChg>
      </pc:sldChg>
      <pc:sldChg chg="addSp delSp modSp new mod setBg">
        <pc:chgData name="Tommaso Zignani - tommaso.zignani@studio.unibo.it" userId="c40a19f8-8d62-407e-906f-7ca3eb79171c" providerId="ADAL" clId="{A1017C3F-4039-4ECA-AB1A-0CC021111E06}" dt="2023-05-13T10:11:40.003" v="2719" actId="20577"/>
        <pc:sldMkLst>
          <pc:docMk/>
          <pc:sldMk cId="3060701525" sldId="301"/>
        </pc:sldMkLst>
        <pc:spChg chg="mod">
          <ac:chgData name="Tommaso Zignani - tommaso.zignani@studio.unibo.it" userId="c40a19f8-8d62-407e-906f-7ca3eb79171c" providerId="ADAL" clId="{A1017C3F-4039-4ECA-AB1A-0CC021111E06}" dt="2023-05-13T09:30:33.924" v="2145" actId="2711"/>
          <ac:spMkLst>
            <pc:docMk/>
            <pc:sldMk cId="3060701525" sldId="301"/>
            <ac:spMk id="2" creationId="{0D408C05-EF12-0B2E-12E6-236249C7A9F0}"/>
          </ac:spMkLst>
        </pc:spChg>
        <pc:spChg chg="del">
          <ac:chgData name="Tommaso Zignani - tommaso.zignani@studio.unibo.it" userId="c40a19f8-8d62-407e-906f-7ca3eb79171c" providerId="ADAL" clId="{A1017C3F-4039-4ECA-AB1A-0CC021111E06}" dt="2023-05-12T14:20:27.166" v="421"/>
          <ac:spMkLst>
            <pc:docMk/>
            <pc:sldMk cId="3060701525" sldId="301"/>
            <ac:spMk id="3" creationId="{416AF0B0-C1F3-E571-1012-070D958B8E4B}"/>
          </ac:spMkLst>
        </pc:spChg>
        <pc:spChg chg="mod">
          <ac:chgData name="Tommaso Zignani - tommaso.zignani@studio.unibo.it" userId="c40a19f8-8d62-407e-906f-7ca3eb79171c" providerId="ADAL" clId="{A1017C3F-4039-4ECA-AB1A-0CC021111E06}" dt="2023-05-13T10:11:40.003" v="2719" actId="20577"/>
          <ac:spMkLst>
            <pc:docMk/>
            <pc:sldMk cId="3060701525" sldId="301"/>
            <ac:spMk id="4" creationId="{EEEB842B-6831-C483-BBFB-96B03708611D}"/>
          </ac:spMkLst>
        </pc:spChg>
        <pc:spChg chg="add del">
          <ac:chgData name="Tommaso Zignani - tommaso.zignani@studio.unibo.it" userId="c40a19f8-8d62-407e-906f-7ca3eb79171c" providerId="ADAL" clId="{A1017C3F-4039-4ECA-AB1A-0CC021111E06}" dt="2023-05-13T09:30:14.151" v="2141" actId="26606"/>
          <ac:spMkLst>
            <pc:docMk/>
            <pc:sldMk cId="3060701525" sldId="301"/>
            <ac:spMk id="10" creationId="{368A5362-EC3B-4BE3-804B-E6B289AF8A36}"/>
          </ac:spMkLst>
        </pc:spChg>
        <pc:spChg chg="add del">
          <ac:chgData name="Tommaso Zignani - tommaso.zignani@studio.unibo.it" userId="c40a19f8-8d62-407e-906f-7ca3eb79171c" providerId="ADAL" clId="{A1017C3F-4039-4ECA-AB1A-0CC021111E06}" dt="2023-05-13T09:30:14.151" v="2141" actId="26606"/>
          <ac:spMkLst>
            <pc:docMk/>
            <pc:sldMk cId="3060701525" sldId="301"/>
            <ac:spMk id="12" creationId="{1D37744E-F5F6-4ED5-9F5F-21183A8FE771}"/>
          </ac:spMkLst>
        </pc:spChg>
        <pc:spChg chg="add del">
          <ac:chgData name="Tommaso Zignani - tommaso.zignani@studio.unibo.it" userId="c40a19f8-8d62-407e-906f-7ca3eb79171c" providerId="ADAL" clId="{A1017C3F-4039-4ECA-AB1A-0CC021111E06}" dt="2023-05-13T09:30:14.151" v="2141" actId="26606"/>
          <ac:spMkLst>
            <pc:docMk/>
            <pc:sldMk cId="3060701525" sldId="301"/>
            <ac:spMk id="16" creationId="{0BCB6D3E-2815-49BC-A13F-4EFD1750965D}"/>
          </ac:spMkLst>
        </pc:spChg>
        <pc:spChg chg="add del">
          <ac:chgData name="Tommaso Zignani - tommaso.zignani@studio.unibo.it" userId="c40a19f8-8d62-407e-906f-7ca3eb79171c" providerId="ADAL" clId="{A1017C3F-4039-4ECA-AB1A-0CC021111E06}" dt="2023-05-13T09:30:14.151" v="2141" actId="26606"/>
          <ac:spMkLst>
            <pc:docMk/>
            <pc:sldMk cId="3060701525" sldId="301"/>
            <ac:spMk id="18" creationId="{C77A9593-26A9-4234-8351-9339ABF91361}"/>
          </ac:spMkLst>
        </pc:spChg>
        <pc:spChg chg="add del">
          <ac:chgData name="Tommaso Zignani - tommaso.zignani@studio.unibo.it" userId="c40a19f8-8d62-407e-906f-7ca3eb79171c" providerId="ADAL" clId="{A1017C3F-4039-4ECA-AB1A-0CC021111E06}" dt="2023-05-13T09:30:14.151" v="2141" actId="26606"/>
          <ac:spMkLst>
            <pc:docMk/>
            <pc:sldMk cId="3060701525" sldId="301"/>
            <ac:spMk id="22" creationId="{7723AC0F-348F-4B67-BAC9-F3049BD209A9}"/>
          </ac:spMkLst>
        </pc:spChg>
        <pc:spChg chg="add del">
          <ac:chgData name="Tommaso Zignani - tommaso.zignani@studio.unibo.it" userId="c40a19f8-8d62-407e-906f-7ca3eb79171c" providerId="ADAL" clId="{A1017C3F-4039-4ECA-AB1A-0CC021111E06}" dt="2023-05-13T09:30:28.733" v="2143" actId="26606"/>
          <ac:spMkLst>
            <pc:docMk/>
            <pc:sldMk cId="3060701525" sldId="301"/>
            <ac:spMk id="24" creationId="{005E64E4-3A72-471D-BF8E-14BFBF23DD66}"/>
          </ac:spMkLst>
        </pc:spChg>
        <pc:spChg chg="add">
          <ac:chgData name="Tommaso Zignani - tommaso.zignani@studio.unibo.it" userId="c40a19f8-8d62-407e-906f-7ca3eb79171c" providerId="ADAL" clId="{A1017C3F-4039-4ECA-AB1A-0CC021111E06}" dt="2023-05-13T09:30:28.733" v="2144" actId="26606"/>
          <ac:spMkLst>
            <pc:docMk/>
            <pc:sldMk cId="3060701525" sldId="301"/>
            <ac:spMk id="26" creationId="{6C0DD7BF-8F3D-4D34-A37A-85563D3D62FF}"/>
          </ac:spMkLst>
        </pc:spChg>
        <pc:picChg chg="add mod">
          <ac:chgData name="Tommaso Zignani - tommaso.zignani@studio.unibo.it" userId="c40a19f8-8d62-407e-906f-7ca3eb79171c" providerId="ADAL" clId="{A1017C3F-4039-4ECA-AB1A-0CC021111E06}" dt="2023-05-13T09:30:28.733" v="2144" actId="26606"/>
          <ac:picMkLst>
            <pc:docMk/>
            <pc:sldMk cId="3060701525" sldId="301"/>
            <ac:picMk id="5" creationId="{303B9868-5556-0B72-6717-783B0F966FDF}"/>
          </ac:picMkLst>
        </pc:picChg>
        <pc:cxnChg chg="add del">
          <ac:chgData name="Tommaso Zignani - tommaso.zignani@studio.unibo.it" userId="c40a19f8-8d62-407e-906f-7ca3eb79171c" providerId="ADAL" clId="{A1017C3F-4039-4ECA-AB1A-0CC021111E06}" dt="2023-05-13T09:30:14.151" v="2141" actId="26606"/>
          <ac:cxnSpMkLst>
            <pc:docMk/>
            <pc:sldMk cId="3060701525" sldId="301"/>
            <ac:cxnSpMk id="14" creationId="{DD9D7C55-D0C1-4B48-ADC5-A9E322B19608}"/>
          </ac:cxnSpMkLst>
        </pc:cxnChg>
        <pc:cxnChg chg="add del">
          <ac:chgData name="Tommaso Zignani - tommaso.zignani@studio.unibo.it" userId="c40a19f8-8d62-407e-906f-7ca3eb79171c" providerId="ADAL" clId="{A1017C3F-4039-4ECA-AB1A-0CC021111E06}" dt="2023-05-13T09:30:14.151" v="2141" actId="26606"/>
          <ac:cxnSpMkLst>
            <pc:docMk/>
            <pc:sldMk cId="3060701525" sldId="301"/>
            <ac:cxnSpMk id="20" creationId="{6E1AD3BD-190E-448E-9100-7E7AAB9BB996}"/>
          </ac:cxnSpMkLst>
        </pc:cxnChg>
      </pc:sldChg>
      <pc:sldChg chg="addSp delSp modSp new mod setBg">
        <pc:chgData name="Tommaso Zignani - tommaso.zignani@studio.unibo.it" userId="c40a19f8-8d62-407e-906f-7ca3eb79171c" providerId="ADAL" clId="{A1017C3F-4039-4ECA-AB1A-0CC021111E06}" dt="2023-05-13T09:31:47.294" v="2152" actId="2711"/>
        <pc:sldMkLst>
          <pc:docMk/>
          <pc:sldMk cId="313545838" sldId="302"/>
        </pc:sldMkLst>
        <pc:spChg chg="mod">
          <ac:chgData name="Tommaso Zignani - tommaso.zignani@studio.unibo.it" userId="c40a19f8-8d62-407e-906f-7ca3eb79171c" providerId="ADAL" clId="{A1017C3F-4039-4ECA-AB1A-0CC021111E06}" dt="2023-05-13T09:31:47.294" v="2152" actId="2711"/>
          <ac:spMkLst>
            <pc:docMk/>
            <pc:sldMk cId="313545838" sldId="302"/>
            <ac:spMk id="2" creationId="{A6EC821B-BDB9-EC40-42CC-12BE6E9A9B90}"/>
          </ac:spMkLst>
        </pc:spChg>
        <pc:spChg chg="del">
          <ac:chgData name="Tommaso Zignani - tommaso.zignani@studio.unibo.it" userId="c40a19f8-8d62-407e-906f-7ca3eb79171c" providerId="ADAL" clId="{A1017C3F-4039-4ECA-AB1A-0CC021111E06}" dt="2023-05-12T14:23:06.319" v="437"/>
          <ac:spMkLst>
            <pc:docMk/>
            <pc:sldMk cId="313545838" sldId="302"/>
            <ac:spMk id="3" creationId="{853B44B6-D250-BF04-2B79-8BD0E128F55A}"/>
          </ac:spMkLst>
        </pc:spChg>
        <pc:spChg chg="del">
          <ac:chgData name="Tommaso Zignani - tommaso.zignani@studio.unibo.it" userId="c40a19f8-8d62-407e-906f-7ca3eb79171c" providerId="ADAL" clId="{A1017C3F-4039-4ECA-AB1A-0CC021111E06}" dt="2023-05-12T14:23:18.498" v="438"/>
          <ac:spMkLst>
            <pc:docMk/>
            <pc:sldMk cId="313545838" sldId="302"/>
            <ac:spMk id="4" creationId="{0EFC44FA-83E2-734F-54D3-90CABDA1FB99}"/>
          </ac:spMkLst>
        </pc:spChg>
        <pc:spChg chg="add del">
          <ac:chgData name="Tommaso Zignani - tommaso.zignani@studio.unibo.it" userId="c40a19f8-8d62-407e-906f-7ca3eb79171c" providerId="ADAL" clId="{A1017C3F-4039-4ECA-AB1A-0CC021111E06}" dt="2023-05-13T09:31:30.878" v="2150" actId="26606"/>
          <ac:spMkLst>
            <pc:docMk/>
            <pc:sldMk cId="313545838" sldId="302"/>
            <ac:spMk id="11" creationId="{D167F03F-1A5D-DEF4-E32F-06696736AFBC}"/>
          </ac:spMkLst>
        </pc:spChg>
        <pc:spChg chg="add">
          <ac:chgData name="Tommaso Zignani - tommaso.zignani@studio.unibo.it" userId="c40a19f8-8d62-407e-906f-7ca3eb79171c" providerId="ADAL" clId="{A1017C3F-4039-4ECA-AB1A-0CC021111E06}" dt="2023-05-13T09:31:30.878" v="2151" actId="26606"/>
          <ac:spMkLst>
            <pc:docMk/>
            <pc:sldMk cId="313545838" sldId="302"/>
            <ac:spMk id="12" creationId="{6A875D0D-3C9D-4DCD-B596-0CA5384D7D16}"/>
          </ac:spMkLst>
        </pc:spChg>
        <pc:spChg chg="add del">
          <ac:chgData name="Tommaso Zignani - tommaso.zignani@studio.unibo.it" userId="c40a19f8-8d62-407e-906f-7ca3eb79171c" providerId="ADAL" clId="{A1017C3F-4039-4ECA-AB1A-0CC021111E06}" dt="2023-05-13T09:31:30.878" v="2150" actId="26606"/>
          <ac:spMkLst>
            <pc:docMk/>
            <pc:sldMk cId="313545838" sldId="302"/>
            <ac:spMk id="14" creationId="{6A875D0D-3C9D-4DCD-B596-0CA5384D7D16}"/>
          </ac:spMkLst>
        </pc:spChg>
        <pc:spChg chg="add del">
          <ac:chgData name="Tommaso Zignani - tommaso.zignani@studio.unibo.it" userId="c40a19f8-8d62-407e-906f-7ca3eb79171c" providerId="ADAL" clId="{A1017C3F-4039-4ECA-AB1A-0CC021111E06}" dt="2023-05-13T09:31:30.878" v="2150" actId="26606"/>
          <ac:spMkLst>
            <pc:docMk/>
            <pc:sldMk cId="313545838" sldId="302"/>
            <ac:spMk id="16" creationId="{CFBA0F70-CA6A-4DE1-8930-3FA0033C212E}"/>
          </ac:spMkLst>
        </pc:spChg>
        <pc:spChg chg="add del">
          <ac:chgData name="Tommaso Zignani - tommaso.zignani@studio.unibo.it" userId="c40a19f8-8d62-407e-906f-7ca3eb79171c" providerId="ADAL" clId="{A1017C3F-4039-4ECA-AB1A-0CC021111E06}" dt="2023-05-13T09:31:30.878" v="2150" actId="26606"/>
          <ac:spMkLst>
            <pc:docMk/>
            <pc:sldMk cId="313545838" sldId="302"/>
            <ac:spMk id="18" creationId="{531B5C47-1CA0-4762-BBEF-AC6A4DB781F8}"/>
          </ac:spMkLst>
        </pc:spChg>
        <pc:spChg chg="add del">
          <ac:chgData name="Tommaso Zignani - tommaso.zignani@studio.unibo.it" userId="c40a19f8-8d62-407e-906f-7ca3eb79171c" providerId="ADAL" clId="{A1017C3F-4039-4ECA-AB1A-0CC021111E06}" dt="2023-05-13T09:31:30.878" v="2150" actId="26606"/>
          <ac:spMkLst>
            <pc:docMk/>
            <pc:sldMk cId="313545838" sldId="302"/>
            <ac:spMk id="20" creationId="{A81EFB5C-E32B-40C4-AD06-8C34EB093DE0}"/>
          </ac:spMkLst>
        </pc:spChg>
        <pc:spChg chg="add del">
          <ac:chgData name="Tommaso Zignani - tommaso.zignani@studio.unibo.it" userId="c40a19f8-8d62-407e-906f-7ca3eb79171c" providerId="ADAL" clId="{A1017C3F-4039-4ECA-AB1A-0CC021111E06}" dt="2023-05-13T09:31:30.878" v="2150" actId="26606"/>
          <ac:spMkLst>
            <pc:docMk/>
            <pc:sldMk cId="313545838" sldId="302"/>
            <ac:spMk id="22" creationId="{82D12DA2-A8FA-48DC-9A62-7942F2FB0D59}"/>
          </ac:spMkLst>
        </pc:spChg>
        <pc:spChg chg="add">
          <ac:chgData name="Tommaso Zignani - tommaso.zignani@studio.unibo.it" userId="c40a19f8-8d62-407e-906f-7ca3eb79171c" providerId="ADAL" clId="{A1017C3F-4039-4ECA-AB1A-0CC021111E06}" dt="2023-05-13T09:31:30.878" v="2151" actId="26606"/>
          <ac:spMkLst>
            <pc:docMk/>
            <pc:sldMk cId="313545838" sldId="302"/>
            <ac:spMk id="24" creationId="{5C5B5FA5-19AF-46C9-BEE5-FF4F509E2488}"/>
          </ac:spMkLst>
        </pc:spChg>
        <pc:spChg chg="add">
          <ac:chgData name="Tommaso Zignani - tommaso.zignani@studio.unibo.it" userId="c40a19f8-8d62-407e-906f-7ca3eb79171c" providerId="ADAL" clId="{A1017C3F-4039-4ECA-AB1A-0CC021111E06}" dt="2023-05-13T09:31:30.878" v="2151" actId="26606"/>
          <ac:spMkLst>
            <pc:docMk/>
            <pc:sldMk cId="313545838" sldId="302"/>
            <ac:spMk id="27" creationId="{118FEBC3-D934-4EF0-AF44-996F1EAC40E6}"/>
          </ac:spMkLst>
        </pc:spChg>
        <pc:picChg chg="add mod ord">
          <ac:chgData name="Tommaso Zignani - tommaso.zignani@studio.unibo.it" userId="c40a19f8-8d62-407e-906f-7ca3eb79171c" providerId="ADAL" clId="{A1017C3F-4039-4ECA-AB1A-0CC021111E06}" dt="2023-05-13T09:31:30.878" v="2151" actId="26606"/>
          <ac:picMkLst>
            <pc:docMk/>
            <pc:sldMk cId="313545838" sldId="302"/>
            <ac:picMk id="5" creationId="{14F74449-F8D8-FB98-E485-00938FCB5FF3}"/>
          </ac:picMkLst>
        </pc:picChg>
        <pc:picChg chg="add mod ord">
          <ac:chgData name="Tommaso Zignani - tommaso.zignani@studio.unibo.it" userId="c40a19f8-8d62-407e-906f-7ca3eb79171c" providerId="ADAL" clId="{A1017C3F-4039-4ECA-AB1A-0CC021111E06}" dt="2023-05-13T09:31:30.878" v="2151" actId="26606"/>
          <ac:picMkLst>
            <pc:docMk/>
            <pc:sldMk cId="313545838" sldId="302"/>
            <ac:picMk id="6" creationId="{A48964B0-789E-AEB5-7A12-E2B5A6A0ADD2}"/>
          </ac:picMkLst>
        </pc:picChg>
        <pc:picChg chg="add mod">
          <ac:chgData name="Tommaso Zignani - tommaso.zignani@studio.unibo.it" userId="c40a19f8-8d62-407e-906f-7ca3eb79171c" providerId="ADAL" clId="{A1017C3F-4039-4ECA-AB1A-0CC021111E06}" dt="2023-05-13T09:31:30.878" v="2151" actId="26606"/>
          <ac:picMkLst>
            <pc:docMk/>
            <pc:sldMk cId="313545838" sldId="302"/>
            <ac:picMk id="7" creationId="{A8E47853-E80F-DA37-4A9E-0ED2C4CEC429}"/>
          </ac:picMkLst>
        </pc:picChg>
        <pc:picChg chg="add del mod">
          <ac:chgData name="Tommaso Zignani - tommaso.zignani@studio.unibo.it" userId="c40a19f8-8d62-407e-906f-7ca3eb79171c" providerId="ADAL" clId="{A1017C3F-4039-4ECA-AB1A-0CC021111E06}" dt="2023-05-12T14:28:26.794" v="462" actId="478"/>
          <ac:picMkLst>
            <pc:docMk/>
            <pc:sldMk cId="313545838" sldId="302"/>
            <ac:picMk id="8" creationId="{38C09168-2376-E2C4-04E6-B71F443C3C6B}"/>
          </ac:picMkLst>
        </pc:picChg>
        <pc:cxnChg chg="add">
          <ac:chgData name="Tommaso Zignani - tommaso.zignani@studio.unibo.it" userId="c40a19f8-8d62-407e-906f-7ca3eb79171c" providerId="ADAL" clId="{A1017C3F-4039-4ECA-AB1A-0CC021111E06}" dt="2023-05-13T09:31:30.878" v="2151" actId="26606"/>
          <ac:cxnSpMkLst>
            <pc:docMk/>
            <pc:sldMk cId="313545838" sldId="302"/>
            <ac:cxnSpMk id="25" creationId="{2C162E4B-773B-41AA-BD90-3EE2C721EEA4}"/>
          </ac:cxnSpMkLst>
        </pc:cxnChg>
        <pc:cxnChg chg="add">
          <ac:chgData name="Tommaso Zignani - tommaso.zignani@studio.unibo.it" userId="c40a19f8-8d62-407e-906f-7ca3eb79171c" providerId="ADAL" clId="{A1017C3F-4039-4ECA-AB1A-0CC021111E06}" dt="2023-05-13T09:31:30.878" v="2151" actId="26606"/>
          <ac:cxnSpMkLst>
            <pc:docMk/>
            <pc:sldMk cId="313545838" sldId="302"/>
            <ac:cxnSpMk id="26" creationId="{445FB5DD-2BD8-4EA4-896C-C34AB7BFC04C}"/>
          </ac:cxnSpMkLst>
        </pc:cxnChg>
      </pc:sldChg>
      <pc:sldChg chg="addSp delSp modSp new mod setBg">
        <pc:chgData name="Tommaso Zignani - tommaso.zignani@studio.unibo.it" userId="c40a19f8-8d62-407e-906f-7ca3eb79171c" providerId="ADAL" clId="{A1017C3F-4039-4ECA-AB1A-0CC021111E06}" dt="2023-05-13T10:18:27.345" v="2772" actId="27636"/>
        <pc:sldMkLst>
          <pc:docMk/>
          <pc:sldMk cId="1632808345" sldId="303"/>
        </pc:sldMkLst>
        <pc:spChg chg="mod">
          <ac:chgData name="Tommaso Zignani - tommaso.zignani@studio.unibo.it" userId="c40a19f8-8d62-407e-906f-7ca3eb79171c" providerId="ADAL" clId="{A1017C3F-4039-4ECA-AB1A-0CC021111E06}" dt="2023-05-13T09:35:46.079" v="2160" actId="14100"/>
          <ac:spMkLst>
            <pc:docMk/>
            <pc:sldMk cId="1632808345" sldId="303"/>
            <ac:spMk id="2" creationId="{2CEE51C8-F087-81E0-FBD3-2140415FF56C}"/>
          </ac:spMkLst>
        </pc:spChg>
        <pc:spChg chg="del">
          <ac:chgData name="Tommaso Zignani - tommaso.zignani@studio.unibo.it" userId="c40a19f8-8d62-407e-906f-7ca3eb79171c" providerId="ADAL" clId="{A1017C3F-4039-4ECA-AB1A-0CC021111E06}" dt="2023-05-12T14:24:39.560" v="447"/>
          <ac:spMkLst>
            <pc:docMk/>
            <pc:sldMk cId="1632808345" sldId="303"/>
            <ac:spMk id="3" creationId="{68DA5810-A356-3428-8326-DE286B73BF56}"/>
          </ac:spMkLst>
        </pc:spChg>
        <pc:spChg chg="mod">
          <ac:chgData name="Tommaso Zignani - tommaso.zignani@studio.unibo.it" userId="c40a19f8-8d62-407e-906f-7ca3eb79171c" providerId="ADAL" clId="{A1017C3F-4039-4ECA-AB1A-0CC021111E06}" dt="2023-05-13T10:18:27.345" v="2772" actId="27636"/>
          <ac:spMkLst>
            <pc:docMk/>
            <pc:sldMk cId="1632808345" sldId="303"/>
            <ac:spMk id="4" creationId="{F1F58C02-1C38-F963-0132-2ACB57A39D01}"/>
          </ac:spMkLst>
        </pc:spChg>
        <pc:spChg chg="add">
          <ac:chgData name="Tommaso Zignani - tommaso.zignani@studio.unibo.it" userId="c40a19f8-8d62-407e-906f-7ca3eb79171c" providerId="ADAL" clId="{A1017C3F-4039-4ECA-AB1A-0CC021111E06}" dt="2023-05-13T09:35:27.211" v="2153" actId="26606"/>
          <ac:spMkLst>
            <pc:docMk/>
            <pc:sldMk cId="1632808345" sldId="303"/>
            <ac:spMk id="10" creationId="{005E64E4-3A72-471D-BF8E-14BFBF23DD66}"/>
          </ac:spMkLst>
        </pc:spChg>
        <pc:picChg chg="add mod">
          <ac:chgData name="Tommaso Zignani - tommaso.zignani@studio.unibo.it" userId="c40a19f8-8d62-407e-906f-7ca3eb79171c" providerId="ADAL" clId="{A1017C3F-4039-4ECA-AB1A-0CC021111E06}" dt="2023-05-13T09:35:27.211" v="2153" actId="26606"/>
          <ac:picMkLst>
            <pc:docMk/>
            <pc:sldMk cId="1632808345" sldId="303"/>
            <ac:picMk id="5" creationId="{7D75C519-6B50-AAD1-B84E-FF26A5E18441}"/>
          </ac:picMkLst>
        </pc:picChg>
      </pc:sldChg>
      <pc:sldChg chg="addSp delSp modSp new mod">
        <pc:chgData name="Tommaso Zignani - tommaso.zignani@studio.unibo.it" userId="c40a19f8-8d62-407e-906f-7ca3eb79171c" providerId="ADAL" clId="{A1017C3F-4039-4ECA-AB1A-0CC021111E06}" dt="2023-05-13T09:36:39.243" v="2173" actId="14100"/>
        <pc:sldMkLst>
          <pc:docMk/>
          <pc:sldMk cId="2448567291" sldId="304"/>
        </pc:sldMkLst>
        <pc:spChg chg="mod">
          <ac:chgData name="Tommaso Zignani - tommaso.zignani@studio.unibo.it" userId="c40a19f8-8d62-407e-906f-7ca3eb79171c" providerId="ADAL" clId="{A1017C3F-4039-4ECA-AB1A-0CC021111E06}" dt="2023-05-13T09:36:27.424" v="2169" actId="1076"/>
          <ac:spMkLst>
            <pc:docMk/>
            <pc:sldMk cId="2448567291" sldId="304"/>
            <ac:spMk id="2" creationId="{35D2381A-1A78-DBE3-C6E8-6DB420DE1099}"/>
          </ac:spMkLst>
        </pc:spChg>
        <pc:spChg chg="del">
          <ac:chgData name="Tommaso Zignani - tommaso.zignani@studio.unibo.it" userId="c40a19f8-8d62-407e-906f-7ca3eb79171c" providerId="ADAL" clId="{A1017C3F-4039-4ECA-AB1A-0CC021111E06}" dt="2023-05-12T14:27:11.314" v="449"/>
          <ac:spMkLst>
            <pc:docMk/>
            <pc:sldMk cId="2448567291" sldId="304"/>
            <ac:spMk id="3" creationId="{56E50E8B-EB34-D4A3-CD8A-80AE272FD129}"/>
          </ac:spMkLst>
        </pc:spChg>
        <pc:spChg chg="del">
          <ac:chgData name="Tommaso Zignani - tommaso.zignani@studio.unibo.it" userId="c40a19f8-8d62-407e-906f-7ca3eb79171c" providerId="ADAL" clId="{A1017C3F-4039-4ECA-AB1A-0CC021111E06}" dt="2023-05-12T14:27:19.568" v="450"/>
          <ac:spMkLst>
            <pc:docMk/>
            <pc:sldMk cId="2448567291" sldId="304"/>
            <ac:spMk id="4" creationId="{244E658C-E612-9829-BAA2-9C6B46C1CA37}"/>
          </ac:spMkLst>
        </pc:spChg>
        <pc:spChg chg="add del mod">
          <ac:chgData name="Tommaso Zignani - tommaso.zignani@studio.unibo.it" userId="c40a19f8-8d62-407e-906f-7ca3eb79171c" providerId="ADAL" clId="{A1017C3F-4039-4ECA-AB1A-0CC021111E06}" dt="2023-05-13T09:03:06.900" v="1527"/>
          <ac:spMkLst>
            <pc:docMk/>
            <pc:sldMk cId="2448567291" sldId="304"/>
            <ac:spMk id="4" creationId="{87F18CA3-62E4-5724-7191-C0185519161E}"/>
          </ac:spMkLst>
        </pc:spChg>
        <pc:spChg chg="add del mod">
          <ac:chgData name="Tommaso Zignani - tommaso.zignani@studio.unibo.it" userId="c40a19f8-8d62-407e-906f-7ca3eb79171c" providerId="ADAL" clId="{A1017C3F-4039-4ECA-AB1A-0CC021111E06}" dt="2023-05-13T09:03:20.842" v="1528"/>
          <ac:spMkLst>
            <pc:docMk/>
            <pc:sldMk cId="2448567291" sldId="304"/>
            <ac:spMk id="10" creationId="{C421B8A0-5FE1-D648-B15A-FA9B31E60F60}"/>
          </ac:spMkLst>
        </pc:spChg>
        <pc:picChg chg="add del mod">
          <ac:chgData name="Tommaso Zignani - tommaso.zignani@studio.unibo.it" userId="c40a19f8-8d62-407e-906f-7ca3eb79171c" providerId="ADAL" clId="{A1017C3F-4039-4ECA-AB1A-0CC021111E06}" dt="2023-05-13T09:01:03.597" v="1520" actId="478"/>
          <ac:picMkLst>
            <pc:docMk/>
            <pc:sldMk cId="2448567291" sldId="304"/>
            <ac:picMk id="5" creationId="{B0A1B3E8-1548-FA5C-FC25-48909C30F3D9}"/>
          </ac:picMkLst>
        </pc:picChg>
        <pc:picChg chg="add del mod">
          <ac:chgData name="Tommaso Zignani - tommaso.zignani@studio.unibo.it" userId="c40a19f8-8d62-407e-906f-7ca3eb79171c" providerId="ADAL" clId="{A1017C3F-4039-4ECA-AB1A-0CC021111E06}" dt="2023-05-13T09:01:05.042" v="1521" actId="478"/>
          <ac:picMkLst>
            <pc:docMk/>
            <pc:sldMk cId="2448567291" sldId="304"/>
            <ac:picMk id="6" creationId="{718DB7C8-D9C6-D6AF-A246-68C310A08BD9}"/>
          </ac:picMkLst>
        </pc:picChg>
        <pc:picChg chg="add del mod">
          <ac:chgData name="Tommaso Zignani - tommaso.zignani@studio.unibo.it" userId="c40a19f8-8d62-407e-906f-7ca3eb79171c" providerId="ADAL" clId="{A1017C3F-4039-4ECA-AB1A-0CC021111E06}" dt="2023-05-13T09:01:07.232" v="1523" actId="478"/>
          <ac:picMkLst>
            <pc:docMk/>
            <pc:sldMk cId="2448567291" sldId="304"/>
            <ac:picMk id="7" creationId="{0E65125E-10BC-92C3-3002-1CB8D5F17354}"/>
          </ac:picMkLst>
        </pc:picChg>
        <pc:picChg chg="add del mod">
          <ac:chgData name="Tommaso Zignani - tommaso.zignani@studio.unibo.it" userId="c40a19f8-8d62-407e-906f-7ca3eb79171c" providerId="ADAL" clId="{A1017C3F-4039-4ECA-AB1A-0CC021111E06}" dt="2023-05-13T09:01:06.188" v="1522" actId="478"/>
          <ac:picMkLst>
            <pc:docMk/>
            <pc:sldMk cId="2448567291" sldId="304"/>
            <ac:picMk id="8" creationId="{C1E4E7E7-EAE9-F7A2-D51E-20A1766D30D0}"/>
          </ac:picMkLst>
        </pc:picChg>
        <pc:picChg chg="add mod">
          <ac:chgData name="Tommaso Zignani - tommaso.zignani@studio.unibo.it" userId="c40a19f8-8d62-407e-906f-7ca3eb79171c" providerId="ADAL" clId="{A1017C3F-4039-4ECA-AB1A-0CC021111E06}" dt="2023-05-13T09:36:39.243" v="2173" actId="14100"/>
          <ac:picMkLst>
            <pc:docMk/>
            <pc:sldMk cId="2448567291" sldId="304"/>
            <ac:picMk id="11" creationId="{817670C5-141E-18C1-789E-C840B92C64DE}"/>
          </ac:picMkLst>
        </pc:picChg>
        <pc:picChg chg="add mod">
          <ac:chgData name="Tommaso Zignani - tommaso.zignani@studio.unibo.it" userId="c40a19f8-8d62-407e-906f-7ca3eb79171c" providerId="ADAL" clId="{A1017C3F-4039-4ECA-AB1A-0CC021111E06}" dt="2023-05-13T09:36:35.551" v="2172" actId="1076"/>
          <ac:picMkLst>
            <pc:docMk/>
            <pc:sldMk cId="2448567291" sldId="304"/>
            <ac:picMk id="12" creationId="{A39FAEFC-73D0-B67D-34C4-7A4611AD1967}"/>
          </ac:picMkLst>
        </pc:picChg>
      </pc:sldChg>
      <pc:sldChg chg="addSp delSp modSp new mod setBg">
        <pc:chgData name="Tommaso Zignani - tommaso.zignani@studio.unibo.it" userId="c40a19f8-8d62-407e-906f-7ca3eb79171c" providerId="ADAL" clId="{A1017C3F-4039-4ECA-AB1A-0CC021111E06}" dt="2023-05-13T10:23:37.544" v="2841"/>
        <pc:sldMkLst>
          <pc:docMk/>
          <pc:sldMk cId="3910440252" sldId="305"/>
        </pc:sldMkLst>
        <pc:spChg chg="mod">
          <ac:chgData name="Tommaso Zignani - tommaso.zignani@studio.unibo.it" userId="c40a19f8-8d62-407e-906f-7ca3eb79171c" providerId="ADAL" clId="{A1017C3F-4039-4ECA-AB1A-0CC021111E06}" dt="2023-05-13T09:38:12.739" v="2196" actId="120"/>
          <ac:spMkLst>
            <pc:docMk/>
            <pc:sldMk cId="3910440252" sldId="305"/>
            <ac:spMk id="2" creationId="{3F6E6C53-3496-F564-27BD-0A6CD4782072}"/>
          </ac:spMkLst>
        </pc:spChg>
        <pc:spChg chg="del">
          <ac:chgData name="Tommaso Zignani - tommaso.zignani@studio.unibo.it" userId="c40a19f8-8d62-407e-906f-7ca3eb79171c" providerId="ADAL" clId="{A1017C3F-4039-4ECA-AB1A-0CC021111E06}" dt="2023-05-12T14:33:27.775" v="472"/>
          <ac:spMkLst>
            <pc:docMk/>
            <pc:sldMk cId="3910440252" sldId="305"/>
            <ac:spMk id="3" creationId="{B860E203-62B4-29E6-5737-71642D6AB0DD}"/>
          </ac:spMkLst>
        </pc:spChg>
        <pc:spChg chg="del mod">
          <ac:chgData name="Tommaso Zignani - tommaso.zignani@studio.unibo.it" userId="c40a19f8-8d62-407e-906f-7ca3eb79171c" providerId="ADAL" clId="{A1017C3F-4039-4ECA-AB1A-0CC021111E06}" dt="2023-05-13T09:05:16.530" v="1596" actId="478"/>
          <ac:spMkLst>
            <pc:docMk/>
            <pc:sldMk cId="3910440252" sldId="305"/>
            <ac:spMk id="4" creationId="{69CED887-8FF1-B1BB-5FD5-B068263A228F}"/>
          </ac:spMkLst>
        </pc:spChg>
        <pc:spChg chg="add mod">
          <ac:chgData name="Tommaso Zignani - tommaso.zignani@studio.unibo.it" userId="c40a19f8-8d62-407e-906f-7ca3eb79171c" providerId="ADAL" clId="{A1017C3F-4039-4ECA-AB1A-0CC021111E06}" dt="2023-05-13T10:23:37.544" v="2841"/>
          <ac:spMkLst>
            <pc:docMk/>
            <pc:sldMk cId="3910440252" sldId="305"/>
            <ac:spMk id="9" creationId="{028F9440-5C8E-5440-C781-8B8974E6FF4F}"/>
          </ac:spMkLst>
        </pc:spChg>
        <pc:spChg chg="add del">
          <ac:chgData name="Tommaso Zignani - tommaso.zignani@studio.unibo.it" userId="c40a19f8-8d62-407e-906f-7ca3eb79171c" providerId="ADAL" clId="{A1017C3F-4039-4ECA-AB1A-0CC021111E06}" dt="2023-05-13T09:37:57.917" v="2191" actId="26606"/>
          <ac:spMkLst>
            <pc:docMk/>
            <pc:sldMk cId="3910440252" sldId="305"/>
            <ac:spMk id="12" creationId="{005E64E4-3A72-471D-BF8E-14BFBF23DD66}"/>
          </ac:spMkLst>
        </pc:spChg>
        <pc:spChg chg="add del">
          <ac:chgData name="Tommaso Zignani - tommaso.zignani@studio.unibo.it" userId="c40a19f8-8d62-407e-906f-7ca3eb79171c" providerId="ADAL" clId="{A1017C3F-4039-4ECA-AB1A-0CC021111E06}" dt="2023-05-13T09:37:57.917" v="2190" actId="26606"/>
          <ac:spMkLst>
            <pc:docMk/>
            <pc:sldMk cId="3910440252" sldId="305"/>
            <ac:spMk id="17" creationId="{005E64E4-3A72-471D-BF8E-14BFBF23DD66}"/>
          </ac:spMkLst>
        </pc:spChg>
        <pc:spChg chg="add">
          <ac:chgData name="Tommaso Zignani - tommaso.zignani@studio.unibo.it" userId="c40a19f8-8d62-407e-906f-7ca3eb79171c" providerId="ADAL" clId="{A1017C3F-4039-4ECA-AB1A-0CC021111E06}" dt="2023-05-13T09:37:57.917" v="2191" actId="26606"/>
          <ac:spMkLst>
            <pc:docMk/>
            <pc:sldMk cId="3910440252" sldId="305"/>
            <ac:spMk id="19" creationId="{005E64E4-3A72-471D-BF8E-14BFBF23DD66}"/>
          </ac:spMkLst>
        </pc:spChg>
        <pc:picChg chg="add mod">
          <ac:chgData name="Tommaso Zignani - tommaso.zignani@studio.unibo.it" userId="c40a19f8-8d62-407e-906f-7ca3eb79171c" providerId="ADAL" clId="{A1017C3F-4039-4ECA-AB1A-0CC021111E06}" dt="2023-05-13T09:37:57.917" v="2191" actId="26606"/>
          <ac:picMkLst>
            <pc:docMk/>
            <pc:sldMk cId="3910440252" sldId="305"/>
            <ac:picMk id="5" creationId="{3CA8D2B0-5C19-73EA-3913-DB08DA0BD4DC}"/>
          </ac:picMkLst>
        </pc:picChg>
      </pc:sldChg>
      <pc:sldChg chg="addSp delSp modSp new mod setBg">
        <pc:chgData name="Tommaso Zignani - tommaso.zignani@studio.unibo.it" userId="c40a19f8-8d62-407e-906f-7ca3eb79171c" providerId="ADAL" clId="{A1017C3F-4039-4ECA-AB1A-0CC021111E06}" dt="2023-05-13T09:39:02.898" v="2202" actId="26606"/>
        <pc:sldMkLst>
          <pc:docMk/>
          <pc:sldMk cId="3143483812" sldId="306"/>
        </pc:sldMkLst>
        <pc:spChg chg="mod">
          <ac:chgData name="Tommaso Zignani - tommaso.zignani@studio.unibo.it" userId="c40a19f8-8d62-407e-906f-7ca3eb79171c" providerId="ADAL" clId="{A1017C3F-4039-4ECA-AB1A-0CC021111E06}" dt="2023-05-13T09:39:02.898" v="2202" actId="26606"/>
          <ac:spMkLst>
            <pc:docMk/>
            <pc:sldMk cId="3143483812" sldId="306"/>
            <ac:spMk id="2" creationId="{970060B0-D96F-DFB4-399C-E9A4A5FDA8FB}"/>
          </ac:spMkLst>
        </pc:spChg>
        <pc:spChg chg="del">
          <ac:chgData name="Tommaso Zignani - tommaso.zignani@studio.unibo.it" userId="c40a19f8-8d62-407e-906f-7ca3eb79171c" providerId="ADAL" clId="{A1017C3F-4039-4ECA-AB1A-0CC021111E06}" dt="2023-05-12T14:33:46.314" v="474"/>
          <ac:spMkLst>
            <pc:docMk/>
            <pc:sldMk cId="3143483812" sldId="306"/>
            <ac:spMk id="3" creationId="{F675612F-05A4-109A-0D6F-A7C63F175164}"/>
          </ac:spMkLst>
        </pc:spChg>
        <pc:spChg chg="del mod">
          <ac:chgData name="Tommaso Zignani - tommaso.zignani@studio.unibo.it" userId="c40a19f8-8d62-407e-906f-7ca3eb79171c" providerId="ADAL" clId="{A1017C3F-4039-4ECA-AB1A-0CC021111E06}" dt="2023-05-13T09:05:24.429" v="1598" actId="478"/>
          <ac:spMkLst>
            <pc:docMk/>
            <pc:sldMk cId="3143483812" sldId="306"/>
            <ac:spMk id="4" creationId="{9FCD8FD0-B4A6-786E-4725-19E638962996}"/>
          </ac:spMkLst>
        </pc:spChg>
        <pc:spChg chg="add del">
          <ac:chgData name="Tommaso Zignani - tommaso.zignani@studio.unibo.it" userId="c40a19f8-8d62-407e-906f-7ca3eb79171c" providerId="ADAL" clId="{A1017C3F-4039-4ECA-AB1A-0CC021111E06}" dt="2023-05-13T09:39:02.898" v="2202" actId="26606"/>
          <ac:spMkLst>
            <pc:docMk/>
            <pc:sldMk cId="3143483812" sldId="306"/>
            <ac:spMk id="9" creationId="{FDE0C288-BF71-24BB-35D8-9CC62A9733BD}"/>
          </ac:spMkLst>
        </pc:spChg>
        <pc:spChg chg="add del">
          <ac:chgData name="Tommaso Zignani - tommaso.zignani@studio.unibo.it" userId="c40a19f8-8d62-407e-906f-7ca3eb79171c" providerId="ADAL" clId="{A1017C3F-4039-4ECA-AB1A-0CC021111E06}" dt="2023-05-13T09:39:02.898" v="2202" actId="26606"/>
          <ac:spMkLst>
            <pc:docMk/>
            <pc:sldMk cId="3143483812" sldId="306"/>
            <ac:spMk id="12" creationId="{005E64E4-3A72-471D-BF8E-14BFBF23DD66}"/>
          </ac:spMkLst>
        </pc:spChg>
        <pc:spChg chg="add">
          <ac:chgData name="Tommaso Zignani - tommaso.zignani@studio.unibo.it" userId="c40a19f8-8d62-407e-906f-7ca3eb79171c" providerId="ADAL" clId="{A1017C3F-4039-4ECA-AB1A-0CC021111E06}" dt="2023-05-13T09:39:02.898" v="2202" actId="26606"/>
          <ac:spMkLst>
            <pc:docMk/>
            <pc:sldMk cId="3143483812" sldId="306"/>
            <ac:spMk id="17" creationId="{368A5362-EC3B-4BE3-804B-E6B289AF8A36}"/>
          </ac:spMkLst>
        </pc:spChg>
        <pc:spChg chg="add">
          <ac:chgData name="Tommaso Zignani - tommaso.zignani@studio.unibo.it" userId="c40a19f8-8d62-407e-906f-7ca3eb79171c" providerId="ADAL" clId="{A1017C3F-4039-4ECA-AB1A-0CC021111E06}" dt="2023-05-13T09:39:02.898" v="2202" actId="26606"/>
          <ac:spMkLst>
            <pc:docMk/>
            <pc:sldMk cId="3143483812" sldId="306"/>
            <ac:spMk id="19" creationId="{1D37744E-F5F6-4ED5-9F5F-21183A8FE771}"/>
          </ac:spMkLst>
        </pc:spChg>
        <pc:spChg chg="add">
          <ac:chgData name="Tommaso Zignani - tommaso.zignani@studio.unibo.it" userId="c40a19f8-8d62-407e-906f-7ca3eb79171c" providerId="ADAL" clId="{A1017C3F-4039-4ECA-AB1A-0CC021111E06}" dt="2023-05-13T09:39:02.898" v="2202" actId="26606"/>
          <ac:spMkLst>
            <pc:docMk/>
            <pc:sldMk cId="3143483812" sldId="306"/>
            <ac:spMk id="23" creationId="{0BCB6D3E-2815-49BC-A13F-4EFD1750965D}"/>
          </ac:spMkLst>
        </pc:spChg>
        <pc:spChg chg="add">
          <ac:chgData name="Tommaso Zignani - tommaso.zignani@studio.unibo.it" userId="c40a19f8-8d62-407e-906f-7ca3eb79171c" providerId="ADAL" clId="{A1017C3F-4039-4ECA-AB1A-0CC021111E06}" dt="2023-05-13T09:39:02.898" v="2202" actId="26606"/>
          <ac:spMkLst>
            <pc:docMk/>
            <pc:sldMk cId="3143483812" sldId="306"/>
            <ac:spMk id="25" creationId="{C77A9593-26A9-4234-8351-9339ABF91361}"/>
          </ac:spMkLst>
        </pc:spChg>
        <pc:spChg chg="add">
          <ac:chgData name="Tommaso Zignani - tommaso.zignani@studio.unibo.it" userId="c40a19f8-8d62-407e-906f-7ca3eb79171c" providerId="ADAL" clId="{A1017C3F-4039-4ECA-AB1A-0CC021111E06}" dt="2023-05-13T09:39:02.898" v="2202" actId="26606"/>
          <ac:spMkLst>
            <pc:docMk/>
            <pc:sldMk cId="3143483812" sldId="306"/>
            <ac:spMk id="29" creationId="{7723AC0F-348F-4B67-BAC9-F3049BD209A9}"/>
          </ac:spMkLst>
        </pc:spChg>
        <pc:picChg chg="add mod">
          <ac:chgData name="Tommaso Zignani - tommaso.zignani@studio.unibo.it" userId="c40a19f8-8d62-407e-906f-7ca3eb79171c" providerId="ADAL" clId="{A1017C3F-4039-4ECA-AB1A-0CC021111E06}" dt="2023-05-13T09:39:02.898" v="2202" actId="26606"/>
          <ac:picMkLst>
            <pc:docMk/>
            <pc:sldMk cId="3143483812" sldId="306"/>
            <ac:picMk id="5" creationId="{1628E7CB-A7F7-4362-E60E-B233B4850D35}"/>
          </ac:picMkLst>
        </pc:picChg>
        <pc:cxnChg chg="add">
          <ac:chgData name="Tommaso Zignani - tommaso.zignani@studio.unibo.it" userId="c40a19f8-8d62-407e-906f-7ca3eb79171c" providerId="ADAL" clId="{A1017C3F-4039-4ECA-AB1A-0CC021111E06}" dt="2023-05-13T09:39:02.898" v="2202" actId="26606"/>
          <ac:cxnSpMkLst>
            <pc:docMk/>
            <pc:sldMk cId="3143483812" sldId="306"/>
            <ac:cxnSpMk id="21" creationId="{DD9D7C55-D0C1-4B48-ADC5-A9E322B19608}"/>
          </ac:cxnSpMkLst>
        </pc:cxnChg>
        <pc:cxnChg chg="add">
          <ac:chgData name="Tommaso Zignani - tommaso.zignani@studio.unibo.it" userId="c40a19f8-8d62-407e-906f-7ca3eb79171c" providerId="ADAL" clId="{A1017C3F-4039-4ECA-AB1A-0CC021111E06}" dt="2023-05-13T09:39:02.898" v="2202" actId="26606"/>
          <ac:cxnSpMkLst>
            <pc:docMk/>
            <pc:sldMk cId="3143483812" sldId="306"/>
            <ac:cxnSpMk id="27" creationId="{6E1AD3BD-190E-448E-9100-7E7AAB9BB996}"/>
          </ac:cxnSpMkLst>
        </pc:cxnChg>
      </pc:sldChg>
      <pc:sldChg chg="addSp delSp modSp new mod">
        <pc:chgData name="Tommaso Zignani - tommaso.zignani@studio.unibo.it" userId="c40a19f8-8d62-407e-906f-7ca3eb79171c" providerId="ADAL" clId="{A1017C3F-4039-4ECA-AB1A-0CC021111E06}" dt="2023-05-13T09:39:56.830" v="2223" actId="14100"/>
        <pc:sldMkLst>
          <pc:docMk/>
          <pc:sldMk cId="1673137131" sldId="307"/>
        </pc:sldMkLst>
        <pc:spChg chg="mod">
          <ac:chgData name="Tommaso Zignani - tommaso.zignani@studio.unibo.it" userId="c40a19f8-8d62-407e-906f-7ca3eb79171c" providerId="ADAL" clId="{A1017C3F-4039-4ECA-AB1A-0CC021111E06}" dt="2023-05-13T09:39:48.104" v="2219" actId="1076"/>
          <ac:spMkLst>
            <pc:docMk/>
            <pc:sldMk cId="1673137131" sldId="307"/>
            <ac:spMk id="2" creationId="{4B123FD0-A978-3C98-EAB4-1A3088ECC712}"/>
          </ac:spMkLst>
        </pc:spChg>
        <pc:spChg chg="del">
          <ac:chgData name="Tommaso Zignani - tommaso.zignani@studio.unibo.it" userId="c40a19f8-8d62-407e-906f-7ca3eb79171c" providerId="ADAL" clId="{A1017C3F-4039-4ECA-AB1A-0CC021111E06}" dt="2023-05-12T14:34:39.438" v="476"/>
          <ac:spMkLst>
            <pc:docMk/>
            <pc:sldMk cId="1673137131" sldId="307"/>
            <ac:spMk id="3" creationId="{5C8E5D61-7C39-0817-C3E8-FDB62403E271}"/>
          </ac:spMkLst>
        </pc:spChg>
        <pc:spChg chg="del">
          <ac:chgData name="Tommaso Zignani - tommaso.zignani@studio.unibo.it" userId="c40a19f8-8d62-407e-906f-7ca3eb79171c" providerId="ADAL" clId="{A1017C3F-4039-4ECA-AB1A-0CC021111E06}" dt="2023-05-12T14:34:55.223" v="477"/>
          <ac:spMkLst>
            <pc:docMk/>
            <pc:sldMk cId="1673137131" sldId="307"/>
            <ac:spMk id="4" creationId="{0FABA7AB-294C-A2B9-5F59-CD119840C9B6}"/>
          </ac:spMkLst>
        </pc:spChg>
        <pc:spChg chg="add del mod">
          <ac:chgData name="Tommaso Zignani - tommaso.zignani@studio.unibo.it" userId="c40a19f8-8d62-407e-906f-7ca3eb79171c" providerId="ADAL" clId="{A1017C3F-4039-4ECA-AB1A-0CC021111E06}" dt="2023-05-13T08:39:56.403" v="1297"/>
          <ac:spMkLst>
            <pc:docMk/>
            <pc:sldMk cId="1673137131" sldId="307"/>
            <ac:spMk id="4" creationId="{C8D3CEB5-BDD7-77E8-0FC6-AC1670393356}"/>
          </ac:spMkLst>
        </pc:spChg>
        <pc:picChg chg="add mod">
          <ac:chgData name="Tommaso Zignani - tommaso.zignani@studio.unibo.it" userId="c40a19f8-8d62-407e-906f-7ca3eb79171c" providerId="ADAL" clId="{A1017C3F-4039-4ECA-AB1A-0CC021111E06}" dt="2023-05-13T09:39:56.830" v="2223" actId="14100"/>
          <ac:picMkLst>
            <pc:docMk/>
            <pc:sldMk cId="1673137131" sldId="307"/>
            <ac:picMk id="5" creationId="{C3C0C280-8E01-90F5-9C0E-452C2BA73161}"/>
          </ac:picMkLst>
        </pc:picChg>
        <pc:picChg chg="add del mod">
          <ac:chgData name="Tommaso Zignani - tommaso.zignani@studio.unibo.it" userId="c40a19f8-8d62-407e-906f-7ca3eb79171c" providerId="ADAL" clId="{A1017C3F-4039-4ECA-AB1A-0CC021111E06}" dt="2023-05-13T08:39:52.009" v="1294" actId="478"/>
          <ac:picMkLst>
            <pc:docMk/>
            <pc:sldMk cId="1673137131" sldId="307"/>
            <ac:picMk id="6" creationId="{7B5EDD9B-18E6-534D-BBB6-34617648415B}"/>
          </ac:picMkLst>
        </pc:picChg>
        <pc:picChg chg="add del mod">
          <ac:chgData name="Tommaso Zignani - tommaso.zignani@studio.unibo.it" userId="c40a19f8-8d62-407e-906f-7ca3eb79171c" providerId="ADAL" clId="{A1017C3F-4039-4ECA-AB1A-0CC021111E06}" dt="2023-05-13T08:39:54.817" v="1296" actId="478"/>
          <ac:picMkLst>
            <pc:docMk/>
            <pc:sldMk cId="1673137131" sldId="307"/>
            <ac:picMk id="7" creationId="{7907C562-B1B8-93BF-D4C7-42C1D2D364E1}"/>
          </ac:picMkLst>
        </pc:picChg>
        <pc:picChg chg="add mod">
          <ac:chgData name="Tommaso Zignani - tommaso.zignani@studio.unibo.it" userId="c40a19f8-8d62-407e-906f-7ca3eb79171c" providerId="ADAL" clId="{A1017C3F-4039-4ECA-AB1A-0CC021111E06}" dt="2023-05-13T09:39:49.580" v="2220" actId="1076"/>
          <ac:picMkLst>
            <pc:docMk/>
            <pc:sldMk cId="1673137131" sldId="307"/>
            <ac:picMk id="8" creationId="{F29F499C-43C0-1731-F645-7ECA5C36CDC8}"/>
          </ac:picMkLst>
        </pc:picChg>
      </pc:sldChg>
      <pc:sldChg chg="addSp delSp modSp new mod">
        <pc:chgData name="Tommaso Zignani - tommaso.zignani@studio.unibo.it" userId="c40a19f8-8d62-407e-906f-7ca3eb79171c" providerId="ADAL" clId="{A1017C3F-4039-4ECA-AB1A-0CC021111E06}" dt="2023-05-13T10:26:25.490" v="2847" actId="20577"/>
        <pc:sldMkLst>
          <pc:docMk/>
          <pc:sldMk cId="1663505790" sldId="308"/>
        </pc:sldMkLst>
        <pc:spChg chg="mod">
          <ac:chgData name="Tommaso Zignani - tommaso.zignani@studio.unibo.it" userId="c40a19f8-8d62-407e-906f-7ca3eb79171c" providerId="ADAL" clId="{A1017C3F-4039-4ECA-AB1A-0CC021111E06}" dt="2023-05-13T09:40:26.837" v="2230" actId="1076"/>
          <ac:spMkLst>
            <pc:docMk/>
            <pc:sldMk cId="1663505790" sldId="308"/>
            <ac:spMk id="2" creationId="{CDF9EBEF-34E4-5A7F-17BA-6EB3CA7469C1}"/>
          </ac:spMkLst>
        </pc:spChg>
        <pc:spChg chg="del">
          <ac:chgData name="Tommaso Zignani - tommaso.zignani@studio.unibo.it" userId="c40a19f8-8d62-407e-906f-7ca3eb79171c" providerId="ADAL" clId="{A1017C3F-4039-4ECA-AB1A-0CC021111E06}" dt="2023-05-12T14:35:13.844" v="479"/>
          <ac:spMkLst>
            <pc:docMk/>
            <pc:sldMk cId="1663505790" sldId="308"/>
            <ac:spMk id="3" creationId="{30FC9A30-8B26-1429-0F57-AA381C401443}"/>
          </ac:spMkLst>
        </pc:spChg>
        <pc:spChg chg="add del mod">
          <ac:chgData name="Tommaso Zignani - tommaso.zignani@studio.unibo.it" userId="c40a19f8-8d62-407e-906f-7ca3eb79171c" providerId="ADAL" clId="{A1017C3F-4039-4ECA-AB1A-0CC021111E06}" dt="2023-05-13T08:40:21.965" v="1298"/>
          <ac:spMkLst>
            <pc:docMk/>
            <pc:sldMk cId="1663505790" sldId="308"/>
            <ac:spMk id="4" creationId="{3A0787C7-C3FB-F032-D1AE-D82E0D63AC1D}"/>
          </ac:spMkLst>
        </pc:spChg>
        <pc:spChg chg="del">
          <ac:chgData name="Tommaso Zignani - tommaso.zignani@studio.unibo.it" userId="c40a19f8-8d62-407e-906f-7ca3eb79171c" providerId="ADAL" clId="{A1017C3F-4039-4ECA-AB1A-0CC021111E06}" dt="2023-05-12T14:35:22.314" v="480"/>
          <ac:spMkLst>
            <pc:docMk/>
            <pc:sldMk cId="1663505790" sldId="308"/>
            <ac:spMk id="4" creationId="{3C25E418-88AD-AB23-A53C-D8F873CD3B77}"/>
          </ac:spMkLst>
        </pc:spChg>
        <pc:spChg chg="add mod">
          <ac:chgData name="Tommaso Zignani - tommaso.zignani@studio.unibo.it" userId="c40a19f8-8d62-407e-906f-7ca3eb79171c" providerId="ADAL" clId="{A1017C3F-4039-4ECA-AB1A-0CC021111E06}" dt="2023-05-13T10:26:25.490" v="2847" actId="20577"/>
          <ac:spMkLst>
            <pc:docMk/>
            <pc:sldMk cId="1663505790" sldId="308"/>
            <ac:spMk id="8" creationId="{15902B77-5264-FF8A-1D86-2D2D124E0390}"/>
          </ac:spMkLst>
        </pc:spChg>
        <pc:picChg chg="add mod">
          <ac:chgData name="Tommaso Zignani - tommaso.zignani@studio.unibo.it" userId="c40a19f8-8d62-407e-906f-7ca3eb79171c" providerId="ADAL" clId="{A1017C3F-4039-4ECA-AB1A-0CC021111E06}" dt="2023-05-13T09:40:41.161" v="2233" actId="14100"/>
          <ac:picMkLst>
            <pc:docMk/>
            <pc:sldMk cId="1663505790" sldId="308"/>
            <ac:picMk id="5" creationId="{BEEAE7A6-1FFC-7492-E013-B7C811955453}"/>
          </ac:picMkLst>
        </pc:picChg>
        <pc:picChg chg="add del mod">
          <ac:chgData name="Tommaso Zignani - tommaso.zignani@studio.unibo.it" userId="c40a19f8-8d62-407e-906f-7ca3eb79171c" providerId="ADAL" clId="{A1017C3F-4039-4ECA-AB1A-0CC021111E06}" dt="2023-05-13T08:39:48.568" v="1293" actId="478"/>
          <ac:picMkLst>
            <pc:docMk/>
            <pc:sldMk cId="1663505790" sldId="308"/>
            <ac:picMk id="6" creationId="{F814AC36-3DEC-99A8-C9D5-787767553F5F}"/>
          </ac:picMkLst>
        </pc:picChg>
        <pc:picChg chg="add mod">
          <ac:chgData name="Tommaso Zignani - tommaso.zignani@studio.unibo.it" userId="c40a19f8-8d62-407e-906f-7ca3eb79171c" providerId="ADAL" clId="{A1017C3F-4039-4ECA-AB1A-0CC021111E06}" dt="2023-05-13T09:41:58.567" v="2253" actId="14100"/>
          <ac:picMkLst>
            <pc:docMk/>
            <pc:sldMk cId="1663505790" sldId="308"/>
            <ac:picMk id="7" creationId="{0EA75FA3-A4A7-CCC9-8267-FD202EE27F89}"/>
          </ac:picMkLst>
        </pc:picChg>
      </pc:sldChg>
      <pc:sldChg chg="addSp delSp modSp new mod setBg">
        <pc:chgData name="Tommaso Zignani - tommaso.zignani@studio.unibo.it" userId="c40a19f8-8d62-407e-906f-7ca3eb79171c" providerId="ADAL" clId="{A1017C3F-4039-4ECA-AB1A-0CC021111E06}" dt="2023-05-13T10:31:24.153" v="2915" actId="1076"/>
        <pc:sldMkLst>
          <pc:docMk/>
          <pc:sldMk cId="442831507" sldId="309"/>
        </pc:sldMkLst>
        <pc:spChg chg="mod">
          <ac:chgData name="Tommaso Zignani - tommaso.zignani@studio.unibo.it" userId="c40a19f8-8d62-407e-906f-7ca3eb79171c" providerId="ADAL" clId="{A1017C3F-4039-4ECA-AB1A-0CC021111E06}" dt="2023-05-13T09:42:34.238" v="2268" actId="1076"/>
          <ac:spMkLst>
            <pc:docMk/>
            <pc:sldMk cId="442831507" sldId="309"/>
            <ac:spMk id="2" creationId="{B9112B79-7848-778C-CAF5-C9D540003C0A}"/>
          </ac:spMkLst>
        </pc:spChg>
        <pc:spChg chg="del">
          <ac:chgData name="Tommaso Zignani - tommaso.zignani@studio.unibo.it" userId="c40a19f8-8d62-407e-906f-7ca3eb79171c" providerId="ADAL" clId="{A1017C3F-4039-4ECA-AB1A-0CC021111E06}" dt="2023-05-12T14:36:52.959" v="489"/>
          <ac:spMkLst>
            <pc:docMk/>
            <pc:sldMk cId="442831507" sldId="309"/>
            <ac:spMk id="3" creationId="{1C7C56DB-2E6D-0F5A-F759-54995AB87E17}"/>
          </ac:spMkLst>
        </pc:spChg>
        <pc:spChg chg="add mod">
          <ac:chgData name="Tommaso Zignani - tommaso.zignani@studio.unibo.it" userId="c40a19f8-8d62-407e-906f-7ca3eb79171c" providerId="ADAL" clId="{A1017C3F-4039-4ECA-AB1A-0CC021111E06}" dt="2023-05-13T10:31:24.153" v="2915" actId="1076"/>
          <ac:spMkLst>
            <pc:docMk/>
            <pc:sldMk cId="442831507" sldId="309"/>
            <ac:spMk id="3" creationId="{C8A2E20C-9147-8766-D389-BFCE6F44F9C0}"/>
          </ac:spMkLst>
        </pc:spChg>
        <pc:spChg chg="del mod">
          <ac:chgData name="Tommaso Zignani - tommaso.zignani@studio.unibo.it" userId="c40a19f8-8d62-407e-906f-7ca3eb79171c" providerId="ADAL" clId="{A1017C3F-4039-4ECA-AB1A-0CC021111E06}" dt="2023-05-13T09:06:41.685" v="1638" actId="478"/>
          <ac:spMkLst>
            <pc:docMk/>
            <pc:sldMk cId="442831507" sldId="309"/>
            <ac:spMk id="4" creationId="{650103D0-BE83-F8F0-A636-D473A3C38EAB}"/>
          </ac:spMkLst>
        </pc:spChg>
        <pc:spChg chg="add del">
          <ac:chgData name="Tommaso Zignani - tommaso.zignani@studio.unibo.it" userId="c40a19f8-8d62-407e-906f-7ca3eb79171c" providerId="ADAL" clId="{A1017C3F-4039-4ECA-AB1A-0CC021111E06}" dt="2023-05-13T09:41:16.460" v="2236" actId="26606"/>
          <ac:spMkLst>
            <pc:docMk/>
            <pc:sldMk cId="442831507" sldId="309"/>
            <ac:spMk id="10" creationId="{EC4C0039-02F0-64CE-DEC1-BAD53CFAD0E8}"/>
          </ac:spMkLst>
        </pc:spChg>
        <pc:spChg chg="add del">
          <ac:chgData name="Tommaso Zignani - tommaso.zignani@studio.unibo.it" userId="c40a19f8-8d62-407e-906f-7ca3eb79171c" providerId="ADAL" clId="{A1017C3F-4039-4ECA-AB1A-0CC021111E06}" dt="2023-05-13T09:41:56.152" v="2252" actId="26606"/>
          <ac:spMkLst>
            <pc:docMk/>
            <pc:sldMk cId="442831507" sldId="309"/>
            <ac:spMk id="11" creationId="{FB71362F-6305-42A2-8633-285CE3813B1A}"/>
          </ac:spMkLst>
        </pc:spChg>
        <pc:spChg chg="add del">
          <ac:chgData name="Tommaso Zignani - tommaso.zignani@studio.unibo.it" userId="c40a19f8-8d62-407e-906f-7ca3eb79171c" providerId="ADAL" clId="{A1017C3F-4039-4ECA-AB1A-0CC021111E06}" dt="2023-05-13T09:41:16.460" v="2236" actId="26606"/>
          <ac:spMkLst>
            <pc:docMk/>
            <pc:sldMk cId="442831507" sldId="309"/>
            <ac:spMk id="13" creationId="{FB71362F-6305-42A2-8633-285CE3813B1A}"/>
          </ac:spMkLst>
        </pc:spChg>
        <pc:spChg chg="add del">
          <ac:chgData name="Tommaso Zignani - tommaso.zignani@studio.unibo.it" userId="c40a19f8-8d62-407e-906f-7ca3eb79171c" providerId="ADAL" clId="{A1017C3F-4039-4ECA-AB1A-0CC021111E06}" dt="2023-05-13T09:41:18.939" v="2238" actId="26606"/>
          <ac:spMkLst>
            <pc:docMk/>
            <pc:sldMk cId="442831507" sldId="309"/>
            <ac:spMk id="15" creationId="{FB71362F-6305-42A2-8633-285CE3813B1A}"/>
          </ac:spMkLst>
        </pc:spChg>
        <pc:spChg chg="add del">
          <ac:chgData name="Tommaso Zignani - tommaso.zignani@studio.unibo.it" userId="c40a19f8-8d62-407e-906f-7ca3eb79171c" providerId="ADAL" clId="{A1017C3F-4039-4ECA-AB1A-0CC021111E06}" dt="2023-05-13T09:41:18.939" v="2238" actId="26606"/>
          <ac:spMkLst>
            <pc:docMk/>
            <pc:sldMk cId="442831507" sldId="309"/>
            <ac:spMk id="16" creationId="{0F18A89F-423B-4E0D-C68C-F720A8B302D0}"/>
          </ac:spMkLst>
        </pc:spChg>
        <pc:spChg chg="add del">
          <ac:chgData name="Tommaso Zignani - tommaso.zignani@studio.unibo.it" userId="c40a19f8-8d62-407e-906f-7ca3eb79171c" providerId="ADAL" clId="{A1017C3F-4039-4ECA-AB1A-0CC021111E06}" dt="2023-05-13T09:41:56.152" v="2252" actId="26606"/>
          <ac:spMkLst>
            <pc:docMk/>
            <pc:sldMk cId="442831507" sldId="309"/>
            <ac:spMk id="17" creationId="{DB48365C-39E4-41C6-B96C-26408CCFA7EE}"/>
          </ac:spMkLst>
        </pc:spChg>
        <pc:spChg chg="add del">
          <ac:chgData name="Tommaso Zignani - tommaso.zignani@studio.unibo.it" userId="c40a19f8-8d62-407e-906f-7ca3eb79171c" providerId="ADAL" clId="{A1017C3F-4039-4ECA-AB1A-0CC021111E06}" dt="2023-05-13T09:41:56.152" v="2252" actId="26606"/>
          <ac:spMkLst>
            <pc:docMk/>
            <pc:sldMk cId="442831507" sldId="309"/>
            <ac:spMk id="18" creationId="{611F50C1-F708-485D-B1A9-65873AB21768}"/>
          </ac:spMkLst>
        </pc:spChg>
        <pc:spChg chg="add del">
          <ac:chgData name="Tommaso Zignani - tommaso.zignani@studio.unibo.it" userId="c40a19f8-8d62-407e-906f-7ca3eb79171c" providerId="ADAL" clId="{A1017C3F-4039-4ECA-AB1A-0CC021111E06}" dt="2023-05-13T09:41:56.152" v="2252" actId="26606"/>
          <ac:spMkLst>
            <pc:docMk/>
            <pc:sldMk cId="442831507" sldId="309"/>
            <ac:spMk id="19" creationId="{86C03931-92CB-4E6A-822B-50DE062110B8}"/>
          </ac:spMkLst>
        </pc:spChg>
        <pc:spChg chg="add del">
          <ac:chgData name="Tommaso Zignani - tommaso.zignani@studio.unibo.it" userId="c40a19f8-8d62-407e-906f-7ca3eb79171c" providerId="ADAL" clId="{A1017C3F-4039-4ECA-AB1A-0CC021111E06}" dt="2023-05-13T09:41:56.152" v="2252" actId="26606"/>
          <ac:spMkLst>
            <pc:docMk/>
            <pc:sldMk cId="442831507" sldId="309"/>
            <ac:spMk id="23" creationId="{25217770-871E-441F-AD70-16C1E0D561D5}"/>
          </ac:spMkLst>
        </pc:spChg>
        <pc:spChg chg="add del">
          <ac:chgData name="Tommaso Zignani - tommaso.zignani@studio.unibo.it" userId="c40a19f8-8d62-407e-906f-7ca3eb79171c" providerId="ADAL" clId="{A1017C3F-4039-4ECA-AB1A-0CC021111E06}" dt="2023-05-13T09:41:56.152" v="2252" actId="26606"/>
          <ac:spMkLst>
            <pc:docMk/>
            <pc:sldMk cId="442831507" sldId="309"/>
            <ac:spMk id="25" creationId="{FA31D9BD-07E7-4FED-9A0B-DD9B6EC49B7A}"/>
          </ac:spMkLst>
        </pc:spChg>
        <pc:spChg chg="add del">
          <ac:chgData name="Tommaso Zignani - tommaso.zignani@studio.unibo.it" userId="c40a19f8-8d62-407e-906f-7ca3eb79171c" providerId="ADAL" clId="{A1017C3F-4039-4ECA-AB1A-0CC021111E06}" dt="2023-05-13T09:41:56.152" v="2252" actId="26606"/>
          <ac:spMkLst>
            <pc:docMk/>
            <pc:sldMk cId="442831507" sldId="309"/>
            <ac:spMk id="27" creationId="{83F450D6-4ADD-4996-A79D-C5304C2F9AAD}"/>
          </ac:spMkLst>
        </pc:spChg>
        <pc:spChg chg="add del">
          <ac:chgData name="Tommaso Zignani - tommaso.zignani@studio.unibo.it" userId="c40a19f8-8d62-407e-906f-7ca3eb79171c" providerId="ADAL" clId="{A1017C3F-4039-4ECA-AB1A-0CC021111E06}" dt="2023-05-13T09:41:54.315" v="2249" actId="26606"/>
          <ac:spMkLst>
            <pc:docMk/>
            <pc:sldMk cId="442831507" sldId="309"/>
            <ac:spMk id="31" creationId="{5BE6CD32-02D7-557A-5395-1D601EADCB4B}"/>
          </ac:spMkLst>
        </pc:spChg>
        <pc:spChg chg="add del">
          <ac:chgData name="Tommaso Zignani - tommaso.zignani@studio.unibo.it" userId="c40a19f8-8d62-407e-906f-7ca3eb79171c" providerId="ADAL" clId="{A1017C3F-4039-4ECA-AB1A-0CC021111E06}" dt="2023-05-13T09:41:43.410" v="2243" actId="26606"/>
          <ac:spMkLst>
            <pc:docMk/>
            <pc:sldMk cId="442831507" sldId="309"/>
            <ac:spMk id="32" creationId="{FB71362F-6305-42A2-8633-285CE3813B1A}"/>
          </ac:spMkLst>
        </pc:spChg>
        <pc:spChg chg="add del">
          <ac:chgData name="Tommaso Zignani - tommaso.zignani@studio.unibo.it" userId="c40a19f8-8d62-407e-906f-7ca3eb79171c" providerId="ADAL" clId="{A1017C3F-4039-4ECA-AB1A-0CC021111E06}" dt="2023-05-13T09:41:43.410" v="2243" actId="26606"/>
          <ac:spMkLst>
            <pc:docMk/>
            <pc:sldMk cId="442831507" sldId="309"/>
            <ac:spMk id="34" creationId="{611F50C1-F708-485D-B1A9-65873AB21768}"/>
          </ac:spMkLst>
        </pc:spChg>
        <pc:spChg chg="add del">
          <ac:chgData name="Tommaso Zignani - tommaso.zignani@studio.unibo.it" userId="c40a19f8-8d62-407e-906f-7ca3eb79171c" providerId="ADAL" clId="{A1017C3F-4039-4ECA-AB1A-0CC021111E06}" dt="2023-05-13T09:41:43.410" v="2243" actId="26606"/>
          <ac:spMkLst>
            <pc:docMk/>
            <pc:sldMk cId="442831507" sldId="309"/>
            <ac:spMk id="38" creationId="{DB48365C-39E4-41C6-B96C-26408CCFA7EE}"/>
          </ac:spMkLst>
        </pc:spChg>
        <pc:spChg chg="add del">
          <ac:chgData name="Tommaso Zignani - tommaso.zignani@studio.unibo.it" userId="c40a19f8-8d62-407e-906f-7ca3eb79171c" providerId="ADAL" clId="{A1017C3F-4039-4ECA-AB1A-0CC021111E06}" dt="2023-05-13T09:41:43.410" v="2243" actId="26606"/>
          <ac:spMkLst>
            <pc:docMk/>
            <pc:sldMk cId="442831507" sldId="309"/>
            <ac:spMk id="40" creationId="{86C03931-92CB-4E6A-822B-50DE062110B8}"/>
          </ac:spMkLst>
        </pc:spChg>
        <pc:spChg chg="add del">
          <ac:chgData name="Tommaso Zignani - tommaso.zignani@studio.unibo.it" userId="c40a19f8-8d62-407e-906f-7ca3eb79171c" providerId="ADAL" clId="{A1017C3F-4039-4ECA-AB1A-0CC021111E06}" dt="2023-05-13T09:41:43.410" v="2243" actId="26606"/>
          <ac:spMkLst>
            <pc:docMk/>
            <pc:sldMk cId="442831507" sldId="309"/>
            <ac:spMk id="44" creationId="{25217770-871E-441F-AD70-16C1E0D561D5}"/>
          </ac:spMkLst>
        </pc:spChg>
        <pc:spChg chg="add del">
          <ac:chgData name="Tommaso Zignani - tommaso.zignani@studio.unibo.it" userId="c40a19f8-8d62-407e-906f-7ca3eb79171c" providerId="ADAL" clId="{A1017C3F-4039-4ECA-AB1A-0CC021111E06}" dt="2023-05-13T09:41:43.410" v="2243" actId="26606"/>
          <ac:spMkLst>
            <pc:docMk/>
            <pc:sldMk cId="442831507" sldId="309"/>
            <ac:spMk id="46" creationId="{FA31D9BD-07E7-4FED-9A0B-DD9B6EC49B7A}"/>
          </ac:spMkLst>
        </pc:spChg>
        <pc:spChg chg="add del">
          <ac:chgData name="Tommaso Zignani - tommaso.zignani@studio.unibo.it" userId="c40a19f8-8d62-407e-906f-7ca3eb79171c" providerId="ADAL" clId="{A1017C3F-4039-4ECA-AB1A-0CC021111E06}" dt="2023-05-13T09:41:43.410" v="2243" actId="26606"/>
          <ac:spMkLst>
            <pc:docMk/>
            <pc:sldMk cId="442831507" sldId="309"/>
            <ac:spMk id="48" creationId="{83F450D6-4ADD-4996-A79D-C5304C2F9AAD}"/>
          </ac:spMkLst>
        </pc:spChg>
        <pc:spChg chg="add del">
          <ac:chgData name="Tommaso Zignani - tommaso.zignani@studio.unibo.it" userId="c40a19f8-8d62-407e-906f-7ca3eb79171c" providerId="ADAL" clId="{A1017C3F-4039-4ECA-AB1A-0CC021111E06}" dt="2023-05-13T09:41:54.315" v="2249" actId="26606"/>
          <ac:spMkLst>
            <pc:docMk/>
            <pc:sldMk cId="442831507" sldId="309"/>
            <ac:spMk id="50" creationId="{E44B590A-534A-411B-B247-235FB9436C97}"/>
          </ac:spMkLst>
        </pc:spChg>
        <pc:spChg chg="add del">
          <ac:chgData name="Tommaso Zignani - tommaso.zignani@studio.unibo.it" userId="c40a19f8-8d62-407e-906f-7ca3eb79171c" providerId="ADAL" clId="{A1017C3F-4039-4ECA-AB1A-0CC021111E06}" dt="2023-05-13T09:41:54.315" v="2249" actId="26606"/>
          <ac:spMkLst>
            <pc:docMk/>
            <pc:sldMk cId="442831507" sldId="309"/>
            <ac:spMk id="51" creationId="{1129C41C-3891-41A5-8496-DD9D80470F24}"/>
          </ac:spMkLst>
        </pc:spChg>
        <pc:spChg chg="add del">
          <ac:chgData name="Tommaso Zignani - tommaso.zignani@studio.unibo.it" userId="c40a19f8-8d62-407e-906f-7ca3eb79171c" providerId="ADAL" clId="{A1017C3F-4039-4ECA-AB1A-0CC021111E06}" dt="2023-05-13T09:41:54.315" v="2249" actId="26606"/>
          <ac:spMkLst>
            <pc:docMk/>
            <pc:sldMk cId="442831507" sldId="309"/>
            <ac:spMk id="52" creationId="{29E2A073-CFDF-4DC4-BC28-3801371B025B}"/>
          </ac:spMkLst>
        </pc:spChg>
        <pc:spChg chg="add del">
          <ac:chgData name="Tommaso Zignani - tommaso.zignani@studio.unibo.it" userId="c40a19f8-8d62-407e-906f-7ca3eb79171c" providerId="ADAL" clId="{A1017C3F-4039-4ECA-AB1A-0CC021111E06}" dt="2023-05-13T09:41:54.315" v="2249" actId="26606"/>
          <ac:spMkLst>
            <pc:docMk/>
            <pc:sldMk cId="442831507" sldId="309"/>
            <ac:spMk id="53" creationId="{140D2CE3-F617-4C6E-8D08-8E08651F3BB9}"/>
          </ac:spMkLst>
        </pc:spChg>
        <pc:picChg chg="add mod ord">
          <ac:chgData name="Tommaso Zignani - tommaso.zignani@studio.unibo.it" userId="c40a19f8-8d62-407e-906f-7ca3eb79171c" providerId="ADAL" clId="{A1017C3F-4039-4ECA-AB1A-0CC021111E06}" dt="2023-05-13T10:27:50.341" v="2850" actId="1076"/>
          <ac:picMkLst>
            <pc:docMk/>
            <pc:sldMk cId="442831507" sldId="309"/>
            <ac:picMk id="5" creationId="{B3FB6B4D-805E-3197-F41B-097CD8A8D337}"/>
          </ac:picMkLst>
        </pc:picChg>
        <pc:picChg chg="add mod">
          <ac:chgData name="Tommaso Zignani - tommaso.zignani@studio.unibo.it" userId="c40a19f8-8d62-407e-906f-7ca3eb79171c" providerId="ADAL" clId="{A1017C3F-4039-4ECA-AB1A-0CC021111E06}" dt="2023-05-13T10:27:59.522" v="2853" actId="14100"/>
          <ac:picMkLst>
            <pc:docMk/>
            <pc:sldMk cId="442831507" sldId="309"/>
            <ac:picMk id="6" creationId="{1075030A-9526-DE8C-12E8-D7A5BF7376A7}"/>
          </ac:picMkLst>
        </pc:picChg>
        <pc:cxnChg chg="add del">
          <ac:chgData name="Tommaso Zignani - tommaso.zignani@studio.unibo.it" userId="c40a19f8-8d62-407e-906f-7ca3eb79171c" providerId="ADAL" clId="{A1017C3F-4039-4ECA-AB1A-0CC021111E06}" dt="2023-05-13T09:41:56.152" v="2252" actId="26606"/>
          <ac:cxnSpMkLst>
            <pc:docMk/>
            <pc:sldMk cId="442831507" sldId="309"/>
            <ac:cxnSpMk id="20" creationId="{BAF7F52A-561E-4CE4-A251-1565CF80F23D}"/>
          </ac:cxnSpMkLst>
        </pc:cxnChg>
        <pc:cxnChg chg="add del">
          <ac:chgData name="Tommaso Zignani - tommaso.zignani@studio.unibo.it" userId="c40a19f8-8d62-407e-906f-7ca3eb79171c" providerId="ADAL" clId="{A1017C3F-4039-4ECA-AB1A-0CC021111E06}" dt="2023-05-13T09:41:56.152" v="2252" actId="26606"/>
          <ac:cxnSpMkLst>
            <pc:docMk/>
            <pc:sldMk cId="442831507" sldId="309"/>
            <ac:cxnSpMk id="21" creationId="{45D924A8-0CBC-4398-8B74-63D26D33B8DF}"/>
          </ac:cxnSpMkLst>
        </pc:cxnChg>
        <pc:cxnChg chg="add del">
          <ac:chgData name="Tommaso Zignani - tommaso.zignani@studio.unibo.it" userId="c40a19f8-8d62-407e-906f-7ca3eb79171c" providerId="ADAL" clId="{A1017C3F-4039-4ECA-AB1A-0CC021111E06}" dt="2023-05-13T09:41:43.410" v="2243" actId="26606"/>
          <ac:cxnSpMkLst>
            <pc:docMk/>
            <pc:sldMk cId="442831507" sldId="309"/>
            <ac:cxnSpMk id="36" creationId="{BAF7F52A-561E-4CE4-A251-1565CF80F23D}"/>
          </ac:cxnSpMkLst>
        </pc:cxnChg>
        <pc:cxnChg chg="add del">
          <ac:chgData name="Tommaso Zignani - tommaso.zignani@studio.unibo.it" userId="c40a19f8-8d62-407e-906f-7ca3eb79171c" providerId="ADAL" clId="{A1017C3F-4039-4ECA-AB1A-0CC021111E06}" dt="2023-05-13T09:41:43.410" v="2243" actId="26606"/>
          <ac:cxnSpMkLst>
            <pc:docMk/>
            <pc:sldMk cId="442831507" sldId="309"/>
            <ac:cxnSpMk id="42" creationId="{45D924A8-0CBC-4398-8B74-63D26D33B8DF}"/>
          </ac:cxnSpMkLst>
        </pc:cxnChg>
      </pc:sldChg>
      <pc:sldChg chg="addSp delSp modSp new add del mod">
        <pc:chgData name="Tommaso Zignani - tommaso.zignani@studio.unibo.it" userId="c40a19f8-8d62-407e-906f-7ca3eb79171c" providerId="ADAL" clId="{A1017C3F-4039-4ECA-AB1A-0CC021111E06}" dt="2023-05-13T09:07:39.758" v="1657" actId="2696"/>
        <pc:sldMkLst>
          <pc:docMk/>
          <pc:sldMk cId="392986199" sldId="310"/>
        </pc:sldMkLst>
        <pc:spChg chg="mod">
          <ac:chgData name="Tommaso Zignani - tommaso.zignani@studio.unibo.it" userId="c40a19f8-8d62-407e-906f-7ca3eb79171c" providerId="ADAL" clId="{A1017C3F-4039-4ECA-AB1A-0CC021111E06}" dt="2023-05-13T09:07:33.184" v="1655" actId="20577"/>
          <ac:spMkLst>
            <pc:docMk/>
            <pc:sldMk cId="392986199" sldId="310"/>
            <ac:spMk id="2" creationId="{1F67C128-3BAF-BF42-045A-D9C94616E861}"/>
          </ac:spMkLst>
        </pc:spChg>
        <pc:spChg chg="del">
          <ac:chgData name="Tommaso Zignani - tommaso.zignani@studio.unibo.it" userId="c40a19f8-8d62-407e-906f-7ca3eb79171c" providerId="ADAL" clId="{A1017C3F-4039-4ECA-AB1A-0CC021111E06}" dt="2023-05-12T14:38:35.267" v="498"/>
          <ac:spMkLst>
            <pc:docMk/>
            <pc:sldMk cId="392986199" sldId="310"/>
            <ac:spMk id="3" creationId="{CE28B9A4-EFD9-4344-FD8A-7FEA46FE8597}"/>
          </ac:spMkLst>
        </pc:spChg>
        <pc:picChg chg="add mod">
          <ac:chgData name="Tommaso Zignani - tommaso.zignani@studio.unibo.it" userId="c40a19f8-8d62-407e-906f-7ca3eb79171c" providerId="ADAL" clId="{A1017C3F-4039-4ECA-AB1A-0CC021111E06}" dt="2023-05-13T09:07:01.853" v="1646" actId="1076"/>
          <ac:picMkLst>
            <pc:docMk/>
            <pc:sldMk cId="392986199" sldId="310"/>
            <ac:picMk id="3" creationId="{05245967-53B2-E1E3-C777-9D347277B088}"/>
          </ac:picMkLst>
        </pc:picChg>
        <pc:picChg chg="add mod">
          <ac:chgData name="Tommaso Zignani - tommaso.zignani@studio.unibo.it" userId="c40a19f8-8d62-407e-906f-7ca3eb79171c" providerId="ADAL" clId="{A1017C3F-4039-4ECA-AB1A-0CC021111E06}" dt="2023-05-13T09:06:50.805" v="1641" actId="1076"/>
          <ac:picMkLst>
            <pc:docMk/>
            <pc:sldMk cId="392986199" sldId="310"/>
            <ac:picMk id="4" creationId="{C0700B86-784E-A34B-9E86-5DC5917F93EB}"/>
          </ac:picMkLst>
        </pc:picChg>
      </pc:sldChg>
      <pc:sldChg chg="add del">
        <pc:chgData name="Tommaso Zignani - tommaso.zignani@studio.unibo.it" userId="c40a19f8-8d62-407e-906f-7ca3eb79171c" providerId="ADAL" clId="{A1017C3F-4039-4ECA-AB1A-0CC021111E06}" dt="2023-05-13T09:07:14.401" v="1650"/>
        <pc:sldMkLst>
          <pc:docMk/>
          <pc:sldMk cId="1969933870" sldId="310"/>
        </pc:sldMkLst>
      </pc:sldChg>
      <pc:sldChg chg="new del">
        <pc:chgData name="Tommaso Zignani - tommaso.zignani@studio.unibo.it" userId="c40a19f8-8d62-407e-906f-7ca3eb79171c" providerId="ADAL" clId="{A1017C3F-4039-4ECA-AB1A-0CC021111E06}" dt="2023-05-12T14:38:30.608" v="496" actId="680"/>
        <pc:sldMkLst>
          <pc:docMk/>
          <pc:sldMk cId="4018880373" sldId="310"/>
        </pc:sldMkLst>
      </pc:sldChg>
      <pc:sldChg chg="addSp delSp modSp new mod">
        <pc:chgData name="Tommaso Zignani - tommaso.zignani@studio.unibo.it" userId="c40a19f8-8d62-407e-906f-7ca3eb79171c" providerId="ADAL" clId="{A1017C3F-4039-4ECA-AB1A-0CC021111E06}" dt="2023-05-13T09:43:43.992" v="2288" actId="14100"/>
        <pc:sldMkLst>
          <pc:docMk/>
          <pc:sldMk cId="3532082207" sldId="311"/>
        </pc:sldMkLst>
        <pc:spChg chg="mod">
          <ac:chgData name="Tommaso Zignani - tommaso.zignani@studio.unibo.it" userId="c40a19f8-8d62-407e-906f-7ca3eb79171c" providerId="ADAL" clId="{A1017C3F-4039-4ECA-AB1A-0CC021111E06}" dt="2023-05-13T09:43:43.992" v="2288" actId="14100"/>
          <ac:spMkLst>
            <pc:docMk/>
            <pc:sldMk cId="3532082207" sldId="311"/>
            <ac:spMk id="2" creationId="{2B5DDE3D-2B86-CD56-D395-91398608B642}"/>
          </ac:spMkLst>
        </pc:spChg>
        <pc:spChg chg="del">
          <ac:chgData name="Tommaso Zignani - tommaso.zignani@studio.unibo.it" userId="c40a19f8-8d62-407e-906f-7ca3eb79171c" providerId="ADAL" clId="{A1017C3F-4039-4ECA-AB1A-0CC021111E06}" dt="2023-05-12T14:38:51.546" v="500"/>
          <ac:spMkLst>
            <pc:docMk/>
            <pc:sldMk cId="3532082207" sldId="311"/>
            <ac:spMk id="3" creationId="{67C154DF-EA87-F6D7-D33F-5B9D4E12DDD0}"/>
          </ac:spMkLst>
        </pc:spChg>
        <pc:spChg chg="del">
          <ac:chgData name="Tommaso Zignani - tommaso.zignani@studio.unibo.it" userId="c40a19f8-8d62-407e-906f-7ca3eb79171c" providerId="ADAL" clId="{A1017C3F-4039-4ECA-AB1A-0CC021111E06}" dt="2023-05-12T14:39:01.289" v="501"/>
          <ac:spMkLst>
            <pc:docMk/>
            <pc:sldMk cId="3532082207" sldId="311"/>
            <ac:spMk id="4" creationId="{16D84809-D2C1-1BFC-D344-019869983001}"/>
          </ac:spMkLst>
        </pc:spChg>
        <pc:graphicFrameChg chg="add mod">
          <ac:chgData name="Tommaso Zignani - tommaso.zignani@studio.unibo.it" userId="c40a19f8-8d62-407e-906f-7ca3eb79171c" providerId="ADAL" clId="{A1017C3F-4039-4ECA-AB1A-0CC021111E06}" dt="2023-05-13T09:15:10.475" v="1926"/>
          <ac:graphicFrameMkLst>
            <pc:docMk/>
            <pc:sldMk cId="3532082207" sldId="311"/>
            <ac:graphicFrameMk id="5" creationId="{85BC2D03-2139-C4FD-7BEF-57EBFDE9B516}"/>
          </ac:graphicFrameMkLst>
        </pc:graphicFrameChg>
        <pc:graphicFrameChg chg="add mod">
          <ac:chgData name="Tommaso Zignani - tommaso.zignani@studio.unibo.it" userId="c40a19f8-8d62-407e-906f-7ca3eb79171c" providerId="ADAL" clId="{A1017C3F-4039-4ECA-AB1A-0CC021111E06}" dt="2023-05-13T09:15:10.475" v="1926"/>
          <ac:graphicFrameMkLst>
            <pc:docMk/>
            <pc:sldMk cId="3532082207" sldId="311"/>
            <ac:graphicFrameMk id="6" creationId="{D5E5EBE1-CFD7-E32B-1D4A-F40478207FAB}"/>
          </ac:graphicFrameMkLst>
        </pc:graphicFrameChg>
      </pc:sldChg>
      <pc:sldChg chg="addSp delSp modSp new del mod">
        <pc:chgData name="Tommaso Zignani - tommaso.zignani@studio.unibo.it" userId="c40a19f8-8d62-407e-906f-7ca3eb79171c" providerId="ADAL" clId="{A1017C3F-4039-4ECA-AB1A-0CC021111E06}" dt="2023-05-13T09:08:34.426" v="1667" actId="2696"/>
        <pc:sldMkLst>
          <pc:docMk/>
          <pc:sldMk cId="2536520701" sldId="312"/>
        </pc:sldMkLst>
        <pc:spChg chg="mod">
          <ac:chgData name="Tommaso Zignani - tommaso.zignani@studio.unibo.it" userId="c40a19f8-8d62-407e-906f-7ca3eb79171c" providerId="ADAL" clId="{A1017C3F-4039-4ECA-AB1A-0CC021111E06}" dt="2023-05-13T08:27:34.483" v="1030"/>
          <ac:spMkLst>
            <pc:docMk/>
            <pc:sldMk cId="2536520701" sldId="312"/>
            <ac:spMk id="2" creationId="{DD74AA1D-097C-70CE-306C-EB748701E176}"/>
          </ac:spMkLst>
        </pc:spChg>
        <pc:spChg chg="del">
          <ac:chgData name="Tommaso Zignani - tommaso.zignani@studio.unibo.it" userId="c40a19f8-8d62-407e-906f-7ca3eb79171c" providerId="ADAL" clId="{A1017C3F-4039-4ECA-AB1A-0CC021111E06}" dt="2023-05-12T14:39:27.439" v="503"/>
          <ac:spMkLst>
            <pc:docMk/>
            <pc:sldMk cId="2536520701" sldId="312"/>
            <ac:spMk id="3" creationId="{8816F807-4283-8B78-2699-6909A0D8A4AF}"/>
          </ac:spMkLst>
        </pc:spChg>
        <pc:spChg chg="del">
          <ac:chgData name="Tommaso Zignani - tommaso.zignani@studio.unibo.it" userId="c40a19f8-8d62-407e-906f-7ca3eb79171c" providerId="ADAL" clId="{A1017C3F-4039-4ECA-AB1A-0CC021111E06}" dt="2023-05-12T14:39:36.027" v="504"/>
          <ac:spMkLst>
            <pc:docMk/>
            <pc:sldMk cId="2536520701" sldId="312"/>
            <ac:spMk id="4" creationId="{FEE49AB2-B94B-F6E5-34C0-E6C8561DBBB1}"/>
          </ac:spMkLst>
        </pc:spChg>
        <pc:graphicFrameChg chg="add mod">
          <ac:chgData name="Tommaso Zignani - tommaso.zignani@studio.unibo.it" userId="c40a19f8-8d62-407e-906f-7ca3eb79171c" providerId="ADAL" clId="{A1017C3F-4039-4ECA-AB1A-0CC021111E06}" dt="2023-05-12T14:40:38.689" v="513" actId="1076"/>
          <ac:graphicFrameMkLst>
            <pc:docMk/>
            <pc:sldMk cId="2536520701" sldId="312"/>
            <ac:graphicFrameMk id="5" creationId="{3E61561F-0528-508F-DD24-AB9979AAB1DB}"/>
          </ac:graphicFrameMkLst>
        </pc:graphicFrameChg>
        <pc:graphicFrameChg chg="add mod">
          <ac:chgData name="Tommaso Zignani - tommaso.zignani@studio.unibo.it" userId="c40a19f8-8d62-407e-906f-7ca3eb79171c" providerId="ADAL" clId="{A1017C3F-4039-4ECA-AB1A-0CC021111E06}" dt="2023-05-12T14:40:44.643" v="514" actId="1076"/>
          <ac:graphicFrameMkLst>
            <pc:docMk/>
            <pc:sldMk cId="2536520701" sldId="312"/>
            <ac:graphicFrameMk id="6" creationId="{311CC075-B94B-20A8-4E5B-00F654DE26B1}"/>
          </ac:graphicFrameMkLst>
        </pc:graphicFrameChg>
        <pc:picChg chg="add del mod">
          <ac:chgData name="Tommaso Zignani - tommaso.zignani@studio.unibo.it" userId="c40a19f8-8d62-407e-906f-7ca3eb79171c" providerId="ADAL" clId="{A1017C3F-4039-4ECA-AB1A-0CC021111E06}" dt="2023-05-13T09:01:47.690" v="1524" actId="478"/>
          <ac:picMkLst>
            <pc:docMk/>
            <pc:sldMk cId="2536520701" sldId="312"/>
            <ac:picMk id="7" creationId="{449873D0-F379-7358-D19A-68AFEF52D313}"/>
          </ac:picMkLst>
        </pc:picChg>
      </pc:sldChg>
      <pc:sldChg chg="addSp delSp modSp new del">
        <pc:chgData name="Tommaso Zignani - tommaso.zignani@studio.unibo.it" userId="c40a19f8-8d62-407e-906f-7ca3eb79171c" providerId="ADAL" clId="{A1017C3F-4039-4ECA-AB1A-0CC021111E06}" dt="2023-05-12T14:42:30.125" v="528" actId="2696"/>
        <pc:sldMkLst>
          <pc:docMk/>
          <pc:sldMk cId="2586021297" sldId="313"/>
        </pc:sldMkLst>
        <pc:spChg chg="add del">
          <ac:chgData name="Tommaso Zignani - tommaso.zignani@studio.unibo.it" userId="c40a19f8-8d62-407e-906f-7ca3eb79171c" providerId="ADAL" clId="{A1017C3F-4039-4ECA-AB1A-0CC021111E06}" dt="2023-05-12T14:41:35.894" v="518"/>
          <ac:spMkLst>
            <pc:docMk/>
            <pc:sldMk cId="2586021297" sldId="313"/>
            <ac:spMk id="3" creationId="{13AD188D-C202-9992-3E38-CF57D45C12F2}"/>
          </ac:spMkLst>
        </pc:spChg>
        <pc:picChg chg="add mod">
          <ac:chgData name="Tommaso Zignani - tommaso.zignani@studio.unibo.it" userId="c40a19f8-8d62-407e-906f-7ca3eb79171c" providerId="ADAL" clId="{A1017C3F-4039-4ECA-AB1A-0CC021111E06}" dt="2023-05-12T14:41:35.894" v="518"/>
          <ac:picMkLst>
            <pc:docMk/>
            <pc:sldMk cId="2586021297" sldId="313"/>
            <ac:picMk id="5" creationId="{0C676C14-872B-DF9E-FFBD-FEDBFC9F7BAF}"/>
          </ac:picMkLst>
        </pc:picChg>
      </pc:sldChg>
      <pc:sldChg chg="addSp delSp modSp new mod">
        <pc:chgData name="Tommaso Zignani - tommaso.zignani@studio.unibo.it" userId="c40a19f8-8d62-407e-906f-7ca3eb79171c" providerId="ADAL" clId="{A1017C3F-4039-4ECA-AB1A-0CC021111E06}" dt="2023-05-13T09:46:48.384" v="2314" actId="1076"/>
        <pc:sldMkLst>
          <pc:docMk/>
          <pc:sldMk cId="252632952" sldId="314"/>
        </pc:sldMkLst>
        <pc:spChg chg="mod">
          <ac:chgData name="Tommaso Zignani - tommaso.zignani@studio.unibo.it" userId="c40a19f8-8d62-407e-906f-7ca3eb79171c" providerId="ADAL" clId="{A1017C3F-4039-4ECA-AB1A-0CC021111E06}" dt="2023-05-13T09:46:48.384" v="2314" actId="1076"/>
          <ac:spMkLst>
            <pc:docMk/>
            <pc:sldMk cId="252632952" sldId="314"/>
            <ac:spMk id="2" creationId="{A5A784A3-D7DF-17A5-54D5-C9E9C9B76963}"/>
          </ac:spMkLst>
        </pc:spChg>
        <pc:spChg chg="del">
          <ac:chgData name="Tommaso Zignani - tommaso.zignani@studio.unibo.it" userId="c40a19f8-8d62-407e-906f-7ca3eb79171c" providerId="ADAL" clId="{A1017C3F-4039-4ECA-AB1A-0CC021111E06}" dt="2023-05-12T14:41:43.517" v="520"/>
          <ac:spMkLst>
            <pc:docMk/>
            <pc:sldMk cId="252632952" sldId="314"/>
            <ac:spMk id="3" creationId="{CCFB61FC-7004-EFAE-B31E-AA5345A38128}"/>
          </ac:spMkLst>
        </pc:spChg>
        <pc:spChg chg="del mod">
          <ac:chgData name="Tommaso Zignani - tommaso.zignani@studio.unibo.it" userId="c40a19f8-8d62-407e-906f-7ca3eb79171c" providerId="ADAL" clId="{A1017C3F-4039-4ECA-AB1A-0CC021111E06}" dt="2023-05-13T09:10:32.341" v="1762" actId="478"/>
          <ac:spMkLst>
            <pc:docMk/>
            <pc:sldMk cId="252632952" sldId="314"/>
            <ac:spMk id="4" creationId="{DB28D3B4-EB9E-1A4A-CCAD-656ECD79B16E}"/>
          </ac:spMkLst>
        </pc:spChg>
        <pc:picChg chg="add mod">
          <ac:chgData name="Tommaso Zignani - tommaso.zignani@studio.unibo.it" userId="c40a19f8-8d62-407e-906f-7ca3eb79171c" providerId="ADAL" clId="{A1017C3F-4039-4ECA-AB1A-0CC021111E06}" dt="2023-05-13T09:46:07.256" v="2309" actId="1076"/>
          <ac:picMkLst>
            <pc:docMk/>
            <pc:sldMk cId="252632952" sldId="314"/>
            <ac:picMk id="5" creationId="{4C15278B-7072-A45C-5210-9FA88D7EE7EB}"/>
          </ac:picMkLst>
        </pc:picChg>
        <pc:picChg chg="add mod">
          <ac:chgData name="Tommaso Zignani - tommaso.zignani@studio.unibo.it" userId="c40a19f8-8d62-407e-906f-7ca3eb79171c" providerId="ADAL" clId="{A1017C3F-4039-4ECA-AB1A-0CC021111E06}" dt="2023-05-13T09:46:04.448" v="2307" actId="14100"/>
          <ac:picMkLst>
            <pc:docMk/>
            <pc:sldMk cId="252632952" sldId="314"/>
            <ac:picMk id="6" creationId="{9FC74DFE-E262-9FAC-4449-35179BD58091}"/>
          </ac:picMkLst>
        </pc:picChg>
      </pc:sldChg>
      <pc:sldChg chg="addSp delSp modSp new mod setBg">
        <pc:chgData name="Tommaso Zignani - tommaso.zignani@studio.unibo.it" userId="c40a19f8-8d62-407e-906f-7ca3eb79171c" providerId="ADAL" clId="{A1017C3F-4039-4ECA-AB1A-0CC021111E06}" dt="2023-05-13T09:47:19.756" v="2325" actId="1076"/>
        <pc:sldMkLst>
          <pc:docMk/>
          <pc:sldMk cId="3795090862" sldId="315"/>
        </pc:sldMkLst>
        <pc:spChg chg="mod">
          <ac:chgData name="Tommaso Zignani - tommaso.zignani@studio.unibo.it" userId="c40a19f8-8d62-407e-906f-7ca3eb79171c" providerId="ADAL" clId="{A1017C3F-4039-4ECA-AB1A-0CC021111E06}" dt="2023-05-13T09:47:15.851" v="2322" actId="14100"/>
          <ac:spMkLst>
            <pc:docMk/>
            <pc:sldMk cId="3795090862" sldId="315"/>
            <ac:spMk id="2" creationId="{06404735-99A1-E55A-AA12-CCF1431E5F96}"/>
          </ac:spMkLst>
        </pc:spChg>
        <pc:spChg chg="del">
          <ac:chgData name="Tommaso Zignani - tommaso.zignani@studio.unibo.it" userId="c40a19f8-8d62-407e-906f-7ca3eb79171c" providerId="ADAL" clId="{A1017C3F-4039-4ECA-AB1A-0CC021111E06}" dt="2023-05-12T14:42:23.499" v="527"/>
          <ac:spMkLst>
            <pc:docMk/>
            <pc:sldMk cId="3795090862" sldId="315"/>
            <ac:spMk id="3" creationId="{1AA7A0BA-8A58-1E6E-7CF8-C34FD03189A8}"/>
          </ac:spMkLst>
        </pc:spChg>
        <pc:spChg chg="del mod">
          <ac:chgData name="Tommaso Zignani - tommaso.zignani@studio.unibo.it" userId="c40a19f8-8d62-407e-906f-7ca3eb79171c" providerId="ADAL" clId="{A1017C3F-4039-4ECA-AB1A-0CC021111E06}" dt="2023-05-13T09:12:06.079" v="1770" actId="478"/>
          <ac:spMkLst>
            <pc:docMk/>
            <pc:sldMk cId="3795090862" sldId="315"/>
            <ac:spMk id="4" creationId="{3A3A2F33-1016-46C5-B416-E9259350BE43}"/>
          </ac:spMkLst>
        </pc:spChg>
        <pc:spChg chg="add">
          <ac:chgData name="Tommaso Zignani - tommaso.zignani@studio.unibo.it" userId="c40a19f8-8d62-407e-906f-7ca3eb79171c" providerId="ADAL" clId="{A1017C3F-4039-4ECA-AB1A-0CC021111E06}" dt="2023-05-13T09:47:02.400" v="2315" actId="26606"/>
          <ac:spMkLst>
            <pc:docMk/>
            <pc:sldMk cId="3795090862" sldId="315"/>
            <ac:spMk id="9" creationId="{9EDE598C-FC73-F718-D7FC-22F187F54D92}"/>
          </ac:spMkLst>
        </pc:spChg>
        <pc:spChg chg="add">
          <ac:chgData name="Tommaso Zignani - tommaso.zignani@studio.unibo.it" userId="c40a19f8-8d62-407e-906f-7ca3eb79171c" providerId="ADAL" clId="{A1017C3F-4039-4ECA-AB1A-0CC021111E06}" dt="2023-05-13T09:47:02.400" v="2315" actId="26606"/>
          <ac:spMkLst>
            <pc:docMk/>
            <pc:sldMk cId="3795090862" sldId="315"/>
            <ac:spMk id="12" creationId="{005E64E4-3A72-471D-BF8E-14BFBF23DD66}"/>
          </ac:spMkLst>
        </pc:spChg>
        <pc:picChg chg="add mod">
          <ac:chgData name="Tommaso Zignani - tommaso.zignani@studio.unibo.it" userId="c40a19f8-8d62-407e-906f-7ca3eb79171c" providerId="ADAL" clId="{A1017C3F-4039-4ECA-AB1A-0CC021111E06}" dt="2023-05-13T09:47:19.756" v="2325" actId="1076"/>
          <ac:picMkLst>
            <pc:docMk/>
            <pc:sldMk cId="3795090862" sldId="315"/>
            <ac:picMk id="5" creationId="{63A981E8-91B7-DC3B-5831-ECAAF0EE5E14}"/>
          </ac:picMkLst>
        </pc:picChg>
      </pc:sldChg>
      <pc:sldChg chg="addSp delSp modSp new mod">
        <pc:chgData name="Tommaso Zignani - tommaso.zignani@studio.unibo.it" userId="c40a19f8-8d62-407e-906f-7ca3eb79171c" providerId="ADAL" clId="{A1017C3F-4039-4ECA-AB1A-0CC021111E06}" dt="2023-05-13T09:28:27.930" v="2125" actId="14100"/>
        <pc:sldMkLst>
          <pc:docMk/>
          <pc:sldMk cId="859663315" sldId="316"/>
        </pc:sldMkLst>
        <pc:spChg chg="mod">
          <ac:chgData name="Tommaso Zignani - tommaso.zignani@studio.unibo.it" userId="c40a19f8-8d62-407e-906f-7ca3eb79171c" providerId="ADAL" clId="{A1017C3F-4039-4ECA-AB1A-0CC021111E06}" dt="2023-05-13T09:28:13.200" v="2117" actId="1076"/>
          <ac:spMkLst>
            <pc:docMk/>
            <pc:sldMk cId="859663315" sldId="316"/>
            <ac:spMk id="2" creationId="{EBC6C9CC-FC88-2088-B91C-6C73D798EC61}"/>
          </ac:spMkLst>
        </pc:spChg>
        <pc:spChg chg="del">
          <ac:chgData name="Tommaso Zignani - tommaso.zignani@studio.unibo.it" userId="c40a19f8-8d62-407e-906f-7ca3eb79171c" providerId="ADAL" clId="{A1017C3F-4039-4ECA-AB1A-0CC021111E06}" dt="2023-05-13T08:24:04.333" v="973"/>
          <ac:spMkLst>
            <pc:docMk/>
            <pc:sldMk cId="859663315" sldId="316"/>
            <ac:spMk id="3" creationId="{16FF9E14-B5D2-4472-A75C-00833BE56C37}"/>
          </ac:spMkLst>
        </pc:spChg>
        <pc:spChg chg="del">
          <ac:chgData name="Tommaso Zignani - tommaso.zignani@studio.unibo.it" userId="c40a19f8-8d62-407e-906f-7ca3eb79171c" providerId="ADAL" clId="{A1017C3F-4039-4ECA-AB1A-0CC021111E06}" dt="2023-05-13T08:24:12.376" v="974"/>
          <ac:spMkLst>
            <pc:docMk/>
            <pc:sldMk cId="859663315" sldId="316"/>
            <ac:spMk id="4" creationId="{FD6BF92A-CFBC-1641-4C7A-ED39F85B5164}"/>
          </ac:spMkLst>
        </pc:spChg>
        <pc:picChg chg="add mod">
          <ac:chgData name="Tommaso Zignani - tommaso.zignani@studio.unibo.it" userId="c40a19f8-8d62-407e-906f-7ca3eb79171c" providerId="ADAL" clId="{A1017C3F-4039-4ECA-AB1A-0CC021111E06}" dt="2023-05-13T09:28:27.930" v="2125" actId="14100"/>
          <ac:picMkLst>
            <pc:docMk/>
            <pc:sldMk cId="859663315" sldId="316"/>
            <ac:picMk id="5" creationId="{974887BE-F72E-231B-D7A2-9067D3917D30}"/>
          </ac:picMkLst>
        </pc:picChg>
        <pc:picChg chg="add mod">
          <ac:chgData name="Tommaso Zignani - tommaso.zignani@studio.unibo.it" userId="c40a19f8-8d62-407e-906f-7ca3eb79171c" providerId="ADAL" clId="{A1017C3F-4039-4ECA-AB1A-0CC021111E06}" dt="2023-05-13T09:28:19.022" v="2120" actId="14100"/>
          <ac:picMkLst>
            <pc:docMk/>
            <pc:sldMk cId="859663315" sldId="316"/>
            <ac:picMk id="6" creationId="{E74306DF-6461-EA84-098E-A0FE49B22B4B}"/>
          </ac:picMkLst>
        </pc:picChg>
      </pc:sldChg>
      <pc:sldChg chg="addSp delSp modSp new mod">
        <pc:chgData name="Tommaso Zignani - tommaso.zignani@studio.unibo.it" userId="c40a19f8-8d62-407e-906f-7ca3eb79171c" providerId="ADAL" clId="{A1017C3F-4039-4ECA-AB1A-0CC021111E06}" dt="2023-05-13T09:29:10.402" v="2135" actId="14100"/>
        <pc:sldMkLst>
          <pc:docMk/>
          <pc:sldMk cId="2563440778" sldId="317"/>
        </pc:sldMkLst>
        <pc:spChg chg="mod">
          <ac:chgData name="Tommaso Zignani - tommaso.zignani@studio.unibo.it" userId="c40a19f8-8d62-407e-906f-7ca3eb79171c" providerId="ADAL" clId="{A1017C3F-4039-4ECA-AB1A-0CC021111E06}" dt="2023-05-13T09:28:57.014" v="2130" actId="1076"/>
          <ac:spMkLst>
            <pc:docMk/>
            <pc:sldMk cId="2563440778" sldId="317"/>
            <ac:spMk id="2" creationId="{B0C0CDE8-8434-420E-4198-0D4D2CC41B02}"/>
          </ac:spMkLst>
        </pc:spChg>
        <pc:spChg chg="del">
          <ac:chgData name="Tommaso Zignani - tommaso.zignani@studio.unibo.it" userId="c40a19f8-8d62-407e-906f-7ca3eb79171c" providerId="ADAL" clId="{A1017C3F-4039-4ECA-AB1A-0CC021111E06}" dt="2023-05-13T08:25:22.016" v="1011"/>
          <ac:spMkLst>
            <pc:docMk/>
            <pc:sldMk cId="2563440778" sldId="317"/>
            <ac:spMk id="3" creationId="{66D17167-34B6-CF60-61BF-1857FDD2491E}"/>
          </ac:spMkLst>
        </pc:spChg>
        <pc:spChg chg="del">
          <ac:chgData name="Tommaso Zignani - tommaso.zignani@studio.unibo.it" userId="c40a19f8-8d62-407e-906f-7ca3eb79171c" providerId="ADAL" clId="{A1017C3F-4039-4ECA-AB1A-0CC021111E06}" dt="2023-05-13T08:25:36.588" v="1012"/>
          <ac:spMkLst>
            <pc:docMk/>
            <pc:sldMk cId="2563440778" sldId="317"/>
            <ac:spMk id="4" creationId="{AA643525-B4F4-22E3-00E4-225803B79BC2}"/>
          </ac:spMkLst>
        </pc:spChg>
        <pc:picChg chg="add mod">
          <ac:chgData name="Tommaso Zignani - tommaso.zignani@studio.unibo.it" userId="c40a19f8-8d62-407e-906f-7ca3eb79171c" providerId="ADAL" clId="{A1017C3F-4039-4ECA-AB1A-0CC021111E06}" dt="2023-05-13T09:29:02.366" v="2132" actId="1076"/>
          <ac:picMkLst>
            <pc:docMk/>
            <pc:sldMk cId="2563440778" sldId="317"/>
            <ac:picMk id="5" creationId="{4DDA192D-404F-E667-8C30-62D417F4038F}"/>
          </ac:picMkLst>
        </pc:picChg>
        <pc:picChg chg="add mod">
          <ac:chgData name="Tommaso Zignani - tommaso.zignani@studio.unibo.it" userId="c40a19f8-8d62-407e-906f-7ca3eb79171c" providerId="ADAL" clId="{A1017C3F-4039-4ECA-AB1A-0CC021111E06}" dt="2023-05-13T09:29:10.402" v="2135" actId="14100"/>
          <ac:picMkLst>
            <pc:docMk/>
            <pc:sldMk cId="2563440778" sldId="317"/>
            <ac:picMk id="6" creationId="{54046274-A1A5-ADE4-7834-E0C93C0380DD}"/>
          </ac:picMkLst>
        </pc:picChg>
      </pc:sldChg>
      <pc:sldChg chg="addSp delSp modSp new mod">
        <pc:chgData name="Tommaso Zignani - tommaso.zignani@studio.unibo.it" userId="c40a19f8-8d62-407e-906f-7ca3eb79171c" providerId="ADAL" clId="{A1017C3F-4039-4ECA-AB1A-0CC021111E06}" dt="2023-05-13T10:21:33.886" v="2832" actId="255"/>
        <pc:sldMkLst>
          <pc:docMk/>
          <pc:sldMk cId="575452472" sldId="318"/>
        </pc:sldMkLst>
        <pc:spChg chg="mod">
          <ac:chgData name="Tommaso Zignani - tommaso.zignani@studio.unibo.it" userId="c40a19f8-8d62-407e-906f-7ca3eb79171c" providerId="ADAL" clId="{A1017C3F-4039-4ECA-AB1A-0CC021111E06}" dt="2023-05-13T09:37:10.540" v="2180" actId="1076"/>
          <ac:spMkLst>
            <pc:docMk/>
            <pc:sldMk cId="575452472" sldId="318"/>
            <ac:spMk id="2" creationId="{E1BCF4D8-A1E1-D53C-F253-CCC30E185A23}"/>
          </ac:spMkLst>
        </pc:spChg>
        <pc:spChg chg="del">
          <ac:chgData name="Tommaso Zignani - tommaso.zignani@studio.unibo.it" userId="c40a19f8-8d62-407e-906f-7ca3eb79171c" providerId="ADAL" clId="{A1017C3F-4039-4ECA-AB1A-0CC021111E06}" dt="2023-05-13T09:03:34.296" v="1530"/>
          <ac:spMkLst>
            <pc:docMk/>
            <pc:sldMk cId="575452472" sldId="318"/>
            <ac:spMk id="3" creationId="{F01ADB52-D9C7-23A7-12EC-96FE1AE52C3E}"/>
          </ac:spMkLst>
        </pc:spChg>
        <pc:spChg chg="del">
          <ac:chgData name="Tommaso Zignani - tommaso.zignani@studio.unibo.it" userId="c40a19f8-8d62-407e-906f-7ca3eb79171c" providerId="ADAL" clId="{A1017C3F-4039-4ECA-AB1A-0CC021111E06}" dt="2023-05-13T09:03:43.176" v="1531"/>
          <ac:spMkLst>
            <pc:docMk/>
            <pc:sldMk cId="575452472" sldId="318"/>
            <ac:spMk id="4" creationId="{7C0580E8-4005-C153-6F6A-7B55E6D43C40}"/>
          </ac:spMkLst>
        </pc:spChg>
        <pc:spChg chg="add mod">
          <ac:chgData name="Tommaso Zignani - tommaso.zignani@studio.unibo.it" userId="c40a19f8-8d62-407e-906f-7ca3eb79171c" providerId="ADAL" clId="{A1017C3F-4039-4ECA-AB1A-0CC021111E06}" dt="2023-05-13T10:21:33.886" v="2832" actId="255"/>
          <ac:spMkLst>
            <pc:docMk/>
            <pc:sldMk cId="575452472" sldId="318"/>
            <ac:spMk id="7" creationId="{F3F9F9B1-7931-D914-0482-7362D9F511DC}"/>
          </ac:spMkLst>
        </pc:spChg>
        <pc:picChg chg="add mod">
          <ac:chgData name="Tommaso Zignani - tommaso.zignani@studio.unibo.it" userId="c40a19f8-8d62-407e-906f-7ca3eb79171c" providerId="ADAL" clId="{A1017C3F-4039-4ECA-AB1A-0CC021111E06}" dt="2023-05-13T09:37:16.958" v="2183" actId="1076"/>
          <ac:picMkLst>
            <pc:docMk/>
            <pc:sldMk cId="575452472" sldId="318"/>
            <ac:picMk id="5" creationId="{9CC11597-5BD6-09CB-F4CD-5ADCED09C80E}"/>
          </ac:picMkLst>
        </pc:picChg>
        <pc:picChg chg="add mod">
          <ac:chgData name="Tommaso Zignani - tommaso.zignani@studio.unibo.it" userId="c40a19f8-8d62-407e-906f-7ca3eb79171c" providerId="ADAL" clId="{A1017C3F-4039-4ECA-AB1A-0CC021111E06}" dt="2023-05-13T09:37:25.432" v="2186" actId="14100"/>
          <ac:picMkLst>
            <pc:docMk/>
            <pc:sldMk cId="575452472" sldId="318"/>
            <ac:picMk id="6" creationId="{E085E2BF-88A9-243A-4E25-96919B28781B}"/>
          </ac:picMkLst>
        </pc:picChg>
      </pc:sldChg>
      <pc:sldChg chg="addSp delSp modSp new mod">
        <pc:chgData name="Tommaso Zignani - tommaso.zignani@studio.unibo.it" userId="c40a19f8-8d62-407e-906f-7ca3eb79171c" providerId="ADAL" clId="{A1017C3F-4039-4ECA-AB1A-0CC021111E06}" dt="2023-05-13T09:43:23.834" v="2283" actId="1076"/>
        <pc:sldMkLst>
          <pc:docMk/>
          <pc:sldMk cId="3960035800" sldId="319"/>
        </pc:sldMkLst>
        <pc:spChg chg="del">
          <ac:chgData name="Tommaso Zignani - tommaso.zignani@studio.unibo.it" userId="c40a19f8-8d62-407e-906f-7ca3eb79171c" providerId="ADAL" clId="{A1017C3F-4039-4ECA-AB1A-0CC021111E06}" dt="2023-05-13T09:06:55.079" v="1643" actId="478"/>
          <ac:spMkLst>
            <pc:docMk/>
            <pc:sldMk cId="3960035800" sldId="319"/>
            <ac:spMk id="2" creationId="{10B7E9AC-22FF-C2CC-6CC7-3A23101D008D}"/>
          </ac:spMkLst>
        </pc:spChg>
        <pc:spChg chg="del">
          <ac:chgData name="Tommaso Zignani - tommaso.zignani@studio.unibo.it" userId="c40a19f8-8d62-407e-906f-7ca3eb79171c" providerId="ADAL" clId="{A1017C3F-4039-4ECA-AB1A-0CC021111E06}" dt="2023-05-13T09:07:00.343" v="1645"/>
          <ac:spMkLst>
            <pc:docMk/>
            <pc:sldMk cId="3960035800" sldId="319"/>
            <ac:spMk id="3" creationId="{91BB2323-930B-1E50-E38B-A7A1F5107983}"/>
          </ac:spMkLst>
        </pc:spChg>
        <pc:spChg chg="del">
          <ac:chgData name="Tommaso Zignani - tommaso.zignani@studio.unibo.it" userId="c40a19f8-8d62-407e-906f-7ca3eb79171c" providerId="ADAL" clId="{A1017C3F-4039-4ECA-AB1A-0CC021111E06}" dt="2023-05-13T09:07:03.364" v="1647"/>
          <ac:spMkLst>
            <pc:docMk/>
            <pc:sldMk cId="3960035800" sldId="319"/>
            <ac:spMk id="4" creationId="{54B69AC7-F9A0-A6ED-E5A5-8AD29BA092FC}"/>
          </ac:spMkLst>
        </pc:spChg>
        <pc:spChg chg="del">
          <ac:chgData name="Tommaso Zignani - tommaso.zignani@studio.unibo.it" userId="c40a19f8-8d62-407e-906f-7ca3eb79171c" providerId="ADAL" clId="{A1017C3F-4039-4ECA-AB1A-0CC021111E06}" dt="2023-05-13T09:06:56.385" v="1644" actId="478"/>
          <ac:spMkLst>
            <pc:docMk/>
            <pc:sldMk cId="3960035800" sldId="319"/>
            <ac:spMk id="5" creationId="{6351DF69-F0FB-E962-7A1E-F829210FF944}"/>
          </ac:spMkLst>
        </pc:spChg>
        <pc:spChg chg="mod">
          <ac:chgData name="Tommaso Zignani - tommaso.zignani@studio.unibo.it" userId="c40a19f8-8d62-407e-906f-7ca3eb79171c" providerId="ADAL" clId="{A1017C3F-4039-4ECA-AB1A-0CC021111E06}" dt="2023-05-13T09:43:19.498" v="2280" actId="122"/>
          <ac:spMkLst>
            <pc:docMk/>
            <pc:sldMk cId="3960035800" sldId="319"/>
            <ac:spMk id="6" creationId="{1EA0AE29-CEAC-0CAF-8B30-02492355F807}"/>
          </ac:spMkLst>
        </pc:spChg>
        <pc:picChg chg="add mod">
          <ac:chgData name="Tommaso Zignani - tommaso.zignani@studio.unibo.it" userId="c40a19f8-8d62-407e-906f-7ca3eb79171c" providerId="ADAL" clId="{A1017C3F-4039-4ECA-AB1A-0CC021111E06}" dt="2023-05-13T09:43:21.350" v="2282" actId="1076"/>
          <ac:picMkLst>
            <pc:docMk/>
            <pc:sldMk cId="3960035800" sldId="319"/>
            <ac:picMk id="7" creationId="{708C0E3A-D551-45BC-579F-29210F5C3570}"/>
          </ac:picMkLst>
        </pc:picChg>
        <pc:picChg chg="add mod">
          <ac:chgData name="Tommaso Zignani - tommaso.zignani@studio.unibo.it" userId="c40a19f8-8d62-407e-906f-7ca3eb79171c" providerId="ADAL" clId="{A1017C3F-4039-4ECA-AB1A-0CC021111E06}" dt="2023-05-13T09:43:23.834" v="2283" actId="1076"/>
          <ac:picMkLst>
            <pc:docMk/>
            <pc:sldMk cId="3960035800" sldId="319"/>
            <ac:picMk id="8" creationId="{9BCA1BBE-0328-B349-D2B1-05A42A21B0C2}"/>
          </ac:picMkLst>
        </pc:picChg>
      </pc:sldChg>
      <pc:sldChg chg="addSp delSp modSp new mod">
        <pc:chgData name="Tommaso Zignani - tommaso.zignani@studio.unibo.it" userId="c40a19f8-8d62-407e-906f-7ca3eb79171c" providerId="ADAL" clId="{A1017C3F-4039-4ECA-AB1A-0CC021111E06}" dt="2023-05-13T09:45:49.916" v="2303" actId="14100"/>
        <pc:sldMkLst>
          <pc:docMk/>
          <pc:sldMk cId="2206967987" sldId="320"/>
        </pc:sldMkLst>
        <pc:spChg chg="del">
          <ac:chgData name="Tommaso Zignani - tommaso.zignani@studio.unibo.it" userId="c40a19f8-8d62-407e-906f-7ca3eb79171c" providerId="ADAL" clId="{A1017C3F-4039-4ECA-AB1A-0CC021111E06}" dt="2023-05-13T09:08:38.589" v="1668" actId="478"/>
          <ac:spMkLst>
            <pc:docMk/>
            <pc:sldMk cId="2206967987" sldId="320"/>
            <ac:spMk id="2" creationId="{E1FEF261-746A-B6FD-CAE8-7A4CA304C7A4}"/>
          </ac:spMkLst>
        </pc:spChg>
        <pc:spChg chg="del">
          <ac:chgData name="Tommaso Zignani - tommaso.zignani@studio.unibo.it" userId="c40a19f8-8d62-407e-906f-7ca3eb79171c" providerId="ADAL" clId="{A1017C3F-4039-4ECA-AB1A-0CC021111E06}" dt="2023-05-13T09:08:21.072" v="1665"/>
          <ac:spMkLst>
            <pc:docMk/>
            <pc:sldMk cId="2206967987" sldId="320"/>
            <ac:spMk id="3" creationId="{20A12DE2-D432-0971-787A-BED0F2EC2464}"/>
          </ac:spMkLst>
        </pc:spChg>
        <pc:spChg chg="del">
          <ac:chgData name="Tommaso Zignani - tommaso.zignani@studio.unibo.it" userId="c40a19f8-8d62-407e-906f-7ca3eb79171c" providerId="ADAL" clId="{A1017C3F-4039-4ECA-AB1A-0CC021111E06}" dt="2023-05-13T09:08:30.966" v="1666"/>
          <ac:spMkLst>
            <pc:docMk/>
            <pc:sldMk cId="2206967987" sldId="320"/>
            <ac:spMk id="4" creationId="{C2AAA81B-BCAE-F78F-6190-E2F6DDCA8296}"/>
          </ac:spMkLst>
        </pc:spChg>
        <pc:spChg chg="del">
          <ac:chgData name="Tommaso Zignani - tommaso.zignani@studio.unibo.it" userId="c40a19f8-8d62-407e-906f-7ca3eb79171c" providerId="ADAL" clId="{A1017C3F-4039-4ECA-AB1A-0CC021111E06}" dt="2023-05-13T09:08:40.404" v="1669" actId="478"/>
          <ac:spMkLst>
            <pc:docMk/>
            <pc:sldMk cId="2206967987" sldId="320"/>
            <ac:spMk id="5" creationId="{F15B4A47-7B59-19AA-A452-12653EF67E00}"/>
          </ac:spMkLst>
        </pc:spChg>
        <pc:spChg chg="mod">
          <ac:chgData name="Tommaso Zignani - tommaso.zignani@studio.unibo.it" userId="c40a19f8-8d62-407e-906f-7ca3eb79171c" providerId="ADAL" clId="{A1017C3F-4039-4ECA-AB1A-0CC021111E06}" dt="2023-05-13T09:45:30.833" v="2299" actId="1076"/>
          <ac:spMkLst>
            <pc:docMk/>
            <pc:sldMk cId="2206967987" sldId="320"/>
            <ac:spMk id="6" creationId="{CEF45772-2AA3-F6DF-CF3C-35DD944C4199}"/>
          </ac:spMkLst>
        </pc:spChg>
        <pc:graphicFrameChg chg="add mod">
          <ac:chgData name="Tommaso Zignani - tommaso.zignani@studio.unibo.it" userId="c40a19f8-8d62-407e-906f-7ca3eb79171c" providerId="ADAL" clId="{A1017C3F-4039-4ECA-AB1A-0CC021111E06}" dt="2023-05-13T09:45:49.916" v="2303" actId="14100"/>
          <ac:graphicFrameMkLst>
            <pc:docMk/>
            <pc:sldMk cId="2206967987" sldId="320"/>
            <ac:graphicFrameMk id="7" creationId="{F24D08B8-E5F4-759F-9858-D1A1B7352C41}"/>
          </ac:graphicFrameMkLst>
        </pc:graphicFrameChg>
        <pc:graphicFrameChg chg="add mod">
          <ac:chgData name="Tommaso Zignani - tommaso.zignani@studio.unibo.it" userId="c40a19f8-8d62-407e-906f-7ca3eb79171c" providerId="ADAL" clId="{A1017C3F-4039-4ECA-AB1A-0CC021111E06}" dt="2023-05-13T09:45:44.030" v="2301" actId="14100"/>
          <ac:graphicFrameMkLst>
            <pc:docMk/>
            <pc:sldMk cId="2206967987" sldId="320"/>
            <ac:graphicFrameMk id="8" creationId="{8D824F72-F067-6DCB-BF01-1AD53B4B3A34}"/>
          </ac:graphicFrameMkLst>
        </pc:graphicFrameChg>
      </pc:sldChg>
      <pc:sldChg chg="add del">
        <pc:chgData name="Tommaso Zignani - tommaso.zignani@studio.unibo.it" userId="c40a19f8-8d62-407e-906f-7ca3eb79171c" providerId="ADAL" clId="{A1017C3F-4039-4ECA-AB1A-0CC021111E06}" dt="2023-05-13T09:07:27.920" v="1653"/>
        <pc:sldMkLst>
          <pc:docMk/>
          <pc:sldMk cId="3026043231" sldId="320"/>
        </pc:sldMkLst>
      </pc:sldChg>
      <pc:sldChg chg="addSp modSp new mod ord setBg">
        <pc:chgData name="Tommaso Zignani - tommaso.zignani@studio.unibo.it" userId="c40a19f8-8d62-407e-906f-7ca3eb79171c" providerId="ADAL" clId="{A1017C3F-4039-4ECA-AB1A-0CC021111E06}" dt="2023-05-13T09:50:20.992" v="2330"/>
        <pc:sldMkLst>
          <pc:docMk/>
          <pc:sldMk cId="2688895382" sldId="321"/>
        </pc:sldMkLst>
        <pc:picChg chg="add mod">
          <ac:chgData name="Tommaso Zignani - tommaso.zignani@studio.unibo.it" userId="c40a19f8-8d62-407e-906f-7ca3eb79171c" providerId="ADAL" clId="{A1017C3F-4039-4ECA-AB1A-0CC021111E06}" dt="2023-05-13T09:49:44.853" v="2328" actId="26606"/>
          <ac:picMkLst>
            <pc:docMk/>
            <pc:sldMk cId="2688895382" sldId="321"/>
            <ac:picMk id="3" creationId="{CBD85CB0-8D56-8A4C-9881-33B525D8015F}"/>
          </ac:picMkLst>
        </pc:picChg>
      </pc:sldChg>
      <pc:sldChg chg="new del">
        <pc:chgData name="Tommaso Zignani - tommaso.zignani@studio.unibo.it" userId="c40a19f8-8d62-407e-906f-7ca3eb79171c" providerId="ADAL" clId="{A1017C3F-4039-4ECA-AB1A-0CC021111E06}" dt="2023-05-13T09:51:53.007" v="2339" actId="680"/>
        <pc:sldMkLst>
          <pc:docMk/>
          <pc:sldMk cId="2498511043" sldId="32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ferni\Desktop\progetto_demografia\percentage-of-population-aged-65-years-and-older-japan-1960-202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erni\Desktop\progetto_demografia\statistic_id270087_age-distribution-in-japan-2011-202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erni\Desktop\progetto_demografia\statistic_id1172781_number-of-people-aged-100-years-and-older-japan-2003-2022-by-gend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erni\Desktop\progetto_demografia\statistic_id611813_life-expectancy-at-birth-in-total-and-by-gender-japan-2001-2020.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Japan population over 65</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spPr>
            <a:solidFill>
              <a:schemeClr val="accent1"/>
            </a:solidFill>
            <a:ln>
              <a:noFill/>
            </a:ln>
            <a:effectLst/>
          </c:spPr>
          <c:invertIfNegative val="0"/>
          <c:cat>
            <c:strRef>
              <c:f>Data!$H$6:$H$67</c:f>
              <c:strCache>
                <c:ptCount val="62"/>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pt idx="51">
                  <c:v>2011</c:v>
                </c:pt>
                <c:pt idx="52">
                  <c:v>2012</c:v>
                </c:pt>
                <c:pt idx="53">
                  <c:v>2013</c:v>
                </c:pt>
                <c:pt idx="54">
                  <c:v>2014</c:v>
                </c:pt>
                <c:pt idx="55">
                  <c:v>2015</c:v>
                </c:pt>
                <c:pt idx="56">
                  <c:v>2016</c:v>
                </c:pt>
                <c:pt idx="57">
                  <c:v>2017</c:v>
                </c:pt>
                <c:pt idx="58">
                  <c:v>2018</c:v>
                </c:pt>
                <c:pt idx="59">
                  <c:v>2019</c:v>
                </c:pt>
                <c:pt idx="60">
                  <c:v>2020</c:v>
                </c:pt>
                <c:pt idx="61">
                  <c:v>2021</c:v>
                </c:pt>
              </c:strCache>
            </c:strRef>
          </c:cat>
          <c:val>
            <c:numRef>
              <c:f>Data!$I$6:$I$67</c:f>
              <c:numCache>
                <c:formatCode>0.00%</c:formatCode>
                <c:ptCount val="62"/>
                <c:pt idx="0">
                  <c:v>5.7999999999999996E-2</c:v>
                </c:pt>
                <c:pt idx="1">
                  <c:v>5.91E-2</c:v>
                </c:pt>
                <c:pt idx="2">
                  <c:v>6.0199999999999997E-2</c:v>
                </c:pt>
                <c:pt idx="3">
                  <c:v>6.1500000000000006E-2</c:v>
                </c:pt>
                <c:pt idx="4">
                  <c:v>6.2899999999999998E-2</c:v>
                </c:pt>
                <c:pt idx="5">
                  <c:v>6.4199999999999993E-2</c:v>
                </c:pt>
                <c:pt idx="6">
                  <c:v>6.59E-2</c:v>
                </c:pt>
                <c:pt idx="7">
                  <c:v>6.7799999999999999E-2</c:v>
                </c:pt>
                <c:pt idx="8">
                  <c:v>6.9400000000000003E-2</c:v>
                </c:pt>
                <c:pt idx="9">
                  <c:v>7.0800000000000002E-2</c:v>
                </c:pt>
                <c:pt idx="10">
                  <c:v>7.2000000000000008E-2</c:v>
                </c:pt>
                <c:pt idx="11">
                  <c:v>7.3200000000000001E-2</c:v>
                </c:pt>
                <c:pt idx="12">
                  <c:v>7.4800000000000005E-2</c:v>
                </c:pt>
                <c:pt idx="13">
                  <c:v>7.6700000000000004E-2</c:v>
                </c:pt>
                <c:pt idx="14">
                  <c:v>7.8600000000000003E-2</c:v>
                </c:pt>
                <c:pt idx="15">
                  <c:v>8.0700000000000008E-2</c:v>
                </c:pt>
                <c:pt idx="16">
                  <c:v>8.2799999999999999E-2</c:v>
                </c:pt>
                <c:pt idx="17">
                  <c:v>8.5299999999999987E-2</c:v>
                </c:pt>
                <c:pt idx="18">
                  <c:v>8.7799999999999989E-2</c:v>
                </c:pt>
                <c:pt idx="19">
                  <c:v>9.0399999999999994E-2</c:v>
                </c:pt>
                <c:pt idx="20">
                  <c:v>9.3000000000000013E-2</c:v>
                </c:pt>
                <c:pt idx="21">
                  <c:v>9.5500000000000002E-2</c:v>
                </c:pt>
                <c:pt idx="22">
                  <c:v>9.8000000000000004E-2</c:v>
                </c:pt>
                <c:pt idx="23">
                  <c:v>0.10039999999999999</c:v>
                </c:pt>
                <c:pt idx="24">
                  <c:v>0.1026</c:v>
                </c:pt>
                <c:pt idx="25">
                  <c:v>0.10539999999999999</c:v>
                </c:pt>
                <c:pt idx="26">
                  <c:v>0.10859999999999999</c:v>
                </c:pt>
                <c:pt idx="27">
                  <c:v>0.1118</c:v>
                </c:pt>
                <c:pt idx="28">
                  <c:v>0.11539999999999999</c:v>
                </c:pt>
                <c:pt idx="29">
                  <c:v>0.11939999999999999</c:v>
                </c:pt>
                <c:pt idx="30">
                  <c:v>0.124</c:v>
                </c:pt>
                <c:pt idx="31">
                  <c:v>0.129</c:v>
                </c:pt>
                <c:pt idx="32">
                  <c:v>0.1341</c:v>
                </c:pt>
                <c:pt idx="33">
                  <c:v>0.13919999999999999</c:v>
                </c:pt>
                <c:pt idx="34">
                  <c:v>0.1444</c:v>
                </c:pt>
                <c:pt idx="35">
                  <c:v>0.14960000000000001</c:v>
                </c:pt>
                <c:pt idx="36">
                  <c:v>0.15509999999999999</c:v>
                </c:pt>
                <c:pt idx="37">
                  <c:v>0.16079999999999997</c:v>
                </c:pt>
                <c:pt idx="38">
                  <c:v>0.1666</c:v>
                </c:pt>
                <c:pt idx="39">
                  <c:v>0.17219999999999999</c:v>
                </c:pt>
                <c:pt idx="40">
                  <c:v>0.17800000000000002</c:v>
                </c:pt>
                <c:pt idx="41">
                  <c:v>0.18420000000000003</c:v>
                </c:pt>
                <c:pt idx="42">
                  <c:v>0.19020000000000001</c:v>
                </c:pt>
                <c:pt idx="43">
                  <c:v>0.19570000000000001</c:v>
                </c:pt>
                <c:pt idx="44">
                  <c:v>0.2006</c:v>
                </c:pt>
                <c:pt idx="45">
                  <c:v>0.20600000000000002</c:v>
                </c:pt>
                <c:pt idx="46">
                  <c:v>0.21260000000000001</c:v>
                </c:pt>
                <c:pt idx="47">
                  <c:v>0.21940000000000001</c:v>
                </c:pt>
                <c:pt idx="48">
                  <c:v>0.22579999999999997</c:v>
                </c:pt>
                <c:pt idx="49">
                  <c:v>0.23170000000000002</c:v>
                </c:pt>
                <c:pt idx="50">
                  <c:v>0.23600000000000002</c:v>
                </c:pt>
                <c:pt idx="51">
                  <c:v>0.23980000000000001</c:v>
                </c:pt>
                <c:pt idx="52">
                  <c:v>0.2465</c:v>
                </c:pt>
                <c:pt idx="53">
                  <c:v>0.25579999999999997</c:v>
                </c:pt>
                <c:pt idx="54">
                  <c:v>0.26530000000000004</c:v>
                </c:pt>
                <c:pt idx="55">
                  <c:v>0.27329999999999999</c:v>
                </c:pt>
                <c:pt idx="56">
                  <c:v>0.27949999999999997</c:v>
                </c:pt>
                <c:pt idx="57">
                  <c:v>0.28460000000000002</c:v>
                </c:pt>
                <c:pt idx="58">
                  <c:v>0.28899999999999998</c:v>
                </c:pt>
                <c:pt idx="59">
                  <c:v>0.2928</c:v>
                </c:pt>
                <c:pt idx="60">
                  <c:v>0.29580000000000001</c:v>
                </c:pt>
                <c:pt idx="61">
                  <c:v>0.2979</c:v>
                </c:pt>
              </c:numCache>
            </c:numRef>
          </c:val>
          <c:extLst>
            <c:ext xmlns:c16="http://schemas.microsoft.com/office/drawing/2014/chart" uri="{C3380CC4-5D6E-409C-BE32-E72D297353CC}">
              <c16:uniqueId val="{00000000-858F-4BFE-B3F0-86AD410CCCFF}"/>
            </c:ext>
          </c:extLst>
        </c:ser>
        <c:dLbls>
          <c:showLegendKey val="0"/>
          <c:showVal val="0"/>
          <c:showCatName val="0"/>
          <c:showSerName val="0"/>
          <c:showPercent val="0"/>
          <c:showBubbleSize val="0"/>
        </c:dLbls>
        <c:gapWidth val="219"/>
        <c:overlap val="-27"/>
        <c:axId val="1297078272"/>
        <c:axId val="2039452608"/>
      </c:barChart>
      <c:catAx>
        <c:axId val="1297078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2039452608"/>
        <c:crosses val="autoZero"/>
        <c:auto val="1"/>
        <c:lblAlgn val="ctr"/>
        <c:lblOffset val="100"/>
        <c:noMultiLvlLbl val="0"/>
      </c:catAx>
      <c:valAx>
        <c:axId val="2039452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 of population over 65</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297078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Age distribution in Japan 2011-2021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stacked"/>
        <c:varyColors val="0"/>
        <c:ser>
          <c:idx val="0"/>
          <c:order val="0"/>
          <c:tx>
            <c:strRef>
              <c:f>Data!$C$19</c:f>
              <c:strCache>
                <c:ptCount val="1"/>
                <c:pt idx="0">
                  <c:v>0-14 years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Data!$B$20:$B$30</c:f>
              <c:strCache>
                <c:ptCount val="11"/>
                <c:pt idx="0">
                  <c:v>2011</c:v>
                </c:pt>
                <c:pt idx="1">
                  <c:v>2012</c:v>
                </c:pt>
                <c:pt idx="2">
                  <c:v>2013</c:v>
                </c:pt>
                <c:pt idx="3">
                  <c:v>2014</c:v>
                </c:pt>
                <c:pt idx="4">
                  <c:v>2015</c:v>
                </c:pt>
                <c:pt idx="5">
                  <c:v>2016</c:v>
                </c:pt>
                <c:pt idx="6">
                  <c:v>2017</c:v>
                </c:pt>
                <c:pt idx="7">
                  <c:v>2018</c:v>
                </c:pt>
                <c:pt idx="8">
                  <c:v>2019</c:v>
                </c:pt>
                <c:pt idx="9">
                  <c:v>2020</c:v>
                </c:pt>
                <c:pt idx="10">
                  <c:v>2021</c:v>
                </c:pt>
              </c:strCache>
            </c:strRef>
          </c:cat>
          <c:val>
            <c:numRef>
              <c:f>Data!$C$20:$C$30</c:f>
              <c:numCache>
                <c:formatCode>0.00%</c:formatCode>
                <c:ptCount val="11"/>
                <c:pt idx="0">
                  <c:v>0.13109999999999999</c:v>
                </c:pt>
                <c:pt idx="1">
                  <c:v>0.13009999999999999</c:v>
                </c:pt>
                <c:pt idx="2">
                  <c:v>0.129</c:v>
                </c:pt>
                <c:pt idx="3">
                  <c:v>0.12789999999999999</c:v>
                </c:pt>
                <c:pt idx="4">
                  <c:v>0.12670000000000001</c:v>
                </c:pt>
                <c:pt idx="5">
                  <c:v>0.1255</c:v>
                </c:pt>
                <c:pt idx="6">
                  <c:v>0.124</c:v>
                </c:pt>
                <c:pt idx="7">
                  <c:v>0.12240000000000001</c:v>
                </c:pt>
                <c:pt idx="8">
                  <c:v>0.1207</c:v>
                </c:pt>
                <c:pt idx="9">
                  <c:v>0.1192</c:v>
                </c:pt>
                <c:pt idx="10">
                  <c:v>0.1177</c:v>
                </c:pt>
              </c:numCache>
            </c:numRef>
          </c:val>
          <c:extLst>
            <c:ext xmlns:c16="http://schemas.microsoft.com/office/drawing/2014/chart" uri="{C3380CC4-5D6E-409C-BE32-E72D297353CC}">
              <c16:uniqueId val="{00000000-1E46-4116-961D-4CCF68D49C45}"/>
            </c:ext>
          </c:extLst>
        </c:ser>
        <c:ser>
          <c:idx val="1"/>
          <c:order val="1"/>
          <c:tx>
            <c:strRef>
              <c:f>Data!$D$19</c:f>
              <c:strCache>
                <c:ptCount val="1"/>
                <c:pt idx="0">
                  <c:v>15-64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Data!$B$20:$B$30</c:f>
              <c:strCache>
                <c:ptCount val="11"/>
                <c:pt idx="0">
                  <c:v>2011</c:v>
                </c:pt>
                <c:pt idx="1">
                  <c:v>2012</c:v>
                </c:pt>
                <c:pt idx="2">
                  <c:v>2013</c:v>
                </c:pt>
                <c:pt idx="3">
                  <c:v>2014</c:v>
                </c:pt>
                <c:pt idx="4">
                  <c:v>2015</c:v>
                </c:pt>
                <c:pt idx="5">
                  <c:v>2016</c:v>
                </c:pt>
                <c:pt idx="6">
                  <c:v>2017</c:v>
                </c:pt>
                <c:pt idx="7">
                  <c:v>2018</c:v>
                </c:pt>
                <c:pt idx="8">
                  <c:v>2019</c:v>
                </c:pt>
                <c:pt idx="9">
                  <c:v>2020</c:v>
                </c:pt>
                <c:pt idx="10">
                  <c:v>2021</c:v>
                </c:pt>
              </c:strCache>
            </c:strRef>
          </c:cat>
          <c:val>
            <c:numRef>
              <c:f>Data!$D$20:$D$30</c:f>
              <c:numCache>
                <c:formatCode>0.00%</c:formatCode>
                <c:ptCount val="11"/>
                <c:pt idx="0">
                  <c:v>0.62909999999999999</c:v>
                </c:pt>
                <c:pt idx="1">
                  <c:v>0.62350000000000005</c:v>
                </c:pt>
                <c:pt idx="2">
                  <c:v>0.61520000000000008</c:v>
                </c:pt>
                <c:pt idx="3">
                  <c:v>0.60680000000000001</c:v>
                </c:pt>
                <c:pt idx="4">
                  <c:v>0.6</c:v>
                </c:pt>
                <c:pt idx="5">
                  <c:v>0.59509999999999996</c:v>
                </c:pt>
                <c:pt idx="6">
                  <c:v>0.59130000000000005</c:v>
                </c:pt>
                <c:pt idx="7">
                  <c:v>0.58860000000000001</c:v>
                </c:pt>
                <c:pt idx="8">
                  <c:v>0.58650000000000002</c:v>
                </c:pt>
                <c:pt idx="9">
                  <c:v>0.58499999999999996</c:v>
                </c:pt>
                <c:pt idx="10">
                  <c:v>0.58440000000000003</c:v>
                </c:pt>
              </c:numCache>
            </c:numRef>
          </c:val>
          <c:extLst>
            <c:ext xmlns:c16="http://schemas.microsoft.com/office/drawing/2014/chart" uri="{C3380CC4-5D6E-409C-BE32-E72D297353CC}">
              <c16:uniqueId val="{00000001-1E46-4116-961D-4CCF68D49C45}"/>
            </c:ext>
          </c:extLst>
        </c:ser>
        <c:ser>
          <c:idx val="2"/>
          <c:order val="2"/>
          <c:tx>
            <c:strRef>
              <c:f>Data!$E$19</c:f>
              <c:strCache>
                <c:ptCount val="1"/>
                <c:pt idx="0">
                  <c:v>65 years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Data!$B$20:$B$30</c:f>
              <c:strCache>
                <c:ptCount val="11"/>
                <c:pt idx="0">
                  <c:v>2011</c:v>
                </c:pt>
                <c:pt idx="1">
                  <c:v>2012</c:v>
                </c:pt>
                <c:pt idx="2">
                  <c:v>2013</c:v>
                </c:pt>
                <c:pt idx="3">
                  <c:v>2014</c:v>
                </c:pt>
                <c:pt idx="4">
                  <c:v>2015</c:v>
                </c:pt>
                <c:pt idx="5">
                  <c:v>2016</c:v>
                </c:pt>
                <c:pt idx="6">
                  <c:v>2017</c:v>
                </c:pt>
                <c:pt idx="7">
                  <c:v>2018</c:v>
                </c:pt>
                <c:pt idx="8">
                  <c:v>2019</c:v>
                </c:pt>
                <c:pt idx="9">
                  <c:v>2020</c:v>
                </c:pt>
                <c:pt idx="10">
                  <c:v>2021</c:v>
                </c:pt>
              </c:strCache>
            </c:strRef>
          </c:cat>
          <c:val>
            <c:numRef>
              <c:f>Data!$E$20:$E$30</c:f>
              <c:numCache>
                <c:formatCode>0.00%</c:formatCode>
                <c:ptCount val="11"/>
                <c:pt idx="0">
                  <c:v>0.23980000000000001</c:v>
                </c:pt>
                <c:pt idx="1">
                  <c:v>0.2465</c:v>
                </c:pt>
                <c:pt idx="2">
                  <c:v>0.25579999999999997</c:v>
                </c:pt>
                <c:pt idx="3">
                  <c:v>0.26530000000000004</c:v>
                </c:pt>
                <c:pt idx="4">
                  <c:v>0.27329999999999999</c:v>
                </c:pt>
                <c:pt idx="5">
                  <c:v>0.27949999999999997</c:v>
                </c:pt>
                <c:pt idx="6">
                  <c:v>0.28460000000000002</c:v>
                </c:pt>
                <c:pt idx="7">
                  <c:v>0.28899999999999998</c:v>
                </c:pt>
                <c:pt idx="8">
                  <c:v>0.2928</c:v>
                </c:pt>
                <c:pt idx="9">
                  <c:v>0.29580000000000001</c:v>
                </c:pt>
                <c:pt idx="10">
                  <c:v>0.2979</c:v>
                </c:pt>
              </c:numCache>
            </c:numRef>
          </c:val>
          <c:extLst>
            <c:ext xmlns:c16="http://schemas.microsoft.com/office/drawing/2014/chart" uri="{C3380CC4-5D6E-409C-BE32-E72D297353CC}">
              <c16:uniqueId val="{00000002-1E46-4116-961D-4CCF68D49C45}"/>
            </c:ext>
          </c:extLst>
        </c:ser>
        <c:dLbls>
          <c:dLblPos val="inEnd"/>
          <c:showLegendKey val="0"/>
          <c:showVal val="1"/>
          <c:showCatName val="0"/>
          <c:showSerName val="0"/>
          <c:showPercent val="0"/>
          <c:showBubbleSize val="0"/>
        </c:dLbls>
        <c:gapWidth val="150"/>
        <c:overlap val="100"/>
        <c:axId val="1608175616"/>
        <c:axId val="1608157376"/>
      </c:barChart>
      <c:catAx>
        <c:axId val="16081756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608157376"/>
        <c:crosses val="autoZero"/>
        <c:auto val="1"/>
        <c:lblAlgn val="ctr"/>
        <c:lblOffset val="100"/>
        <c:noMultiLvlLbl val="0"/>
      </c:catAx>
      <c:valAx>
        <c:axId val="16081573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608175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Number of people aged 100 years and older Japan 2003-2022, by 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stacked"/>
        <c:varyColors val="0"/>
        <c:ser>
          <c:idx val="0"/>
          <c:order val="0"/>
          <c:tx>
            <c:strRef>
              <c:f>Data!$C$5</c:f>
              <c:strCache>
                <c:ptCount val="1"/>
                <c:pt idx="0">
                  <c:v>Male</c:v>
                </c:pt>
              </c:strCache>
            </c:strRef>
          </c:tx>
          <c:spPr>
            <a:solidFill>
              <a:schemeClr val="accent1"/>
            </a:solidFill>
            <a:ln>
              <a:noFill/>
            </a:ln>
            <a:effectLst/>
          </c:spPr>
          <c:invertIfNegative val="0"/>
          <c:cat>
            <c:strRef>
              <c:f>Data!$B$6:$B$25</c:f>
              <c:strCache>
                <c:ptCount val="20"/>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strCache>
            </c:strRef>
          </c:cat>
          <c:val>
            <c:numRef>
              <c:f>Data!$C$6:$C$25</c:f>
              <c:numCache>
                <c:formatCode>#,##0</c:formatCode>
                <c:ptCount val="20"/>
                <c:pt idx="0">
                  <c:v>3159</c:v>
                </c:pt>
                <c:pt idx="1">
                  <c:v>3523</c:v>
                </c:pt>
                <c:pt idx="2">
                  <c:v>3779</c:v>
                </c:pt>
                <c:pt idx="3">
                  <c:v>4150</c:v>
                </c:pt>
                <c:pt idx="4">
                  <c:v>4613</c:v>
                </c:pt>
                <c:pt idx="5">
                  <c:v>5063</c:v>
                </c:pt>
                <c:pt idx="6">
                  <c:v>5447</c:v>
                </c:pt>
                <c:pt idx="7">
                  <c:v>5869</c:v>
                </c:pt>
                <c:pt idx="8">
                  <c:v>6162</c:v>
                </c:pt>
                <c:pt idx="9">
                  <c:v>6534</c:v>
                </c:pt>
                <c:pt idx="10">
                  <c:v>6791</c:v>
                </c:pt>
                <c:pt idx="11">
                  <c:v>7586</c:v>
                </c:pt>
                <c:pt idx="12">
                  <c:v>7840</c:v>
                </c:pt>
                <c:pt idx="13">
                  <c:v>8167</c:v>
                </c:pt>
                <c:pt idx="14">
                  <c:v>8192</c:v>
                </c:pt>
                <c:pt idx="15">
                  <c:v>8331</c:v>
                </c:pt>
                <c:pt idx="16">
                  <c:v>8464</c:v>
                </c:pt>
                <c:pt idx="17">
                  <c:v>9475</c:v>
                </c:pt>
                <c:pt idx="18">
                  <c:v>10060</c:v>
                </c:pt>
                <c:pt idx="19">
                  <c:v>10365</c:v>
                </c:pt>
              </c:numCache>
            </c:numRef>
          </c:val>
          <c:extLst>
            <c:ext xmlns:c16="http://schemas.microsoft.com/office/drawing/2014/chart" uri="{C3380CC4-5D6E-409C-BE32-E72D297353CC}">
              <c16:uniqueId val="{00000000-DD62-42B1-8898-928DCFA8ADC4}"/>
            </c:ext>
          </c:extLst>
        </c:ser>
        <c:ser>
          <c:idx val="1"/>
          <c:order val="1"/>
          <c:tx>
            <c:strRef>
              <c:f>Data!$D$5</c:f>
              <c:strCache>
                <c:ptCount val="1"/>
                <c:pt idx="0">
                  <c:v>Female</c:v>
                </c:pt>
              </c:strCache>
            </c:strRef>
          </c:tx>
          <c:spPr>
            <a:solidFill>
              <a:schemeClr val="accent2"/>
            </a:solidFill>
            <a:ln>
              <a:noFill/>
            </a:ln>
            <a:effectLst/>
          </c:spPr>
          <c:invertIfNegative val="0"/>
          <c:cat>
            <c:strRef>
              <c:f>Data!$B$6:$B$25</c:f>
              <c:strCache>
                <c:ptCount val="20"/>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strCache>
            </c:strRef>
          </c:cat>
          <c:val>
            <c:numRef>
              <c:f>Data!$D$6:$D$25</c:f>
              <c:numCache>
                <c:formatCode>#,##0</c:formatCode>
                <c:ptCount val="20"/>
                <c:pt idx="0">
                  <c:v>17402</c:v>
                </c:pt>
                <c:pt idx="1">
                  <c:v>19515</c:v>
                </c:pt>
                <c:pt idx="2">
                  <c:v>21775</c:v>
                </c:pt>
                <c:pt idx="3">
                  <c:v>24245</c:v>
                </c:pt>
                <c:pt idx="4">
                  <c:v>27682</c:v>
                </c:pt>
                <c:pt idx="5">
                  <c:v>31213</c:v>
                </c:pt>
                <c:pt idx="6">
                  <c:v>34952</c:v>
                </c:pt>
                <c:pt idx="7">
                  <c:v>38580</c:v>
                </c:pt>
                <c:pt idx="8">
                  <c:v>41594</c:v>
                </c:pt>
                <c:pt idx="9">
                  <c:v>44842</c:v>
                </c:pt>
                <c:pt idx="10">
                  <c:v>47606</c:v>
                </c:pt>
                <c:pt idx="11">
                  <c:v>51234</c:v>
                </c:pt>
                <c:pt idx="12">
                  <c:v>53728</c:v>
                </c:pt>
                <c:pt idx="13">
                  <c:v>57525</c:v>
                </c:pt>
                <c:pt idx="14">
                  <c:v>59579</c:v>
                </c:pt>
                <c:pt idx="15">
                  <c:v>61454</c:v>
                </c:pt>
                <c:pt idx="16">
                  <c:v>62810</c:v>
                </c:pt>
                <c:pt idx="17">
                  <c:v>70975</c:v>
                </c:pt>
                <c:pt idx="18">
                  <c:v>76450</c:v>
                </c:pt>
                <c:pt idx="19">
                  <c:v>80161</c:v>
                </c:pt>
              </c:numCache>
            </c:numRef>
          </c:val>
          <c:extLst>
            <c:ext xmlns:c16="http://schemas.microsoft.com/office/drawing/2014/chart" uri="{C3380CC4-5D6E-409C-BE32-E72D297353CC}">
              <c16:uniqueId val="{00000001-DD62-42B1-8898-928DCFA8ADC4}"/>
            </c:ext>
          </c:extLst>
        </c:ser>
        <c:dLbls>
          <c:showLegendKey val="0"/>
          <c:showVal val="0"/>
          <c:showCatName val="0"/>
          <c:showSerName val="0"/>
          <c:showPercent val="0"/>
          <c:showBubbleSize val="0"/>
        </c:dLbls>
        <c:gapWidth val="150"/>
        <c:overlap val="100"/>
        <c:axId val="86812000"/>
        <c:axId val="86814880"/>
      </c:barChart>
      <c:catAx>
        <c:axId val="868120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6814880"/>
        <c:crosses val="autoZero"/>
        <c:auto val="1"/>
        <c:lblAlgn val="ctr"/>
        <c:lblOffset val="100"/>
        <c:noMultiLvlLbl val="0"/>
      </c:catAx>
      <c:valAx>
        <c:axId val="868148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6812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sz="1400" b="1" i="0" u="none" strike="noStrike" baseline="0">
                <a:effectLst/>
              </a:rPr>
              <a:t>Life expectancy at birth in total and by gender Japan 2001-2020</a:t>
            </a:r>
            <a:r>
              <a:rPr lang="it-IT" sz="1400" b="0" i="0" u="none" strike="noStrike" baseline="0"/>
              <a:t> </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1491867219448698"/>
          <c:y val="0.25657701711491443"/>
          <c:w val="0.86417800321285743"/>
          <c:h val="0.48712781317983173"/>
        </c:manualLayout>
      </c:layout>
      <c:lineChart>
        <c:grouping val="standard"/>
        <c:varyColors val="0"/>
        <c:ser>
          <c:idx val="0"/>
          <c:order val="0"/>
          <c:tx>
            <c:strRef>
              <c:f>Data!$C$5</c:f>
              <c:strCache>
                <c:ptCount val="1"/>
                <c:pt idx="0">
                  <c:v>Total</c:v>
                </c:pt>
              </c:strCache>
            </c:strRef>
          </c:tx>
          <c:spPr>
            <a:ln w="28575" cap="rnd">
              <a:solidFill>
                <a:schemeClr val="accent1"/>
              </a:solidFill>
              <a:round/>
            </a:ln>
            <a:effectLst/>
          </c:spPr>
          <c:marker>
            <c:symbol val="none"/>
          </c:marker>
          <c:cat>
            <c:strRef>
              <c:f>Data!$B$6:$B$25</c:f>
              <c:strCache>
                <c:ptCount val="20"/>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strCache>
            </c:strRef>
          </c:cat>
          <c:val>
            <c:numRef>
              <c:f>Data!$C$6:$C$25</c:f>
              <c:numCache>
                <c:formatCode>0.00</c:formatCode>
                <c:ptCount val="20"/>
                <c:pt idx="0">
                  <c:v>81.42</c:v>
                </c:pt>
                <c:pt idx="1">
                  <c:v>81.56</c:v>
                </c:pt>
                <c:pt idx="2">
                  <c:v>81.760000000000005</c:v>
                </c:pt>
                <c:pt idx="3">
                  <c:v>82.03</c:v>
                </c:pt>
                <c:pt idx="4">
                  <c:v>81.93</c:v>
                </c:pt>
                <c:pt idx="5">
                  <c:v>82.32</c:v>
                </c:pt>
                <c:pt idx="6">
                  <c:v>82.51</c:v>
                </c:pt>
                <c:pt idx="7">
                  <c:v>82.59</c:v>
                </c:pt>
                <c:pt idx="8">
                  <c:v>82.93</c:v>
                </c:pt>
                <c:pt idx="9">
                  <c:v>82.84</c:v>
                </c:pt>
                <c:pt idx="10">
                  <c:v>82.59</c:v>
                </c:pt>
                <c:pt idx="11">
                  <c:v>83.1</c:v>
                </c:pt>
                <c:pt idx="12">
                  <c:v>83.33</c:v>
                </c:pt>
                <c:pt idx="13">
                  <c:v>83.59</c:v>
                </c:pt>
                <c:pt idx="14">
                  <c:v>83.79</c:v>
                </c:pt>
                <c:pt idx="15">
                  <c:v>83.98</c:v>
                </c:pt>
                <c:pt idx="16">
                  <c:v>84.1</c:v>
                </c:pt>
                <c:pt idx="17">
                  <c:v>84.21</c:v>
                </c:pt>
                <c:pt idx="18">
                  <c:v>84.36</c:v>
                </c:pt>
                <c:pt idx="19">
                  <c:v>84.62</c:v>
                </c:pt>
              </c:numCache>
            </c:numRef>
          </c:val>
          <c:smooth val="0"/>
          <c:extLst>
            <c:ext xmlns:c16="http://schemas.microsoft.com/office/drawing/2014/chart" uri="{C3380CC4-5D6E-409C-BE32-E72D297353CC}">
              <c16:uniqueId val="{00000000-03D7-49DE-9422-C9755C7ECD23}"/>
            </c:ext>
          </c:extLst>
        </c:ser>
        <c:ser>
          <c:idx val="1"/>
          <c:order val="1"/>
          <c:tx>
            <c:strRef>
              <c:f>Data!$D$5</c:f>
              <c:strCache>
                <c:ptCount val="1"/>
                <c:pt idx="0">
                  <c:v>Male</c:v>
                </c:pt>
              </c:strCache>
            </c:strRef>
          </c:tx>
          <c:spPr>
            <a:ln w="28575" cap="rnd">
              <a:solidFill>
                <a:schemeClr val="accent2"/>
              </a:solidFill>
              <a:round/>
            </a:ln>
            <a:effectLst/>
          </c:spPr>
          <c:marker>
            <c:symbol val="none"/>
          </c:marker>
          <c:cat>
            <c:strRef>
              <c:f>Data!$B$6:$B$25</c:f>
              <c:strCache>
                <c:ptCount val="20"/>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strCache>
            </c:strRef>
          </c:cat>
          <c:val>
            <c:numRef>
              <c:f>Data!$D$6:$D$25</c:f>
              <c:numCache>
                <c:formatCode>0.00</c:formatCode>
                <c:ptCount val="20"/>
                <c:pt idx="0">
                  <c:v>78.099999999999994</c:v>
                </c:pt>
                <c:pt idx="1">
                  <c:v>78.099999999999994</c:v>
                </c:pt>
                <c:pt idx="2">
                  <c:v>78.36</c:v>
                </c:pt>
                <c:pt idx="3">
                  <c:v>78.64</c:v>
                </c:pt>
                <c:pt idx="4">
                  <c:v>78.53</c:v>
                </c:pt>
                <c:pt idx="5">
                  <c:v>79</c:v>
                </c:pt>
                <c:pt idx="6">
                  <c:v>79.19</c:v>
                </c:pt>
                <c:pt idx="7">
                  <c:v>79.290000000000006</c:v>
                </c:pt>
                <c:pt idx="8">
                  <c:v>79.59</c:v>
                </c:pt>
                <c:pt idx="9">
                  <c:v>79.55</c:v>
                </c:pt>
                <c:pt idx="10">
                  <c:v>79.44</c:v>
                </c:pt>
                <c:pt idx="11">
                  <c:v>79.94</c:v>
                </c:pt>
                <c:pt idx="12">
                  <c:v>80.209999999999994</c:v>
                </c:pt>
                <c:pt idx="13">
                  <c:v>80.5</c:v>
                </c:pt>
                <c:pt idx="14">
                  <c:v>80.75</c:v>
                </c:pt>
                <c:pt idx="15">
                  <c:v>80.98</c:v>
                </c:pt>
                <c:pt idx="16">
                  <c:v>81.09</c:v>
                </c:pt>
                <c:pt idx="17">
                  <c:v>81.25</c:v>
                </c:pt>
                <c:pt idx="18">
                  <c:v>81.41</c:v>
                </c:pt>
                <c:pt idx="19">
                  <c:v>81.64</c:v>
                </c:pt>
              </c:numCache>
            </c:numRef>
          </c:val>
          <c:smooth val="0"/>
          <c:extLst>
            <c:ext xmlns:c16="http://schemas.microsoft.com/office/drawing/2014/chart" uri="{C3380CC4-5D6E-409C-BE32-E72D297353CC}">
              <c16:uniqueId val="{00000001-03D7-49DE-9422-C9755C7ECD23}"/>
            </c:ext>
          </c:extLst>
        </c:ser>
        <c:ser>
          <c:idx val="2"/>
          <c:order val="2"/>
          <c:tx>
            <c:strRef>
              <c:f>Data!$E$5</c:f>
              <c:strCache>
                <c:ptCount val="1"/>
                <c:pt idx="0">
                  <c:v>Female</c:v>
                </c:pt>
              </c:strCache>
            </c:strRef>
          </c:tx>
          <c:spPr>
            <a:ln w="28575" cap="rnd">
              <a:solidFill>
                <a:schemeClr val="accent3"/>
              </a:solidFill>
              <a:round/>
            </a:ln>
            <a:effectLst/>
          </c:spPr>
          <c:marker>
            <c:symbol val="none"/>
          </c:marker>
          <c:cat>
            <c:strRef>
              <c:f>Data!$B$6:$B$25</c:f>
              <c:strCache>
                <c:ptCount val="20"/>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strCache>
            </c:strRef>
          </c:cat>
          <c:val>
            <c:numRef>
              <c:f>Data!$E$6:$E$25</c:f>
              <c:numCache>
                <c:formatCode>0.00</c:formatCode>
                <c:ptCount val="20"/>
                <c:pt idx="0">
                  <c:v>84.9</c:v>
                </c:pt>
                <c:pt idx="1">
                  <c:v>85.2</c:v>
                </c:pt>
                <c:pt idx="2">
                  <c:v>85.33</c:v>
                </c:pt>
                <c:pt idx="3">
                  <c:v>85.59</c:v>
                </c:pt>
                <c:pt idx="4">
                  <c:v>85.49</c:v>
                </c:pt>
                <c:pt idx="5">
                  <c:v>85.81</c:v>
                </c:pt>
                <c:pt idx="6">
                  <c:v>85.99</c:v>
                </c:pt>
                <c:pt idx="7">
                  <c:v>86.05</c:v>
                </c:pt>
                <c:pt idx="8">
                  <c:v>86.44</c:v>
                </c:pt>
                <c:pt idx="9">
                  <c:v>86.3</c:v>
                </c:pt>
                <c:pt idx="10">
                  <c:v>85.9</c:v>
                </c:pt>
                <c:pt idx="11">
                  <c:v>86.41</c:v>
                </c:pt>
                <c:pt idx="12">
                  <c:v>86.61</c:v>
                </c:pt>
                <c:pt idx="13">
                  <c:v>86.83</c:v>
                </c:pt>
                <c:pt idx="14">
                  <c:v>86.99</c:v>
                </c:pt>
                <c:pt idx="15">
                  <c:v>87.14</c:v>
                </c:pt>
                <c:pt idx="16">
                  <c:v>87.26</c:v>
                </c:pt>
                <c:pt idx="17">
                  <c:v>87.32</c:v>
                </c:pt>
                <c:pt idx="18">
                  <c:v>87.45</c:v>
                </c:pt>
                <c:pt idx="19">
                  <c:v>87.74</c:v>
                </c:pt>
              </c:numCache>
            </c:numRef>
          </c:val>
          <c:smooth val="0"/>
          <c:extLst>
            <c:ext xmlns:c16="http://schemas.microsoft.com/office/drawing/2014/chart" uri="{C3380CC4-5D6E-409C-BE32-E72D297353CC}">
              <c16:uniqueId val="{00000002-03D7-49DE-9422-C9755C7ECD23}"/>
            </c:ext>
          </c:extLst>
        </c:ser>
        <c:dLbls>
          <c:showLegendKey val="0"/>
          <c:showVal val="0"/>
          <c:showCatName val="0"/>
          <c:showSerName val="0"/>
          <c:showPercent val="0"/>
          <c:showBubbleSize val="0"/>
        </c:dLbls>
        <c:smooth val="0"/>
        <c:axId val="2083899120"/>
        <c:axId val="2083899600"/>
      </c:lineChart>
      <c:catAx>
        <c:axId val="2083899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2083899600"/>
        <c:crosses val="autoZero"/>
        <c:auto val="1"/>
        <c:lblAlgn val="ctr"/>
        <c:lblOffset val="100"/>
        <c:noMultiLvlLbl val="0"/>
      </c:catAx>
      <c:valAx>
        <c:axId val="2083899600"/>
        <c:scaling>
          <c:orientation val="minMax"/>
          <c:min val="77"/>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2083899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1"/>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8AB7973-47AE-443E-93D0-926C240DFF7C}" type="datetime1">
              <a:rPr lang="it-IT" noProof="1" smtClean="0"/>
              <a:t>14/05/2023</a:t>
            </a:fld>
            <a:endParaRPr lang="it-IT" noProof="1"/>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1"/>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8FBD93F-F02D-450A-B770-AD465E68CA96}" type="slidenum">
              <a:rPr lang="it-IT" noProof="1" smtClean="0"/>
              <a:t>‹#›</a:t>
            </a:fld>
            <a:endParaRPr lang="it-IT" noProof="1"/>
          </a:p>
        </p:txBody>
      </p:sp>
    </p:spTree>
    <p:extLst>
      <p:ext uri="{BB962C8B-B14F-4D97-AF65-F5344CB8AC3E}">
        <p14:creationId xmlns:p14="http://schemas.microsoft.com/office/powerpoint/2010/main" val="1906992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5DF2BE3-1CF4-4388-925D-B38D18E065AA}" type="datetime1">
              <a:rPr lang="it-IT" noProof="0" smtClean="0"/>
              <a:t>14/05/2023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B040C8-62D2-4EA7-B200-D3B8C06AAFD8}" type="slidenum">
              <a:rPr lang="it-IT" noProof="0" smtClean="0"/>
              <a:t>‹#›</a:t>
            </a:fld>
            <a:endParaRPr lang="it-IT" noProof="0"/>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7EB040C8-62D2-4EA7-B200-D3B8C06AAFD8}" type="slidenum">
              <a:rPr lang="it-IT" smtClean="0"/>
              <a:t>1</a:t>
            </a:fld>
            <a:endParaRPr lang="it-IT"/>
          </a:p>
        </p:txBody>
      </p:sp>
    </p:spTree>
    <p:extLst>
      <p:ext uri="{BB962C8B-B14F-4D97-AF65-F5344CB8AC3E}">
        <p14:creationId xmlns:p14="http://schemas.microsoft.com/office/powerpoint/2010/main" val="3769883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rtl="0"/>
            <a:fld id="{FFE16B51-7A00-4669-952E-25D2375C703A}" type="datetime1">
              <a:rPr lang="it-IT" noProof="0" smtClean="0"/>
              <a:t>14/05/2023</a:t>
            </a:fld>
            <a:endParaRPr lang="it-IT" noProof="0"/>
          </a:p>
        </p:txBody>
      </p:sp>
      <p:sp>
        <p:nvSpPr>
          <p:cNvPr id="5" name="Footer Placeholder 4"/>
          <p:cNvSpPr>
            <a:spLocks noGrp="1"/>
          </p:cNvSpPr>
          <p:nvPr>
            <p:ph type="ftr" sz="quarter" idx="11"/>
          </p:nvPr>
        </p:nvSpPr>
        <p:spPr/>
        <p:txBody>
          <a:bodyPr/>
          <a:lstStyle>
            <a:lvl1pPr>
              <a:defRPr>
                <a:solidFill>
                  <a:srgbClr val="FFFFFF"/>
                </a:solidFill>
              </a:defRPr>
            </a:lvl1pPr>
          </a:lstStyle>
          <a:p>
            <a:pPr rtl="0"/>
            <a:endParaRPr lang="it-IT" noProof="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rtl="0"/>
            <a:fld id="{8A7A6979-0714-4377-B894-6BE4C2D6E202}" type="slidenum">
              <a:rPr lang="it-IT" noProof="0" smtClean="0"/>
              <a:pPr rtl="0"/>
              <a:t>‹#›</a:t>
            </a:fld>
            <a:endParaRPr lang="it-IT" noProof="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90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fld id="{84F02395-AEEB-4D88-B6BC-01DA1FF6AE1F}" type="datetime1">
              <a:rPr lang="it-IT" noProof="0" smtClean="0"/>
              <a:t>14/05/2023</a:t>
            </a:fld>
            <a:endParaRPr lang="it-IT" noProof="0"/>
          </a:p>
        </p:txBody>
      </p:sp>
      <p:sp>
        <p:nvSpPr>
          <p:cNvPr id="5" name="Footer Placeholder 4"/>
          <p:cNvSpPr>
            <a:spLocks noGrp="1"/>
          </p:cNvSpPr>
          <p:nvPr>
            <p:ph type="ftr" sz="quarter" idx="11"/>
          </p:nvPr>
        </p:nvSpPr>
        <p:spPr/>
        <p:txBody>
          <a:bodyPr/>
          <a:lstStyle/>
          <a:p>
            <a:pPr rtl="0"/>
            <a:endParaRPr lang="it-IT" noProof="0"/>
          </a:p>
        </p:txBody>
      </p:sp>
      <p:sp>
        <p:nvSpPr>
          <p:cNvPr id="6" name="Slide Number Placeholder 5"/>
          <p:cNvSpPr>
            <a:spLocks noGrp="1"/>
          </p:cNvSpPr>
          <p:nvPr>
            <p:ph type="sldNum" sz="quarter" idx="12"/>
          </p:nvPr>
        </p:nvSpPr>
        <p:spPr/>
        <p:txBody>
          <a:bodyPr/>
          <a:lstStyle/>
          <a:p>
            <a:pPr rtl="0"/>
            <a:fld id="{8A7A6979-0714-4377-B894-6BE4C2D6E202}" type="slidenum">
              <a:rPr lang="it-IT" noProof="0" smtClean="0"/>
              <a:t>‹#›</a:t>
            </a:fld>
            <a:endParaRPr lang="it-IT" noProof="0"/>
          </a:p>
        </p:txBody>
      </p:sp>
    </p:spTree>
    <p:extLst>
      <p:ext uri="{BB962C8B-B14F-4D97-AF65-F5344CB8AC3E}">
        <p14:creationId xmlns:p14="http://schemas.microsoft.com/office/powerpoint/2010/main" val="276913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fld id="{6549DA9E-FDCA-4816-95D6-1C329ABB7C6D}" type="datetime1">
              <a:rPr lang="it-IT" noProof="0" smtClean="0"/>
              <a:t>14/05/2023</a:t>
            </a:fld>
            <a:endParaRPr lang="it-IT" noProof="0"/>
          </a:p>
        </p:txBody>
      </p:sp>
      <p:sp>
        <p:nvSpPr>
          <p:cNvPr id="5" name="Footer Placeholder 4"/>
          <p:cNvSpPr>
            <a:spLocks noGrp="1"/>
          </p:cNvSpPr>
          <p:nvPr>
            <p:ph type="ftr" sz="quarter" idx="11"/>
          </p:nvPr>
        </p:nvSpPr>
        <p:spPr/>
        <p:txBody>
          <a:bodyPr/>
          <a:lstStyle/>
          <a:p>
            <a:pPr rtl="0"/>
            <a:endParaRPr lang="it-IT" noProof="0"/>
          </a:p>
        </p:txBody>
      </p:sp>
      <p:sp>
        <p:nvSpPr>
          <p:cNvPr id="6" name="Slide Number Placeholder 5"/>
          <p:cNvSpPr>
            <a:spLocks noGrp="1"/>
          </p:cNvSpPr>
          <p:nvPr>
            <p:ph type="sldNum" sz="quarter" idx="12"/>
          </p:nvPr>
        </p:nvSpPr>
        <p:spPr/>
        <p:txBody>
          <a:bodyPr/>
          <a:lstStyle/>
          <a:p>
            <a:pPr rtl="0"/>
            <a:fld id="{8A7A6979-0714-4377-B894-6BE4C2D6E202}" type="slidenum">
              <a:rPr lang="it-IT" noProof="0" smtClean="0"/>
              <a:pPr rtl="0"/>
              <a:t>‹#›</a:t>
            </a:fld>
            <a:endParaRPr lang="it-IT" noProof="0"/>
          </a:p>
        </p:txBody>
      </p:sp>
    </p:spTree>
    <p:extLst>
      <p:ext uri="{BB962C8B-B14F-4D97-AF65-F5344CB8AC3E}">
        <p14:creationId xmlns:p14="http://schemas.microsoft.com/office/powerpoint/2010/main" val="32347440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nfronto">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583436" y="3143250"/>
            <a:ext cx="4270248" cy="2596776"/>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contenuto 5"/>
          <p:cNvSpPr>
            <a:spLocks noGrp="1"/>
          </p:cNvSpPr>
          <p:nvPr>
            <p:ph sz="quarter" idx="4"/>
          </p:nvPr>
        </p:nvSpPr>
        <p:spPr>
          <a:xfrm>
            <a:off x="6338316" y="3143250"/>
            <a:ext cx="4253484" cy="2596776"/>
          </a:xfrm>
        </p:spPr>
        <p:txBody>
          <a:bodyPr rtlCol="0"/>
          <a:lstStyle>
            <a:lvl5pPr>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1" name="Segnaposto testo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7" name="Segnaposto data 6"/>
          <p:cNvSpPr>
            <a:spLocks noGrp="1"/>
          </p:cNvSpPr>
          <p:nvPr>
            <p:ph type="dt" sz="half" idx="10"/>
          </p:nvPr>
        </p:nvSpPr>
        <p:spPr/>
        <p:txBody>
          <a:bodyPr rtlCol="0"/>
          <a:lstStyle/>
          <a:p>
            <a:pPr rtl="0"/>
            <a:fld id="{2CE5A559-B1C2-4842-83A7-3654E2E0776B}" type="datetime1">
              <a:rPr lang="it-IT" noProof="0" smtClean="0"/>
              <a:t>14/05/2023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8A7A6979-0714-4377-B894-6BE4C2D6E202}" type="slidenum">
              <a:rPr lang="it-IT" noProof="0" smtClean="0"/>
              <a:t>‹#›</a:t>
            </a:fld>
            <a:endParaRPr lang="it-IT" noProof="0"/>
          </a:p>
        </p:txBody>
      </p:sp>
      <p:sp>
        <p:nvSpPr>
          <p:cNvPr id="10" name="Titolo 9"/>
          <p:cNvSpPr>
            <a:spLocks noGrp="1"/>
          </p:cNvSpPr>
          <p:nvPr>
            <p:ph type="title"/>
          </p:nvPr>
        </p:nvSpPr>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336366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fld id="{A704B391-EB57-45D0-BD29-3866837468FF}" type="datetime1">
              <a:rPr lang="it-IT" noProof="0" smtClean="0"/>
              <a:t>14/05/2023</a:t>
            </a:fld>
            <a:endParaRPr lang="it-IT" noProof="0"/>
          </a:p>
        </p:txBody>
      </p:sp>
      <p:sp>
        <p:nvSpPr>
          <p:cNvPr id="5" name="Footer Placeholder 4"/>
          <p:cNvSpPr>
            <a:spLocks noGrp="1"/>
          </p:cNvSpPr>
          <p:nvPr>
            <p:ph type="ftr" sz="quarter" idx="11"/>
          </p:nvPr>
        </p:nvSpPr>
        <p:spPr/>
        <p:txBody>
          <a:bodyPr/>
          <a:lstStyle/>
          <a:p>
            <a:pPr rtl="0"/>
            <a:endParaRPr lang="it-IT" noProof="0"/>
          </a:p>
        </p:txBody>
      </p:sp>
      <p:sp>
        <p:nvSpPr>
          <p:cNvPr id="6" name="Slide Number Placeholder 5"/>
          <p:cNvSpPr>
            <a:spLocks noGrp="1"/>
          </p:cNvSpPr>
          <p:nvPr>
            <p:ph type="sldNum" sz="quarter" idx="12"/>
          </p:nvPr>
        </p:nvSpPr>
        <p:spPr/>
        <p:txBody>
          <a:bodyPr/>
          <a:lstStyle/>
          <a:p>
            <a:pPr rtl="0"/>
            <a:fld id="{8A7A6979-0714-4377-B894-6BE4C2D6E202}" type="slidenum">
              <a:rPr lang="it-IT" noProof="0" smtClean="0"/>
              <a:pPr rtl="0"/>
              <a:t>‹#›</a:t>
            </a:fld>
            <a:endParaRPr lang="it-IT" noProof="0"/>
          </a:p>
        </p:txBody>
      </p:sp>
    </p:spTree>
    <p:extLst>
      <p:ext uri="{BB962C8B-B14F-4D97-AF65-F5344CB8AC3E}">
        <p14:creationId xmlns:p14="http://schemas.microsoft.com/office/powerpoint/2010/main" val="223260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fld id="{B7F4DD5B-A75A-4152-BDB5-E0ADD55580DF}" type="datetime1">
              <a:rPr lang="it-IT" noProof="0" smtClean="0"/>
              <a:t>14/05/2023</a:t>
            </a:fld>
            <a:endParaRPr lang="it-IT" noProof="0"/>
          </a:p>
        </p:txBody>
      </p:sp>
      <p:sp>
        <p:nvSpPr>
          <p:cNvPr id="5" name="Footer Placeholder 4"/>
          <p:cNvSpPr>
            <a:spLocks noGrp="1"/>
          </p:cNvSpPr>
          <p:nvPr>
            <p:ph type="ftr" sz="quarter" idx="11"/>
          </p:nvPr>
        </p:nvSpPr>
        <p:spPr/>
        <p:txBody>
          <a:bodyPr/>
          <a:lstStyle/>
          <a:p>
            <a:pPr rtl="0"/>
            <a:endParaRPr lang="it-IT" noProof="0"/>
          </a:p>
        </p:txBody>
      </p:sp>
      <p:sp>
        <p:nvSpPr>
          <p:cNvPr id="6" name="Slide Number Placeholder 5"/>
          <p:cNvSpPr>
            <a:spLocks noGrp="1"/>
          </p:cNvSpPr>
          <p:nvPr>
            <p:ph type="sldNum" sz="quarter" idx="12"/>
          </p:nvPr>
        </p:nvSpPr>
        <p:spPr/>
        <p:txBody>
          <a:bodyPr/>
          <a:lstStyle/>
          <a:p>
            <a:pPr rtl="0"/>
            <a:fld id="{8A7A6979-0714-4377-B894-6BE4C2D6E202}" type="slidenum">
              <a:rPr lang="it-IT" noProof="0" smtClean="0"/>
              <a:pPr rtl="0"/>
              <a:t>‹#›</a:t>
            </a:fld>
            <a:endParaRPr lang="it-IT" noProof="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14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pPr rtl="0"/>
            <a:fld id="{B38DC5CB-7595-4D12-8957-C71B586D279D}" type="datetime1">
              <a:rPr lang="it-IT" noProof="0" smtClean="0"/>
              <a:t>14/05/2023</a:t>
            </a:fld>
            <a:endParaRPr lang="it-IT" noProof="0"/>
          </a:p>
        </p:txBody>
      </p:sp>
      <p:sp>
        <p:nvSpPr>
          <p:cNvPr id="6" name="Footer Placeholder 5"/>
          <p:cNvSpPr>
            <a:spLocks noGrp="1"/>
          </p:cNvSpPr>
          <p:nvPr>
            <p:ph type="ftr" sz="quarter" idx="11"/>
          </p:nvPr>
        </p:nvSpPr>
        <p:spPr/>
        <p:txBody>
          <a:bodyPr/>
          <a:lstStyle/>
          <a:p>
            <a:pPr rtl="0"/>
            <a:endParaRPr lang="it-IT" noProof="0"/>
          </a:p>
        </p:txBody>
      </p:sp>
      <p:sp>
        <p:nvSpPr>
          <p:cNvPr id="7" name="Slide Number Placeholder 6"/>
          <p:cNvSpPr>
            <a:spLocks noGrp="1"/>
          </p:cNvSpPr>
          <p:nvPr>
            <p:ph type="sldNum" sz="quarter" idx="12"/>
          </p:nvPr>
        </p:nvSpPr>
        <p:spPr/>
        <p:txBody>
          <a:bodyPr/>
          <a:lstStyle/>
          <a:p>
            <a:pPr rtl="0"/>
            <a:fld id="{8A7A6979-0714-4377-B894-6BE4C2D6E202}" type="slidenum">
              <a:rPr lang="it-IT" noProof="0" smtClean="0"/>
              <a:t>‹#›</a:t>
            </a:fld>
            <a:endParaRPr lang="it-IT" noProof="0"/>
          </a:p>
        </p:txBody>
      </p:sp>
    </p:spTree>
    <p:extLst>
      <p:ext uri="{BB962C8B-B14F-4D97-AF65-F5344CB8AC3E}">
        <p14:creationId xmlns:p14="http://schemas.microsoft.com/office/powerpoint/2010/main" val="179613811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pPr rtl="0"/>
            <a:fld id="{6549DA9E-FDCA-4816-95D6-1C329ABB7C6D}" type="datetime1">
              <a:rPr lang="it-IT" noProof="0" smtClean="0"/>
              <a:t>14/05/2023</a:t>
            </a:fld>
            <a:endParaRPr lang="it-IT" noProof="0"/>
          </a:p>
        </p:txBody>
      </p:sp>
      <p:sp>
        <p:nvSpPr>
          <p:cNvPr id="8" name="Footer Placeholder 7"/>
          <p:cNvSpPr>
            <a:spLocks noGrp="1"/>
          </p:cNvSpPr>
          <p:nvPr>
            <p:ph type="ftr" sz="quarter" idx="11"/>
          </p:nvPr>
        </p:nvSpPr>
        <p:spPr/>
        <p:txBody>
          <a:bodyPr/>
          <a:lstStyle/>
          <a:p>
            <a:pPr rtl="0"/>
            <a:endParaRPr lang="it-IT" noProof="0"/>
          </a:p>
        </p:txBody>
      </p:sp>
      <p:sp>
        <p:nvSpPr>
          <p:cNvPr id="9" name="Slide Number Placeholder 8"/>
          <p:cNvSpPr>
            <a:spLocks noGrp="1"/>
          </p:cNvSpPr>
          <p:nvPr>
            <p:ph type="sldNum" sz="quarter" idx="12"/>
          </p:nvPr>
        </p:nvSpPr>
        <p:spPr/>
        <p:txBody>
          <a:bodyPr/>
          <a:lstStyle/>
          <a:p>
            <a:pPr rtl="0"/>
            <a:fld id="{8A7A6979-0714-4377-B894-6BE4C2D6E202}" type="slidenum">
              <a:rPr lang="it-IT" noProof="0" smtClean="0"/>
              <a:pPr rtl="0"/>
              <a:t>‹#›</a:t>
            </a:fld>
            <a:endParaRPr lang="it-IT" noProof="0"/>
          </a:p>
        </p:txBody>
      </p:sp>
    </p:spTree>
    <p:extLst>
      <p:ext uri="{BB962C8B-B14F-4D97-AF65-F5344CB8AC3E}">
        <p14:creationId xmlns:p14="http://schemas.microsoft.com/office/powerpoint/2010/main" val="1457589812"/>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pPr rtl="0"/>
            <a:fld id="{85289B6D-C0C9-4A87-ACDA-533CF0886929}" type="datetime1">
              <a:rPr lang="it-IT" noProof="0" smtClean="0"/>
              <a:t>14/05/2023</a:t>
            </a:fld>
            <a:endParaRPr lang="it-IT" noProof="0"/>
          </a:p>
        </p:txBody>
      </p:sp>
      <p:sp>
        <p:nvSpPr>
          <p:cNvPr id="4" name="Footer Placeholder 3"/>
          <p:cNvSpPr>
            <a:spLocks noGrp="1"/>
          </p:cNvSpPr>
          <p:nvPr>
            <p:ph type="ftr" sz="quarter" idx="11"/>
          </p:nvPr>
        </p:nvSpPr>
        <p:spPr/>
        <p:txBody>
          <a:bodyPr/>
          <a:lstStyle/>
          <a:p>
            <a:pPr rtl="0"/>
            <a:endParaRPr lang="it-IT" noProof="0"/>
          </a:p>
        </p:txBody>
      </p:sp>
      <p:sp>
        <p:nvSpPr>
          <p:cNvPr id="5" name="Slide Number Placeholder 4"/>
          <p:cNvSpPr>
            <a:spLocks noGrp="1"/>
          </p:cNvSpPr>
          <p:nvPr>
            <p:ph type="sldNum" sz="quarter" idx="12"/>
          </p:nvPr>
        </p:nvSpPr>
        <p:spPr/>
        <p:txBody>
          <a:bodyPr/>
          <a:lstStyle/>
          <a:p>
            <a:pPr rtl="0"/>
            <a:fld id="{8A7A6979-0714-4377-B894-6BE4C2D6E202}" type="slidenum">
              <a:rPr lang="it-IT" noProof="0" smtClean="0"/>
              <a:t>‹#›</a:t>
            </a:fld>
            <a:endParaRPr lang="it-IT" noProof="0"/>
          </a:p>
        </p:txBody>
      </p:sp>
    </p:spTree>
    <p:extLst>
      <p:ext uri="{BB962C8B-B14F-4D97-AF65-F5344CB8AC3E}">
        <p14:creationId xmlns:p14="http://schemas.microsoft.com/office/powerpoint/2010/main" val="10853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6549DA9E-FDCA-4816-95D6-1C329ABB7C6D}" type="datetime1">
              <a:rPr lang="it-IT" noProof="0" smtClean="0"/>
              <a:t>14/05/2023</a:t>
            </a:fld>
            <a:endParaRPr lang="it-IT" noProof="0"/>
          </a:p>
        </p:txBody>
      </p:sp>
      <p:sp>
        <p:nvSpPr>
          <p:cNvPr id="3" name="Footer Placeholder 2"/>
          <p:cNvSpPr>
            <a:spLocks noGrp="1"/>
          </p:cNvSpPr>
          <p:nvPr>
            <p:ph type="ftr" sz="quarter" idx="11"/>
          </p:nvPr>
        </p:nvSpPr>
        <p:spPr/>
        <p:txBody>
          <a:bodyPr/>
          <a:lstStyle/>
          <a:p>
            <a:pPr rtl="0"/>
            <a:endParaRPr lang="it-IT" noProof="0"/>
          </a:p>
        </p:txBody>
      </p:sp>
      <p:sp>
        <p:nvSpPr>
          <p:cNvPr id="4" name="Slide Number Placeholder 3"/>
          <p:cNvSpPr>
            <a:spLocks noGrp="1"/>
          </p:cNvSpPr>
          <p:nvPr>
            <p:ph type="sldNum" sz="quarter" idx="12"/>
          </p:nvPr>
        </p:nvSpPr>
        <p:spPr/>
        <p:txBody>
          <a:bodyPr/>
          <a:lstStyle/>
          <a:p>
            <a:pPr rtl="0"/>
            <a:fld id="{8A7A6979-0714-4377-B894-6BE4C2D6E202}" type="slidenum">
              <a:rPr lang="it-IT" noProof="0" smtClean="0"/>
              <a:pPr rtl="0"/>
              <a:t>‹#›</a:t>
            </a:fld>
            <a:endParaRPr lang="it-IT" noProof="0"/>
          </a:p>
        </p:txBody>
      </p:sp>
    </p:spTree>
    <p:extLst>
      <p:ext uri="{BB962C8B-B14F-4D97-AF65-F5344CB8AC3E}">
        <p14:creationId xmlns:p14="http://schemas.microsoft.com/office/powerpoint/2010/main" val="192518640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fld id="{1BEFFEDC-8E2E-4884-861C-8885BCD697E7}" type="datetime1">
              <a:rPr lang="it-IT" noProof="0" smtClean="0"/>
              <a:t>14/05/2023</a:t>
            </a:fld>
            <a:endParaRPr lang="it-IT" noProof="0"/>
          </a:p>
        </p:txBody>
      </p:sp>
      <p:sp>
        <p:nvSpPr>
          <p:cNvPr id="6" name="Footer Placeholder 5"/>
          <p:cNvSpPr>
            <a:spLocks noGrp="1"/>
          </p:cNvSpPr>
          <p:nvPr>
            <p:ph type="ftr" sz="quarter" idx="11"/>
          </p:nvPr>
        </p:nvSpPr>
        <p:spPr/>
        <p:txBody>
          <a:bodyPr/>
          <a:lstStyle/>
          <a:p>
            <a:pPr rtl="0"/>
            <a:endParaRPr lang="it-IT" noProof="0"/>
          </a:p>
        </p:txBody>
      </p:sp>
      <p:sp>
        <p:nvSpPr>
          <p:cNvPr id="7" name="Slide Number Placeholder 6"/>
          <p:cNvSpPr>
            <a:spLocks noGrp="1"/>
          </p:cNvSpPr>
          <p:nvPr>
            <p:ph type="sldNum" sz="quarter" idx="12"/>
          </p:nvPr>
        </p:nvSpPr>
        <p:spPr/>
        <p:txBody>
          <a:bodyPr/>
          <a:lstStyle/>
          <a:p>
            <a:pPr rtl="0"/>
            <a:fld id="{8A7A6979-0714-4377-B894-6BE4C2D6E202}" type="slidenum">
              <a:rPr lang="it-IT" noProof="0" smtClean="0"/>
              <a:t>‹#›</a:t>
            </a:fld>
            <a:endParaRPr lang="it-IT" noProof="0"/>
          </a:p>
        </p:txBody>
      </p:sp>
    </p:spTree>
    <p:extLst>
      <p:ext uri="{BB962C8B-B14F-4D97-AF65-F5344CB8AC3E}">
        <p14:creationId xmlns:p14="http://schemas.microsoft.com/office/powerpoint/2010/main" val="161169387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fld id="{B32BBCD0-FE62-4D4F-B3F5-3197BBE3C1CD}" type="datetime1">
              <a:rPr lang="it-IT" noProof="0" smtClean="0"/>
              <a:t>14/05/2023</a:t>
            </a:fld>
            <a:endParaRPr lang="it-IT" noProof="0"/>
          </a:p>
        </p:txBody>
      </p:sp>
      <p:sp>
        <p:nvSpPr>
          <p:cNvPr id="6" name="Footer Placeholder 5"/>
          <p:cNvSpPr>
            <a:spLocks noGrp="1"/>
          </p:cNvSpPr>
          <p:nvPr>
            <p:ph type="ftr" sz="quarter" idx="11"/>
          </p:nvPr>
        </p:nvSpPr>
        <p:spPr/>
        <p:txBody>
          <a:bodyPr/>
          <a:lstStyle/>
          <a:p>
            <a:pPr rtl="0"/>
            <a:endParaRPr lang="it-IT" noProof="0"/>
          </a:p>
        </p:txBody>
      </p:sp>
      <p:sp>
        <p:nvSpPr>
          <p:cNvPr id="7" name="Slide Number Placeholder 6"/>
          <p:cNvSpPr>
            <a:spLocks noGrp="1"/>
          </p:cNvSpPr>
          <p:nvPr>
            <p:ph type="sldNum" sz="quarter" idx="12"/>
          </p:nvPr>
        </p:nvSpPr>
        <p:spPr/>
        <p:txBody>
          <a:bodyPr/>
          <a:lstStyle/>
          <a:p>
            <a:pPr rtl="0"/>
            <a:fld id="{8A7A6979-0714-4377-B894-6BE4C2D6E202}" type="slidenum">
              <a:rPr lang="it-IT" noProof="0" smtClean="0"/>
              <a:t>‹#›</a:t>
            </a:fld>
            <a:endParaRPr lang="it-IT" noProof="0"/>
          </a:p>
        </p:txBody>
      </p:sp>
    </p:spTree>
    <p:extLst>
      <p:ext uri="{BB962C8B-B14F-4D97-AF65-F5344CB8AC3E}">
        <p14:creationId xmlns:p14="http://schemas.microsoft.com/office/powerpoint/2010/main" val="229368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pPr rtl="0"/>
            <a:fld id="{6549DA9E-FDCA-4816-95D6-1C329ABB7C6D}" type="datetime1">
              <a:rPr lang="it-IT" noProof="0" smtClean="0"/>
              <a:t>14/05/2023</a:t>
            </a:fld>
            <a:endParaRPr lang="it-IT" noProof="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pPr rtl="0"/>
            <a:endParaRPr lang="it-IT" noProof="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rtl="0"/>
            <a:fld id="{8A7A6979-0714-4377-B894-6BE4C2D6E202}" type="slidenum">
              <a:rPr lang="it-IT" noProof="0" smtClean="0"/>
              <a:pPr rtl="0"/>
              <a:t>‹#›</a:t>
            </a:fld>
            <a:endParaRPr lang="it-IT" noProof="0"/>
          </a:p>
        </p:txBody>
      </p:sp>
    </p:spTree>
    <p:extLst>
      <p:ext uri="{BB962C8B-B14F-4D97-AF65-F5344CB8AC3E}">
        <p14:creationId xmlns:p14="http://schemas.microsoft.com/office/powerpoint/2010/main" val="147975330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8.xml"/><Relationship Id="rId5" Type="http://schemas.openxmlformats.org/officeDocument/2006/relationships/image" Target="../media/image45.sv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036D0D5-3AA0-47FD-A83C-7A06CA2EE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BB128529-C2E4-58ED-9817-963D67BD7CA1}"/>
              </a:ext>
            </a:extLst>
          </p:cNvPr>
          <p:cNvPicPr>
            <a:picLocks noChangeAspect="1"/>
          </p:cNvPicPr>
          <p:nvPr/>
        </p:nvPicPr>
        <p:blipFill>
          <a:blip r:embed="rId3"/>
          <a:stretch>
            <a:fillRect/>
          </a:stretch>
        </p:blipFill>
        <p:spPr>
          <a:xfrm>
            <a:off x="1018703" y="565573"/>
            <a:ext cx="10149512" cy="5734474"/>
          </a:xfrm>
          <a:prstGeom prst="rect">
            <a:avLst/>
          </a:prstGeom>
        </p:spPr>
      </p:pic>
    </p:spTree>
    <p:extLst>
      <p:ext uri="{BB962C8B-B14F-4D97-AF65-F5344CB8AC3E}">
        <p14:creationId xmlns:p14="http://schemas.microsoft.com/office/powerpoint/2010/main" val="240106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C0CDE8-8434-420E-4198-0D4D2CC41B02}"/>
              </a:ext>
            </a:extLst>
          </p:cNvPr>
          <p:cNvSpPr>
            <a:spLocks noGrp="1"/>
          </p:cNvSpPr>
          <p:nvPr>
            <p:ph type="title"/>
          </p:nvPr>
        </p:nvSpPr>
        <p:spPr>
          <a:xfrm>
            <a:off x="1158240" y="301689"/>
            <a:ext cx="9875520" cy="1356360"/>
          </a:xfrm>
        </p:spPr>
        <p:txBody>
          <a:bodyPr/>
          <a:lstStyle/>
          <a:p>
            <a:pPr algn="ctr"/>
            <a:r>
              <a:rPr lang="it-IT" b="1" dirty="0">
                <a:latin typeface="Times New Roman" panose="02020603050405020304" pitchFamily="18" charset="0"/>
                <a:cs typeface="Times New Roman" panose="02020603050405020304" pitchFamily="18" charset="0"/>
              </a:rPr>
              <a:t>CURVE 3D DEL GIAPPONE</a:t>
            </a:r>
            <a:endParaRPr lang="it-IT" b="1" dirty="0"/>
          </a:p>
        </p:txBody>
      </p:sp>
      <p:pic>
        <p:nvPicPr>
          <p:cNvPr id="5" name="Picture 1" descr="A picture containing text, sketch, design, art&#10;&#10;Description automatically generated">
            <a:extLst>
              <a:ext uri="{FF2B5EF4-FFF2-40B4-BE49-F238E27FC236}">
                <a16:creationId xmlns:a16="http://schemas.microsoft.com/office/drawing/2014/main" id="{4DDA192D-404F-E667-8C30-62D417F4038F}"/>
              </a:ext>
            </a:extLst>
          </p:cNvPr>
          <p:cNvPicPr>
            <a:picLocks noGrp="1" noChangeAspect="1"/>
          </p:cNvPicPr>
          <p:nvPr>
            <p:ph sz="half" idx="1"/>
          </p:nvPr>
        </p:nvPicPr>
        <p:blipFill>
          <a:blip r:embed="rId2"/>
          <a:stretch>
            <a:fillRect/>
          </a:stretch>
        </p:blipFill>
        <p:spPr>
          <a:xfrm>
            <a:off x="1818253" y="1925467"/>
            <a:ext cx="3568383" cy="3600677"/>
          </a:xfrm>
          <a:prstGeom prst="rect">
            <a:avLst/>
          </a:prstGeom>
        </p:spPr>
      </p:pic>
      <p:pic>
        <p:nvPicPr>
          <p:cNvPr id="6" name="Picture 1" descr="A picture containing sketch, drawing, design, art&#10;&#10;Description automatically generated">
            <a:extLst>
              <a:ext uri="{FF2B5EF4-FFF2-40B4-BE49-F238E27FC236}">
                <a16:creationId xmlns:a16="http://schemas.microsoft.com/office/drawing/2014/main" id="{54046274-A1A5-ADE4-7834-E0C93C0380D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60724" y="1925468"/>
            <a:ext cx="3513023" cy="3600677"/>
          </a:xfrm>
          <a:prstGeom prst="rect">
            <a:avLst/>
          </a:prstGeom>
        </p:spPr>
      </p:pic>
    </p:spTree>
    <p:extLst>
      <p:ext uri="{BB962C8B-B14F-4D97-AF65-F5344CB8AC3E}">
        <p14:creationId xmlns:p14="http://schemas.microsoft.com/office/powerpoint/2010/main" val="256344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6C0DD7BF-8F3D-4D34-A37A-85563D3D6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0D408C05-EF12-0B2E-12E6-236249C7A9F0}"/>
              </a:ext>
            </a:extLst>
          </p:cNvPr>
          <p:cNvSpPr>
            <a:spLocks noGrp="1"/>
          </p:cNvSpPr>
          <p:nvPr>
            <p:ph type="title"/>
          </p:nvPr>
        </p:nvSpPr>
        <p:spPr>
          <a:xfrm>
            <a:off x="6106703" y="857675"/>
            <a:ext cx="5364444" cy="1356360"/>
          </a:xfrm>
        </p:spPr>
        <p:txBody>
          <a:bodyPr vert="horz" lIns="91440" tIns="45720" rIns="91440" bIns="45720" rtlCol="0" anchor="ctr">
            <a:normAutofit/>
          </a:bodyPr>
          <a:lstStyle/>
          <a:p>
            <a:r>
              <a:rPr lang="en-US" sz="2800" b="1" dirty="0">
                <a:latin typeface="Times New Roman" panose="02020603050405020304" pitchFamily="18" charset="0"/>
                <a:cs typeface="Times New Roman" panose="02020603050405020304" pitchFamily="18" charset="0"/>
              </a:rPr>
              <a:t>CONFRONTO DELL’EVOLUZIONE DELL’ASPETTATIVA DI VITA</a:t>
            </a:r>
          </a:p>
        </p:txBody>
      </p:sp>
      <p:pic>
        <p:nvPicPr>
          <p:cNvPr id="5" name="Picture 1" descr="A picture containing text, screenshot, line, diagram&#10;&#10;Description automatically generated">
            <a:extLst>
              <a:ext uri="{FF2B5EF4-FFF2-40B4-BE49-F238E27FC236}">
                <a16:creationId xmlns:a16="http://schemas.microsoft.com/office/drawing/2014/main" id="{303B9868-5556-0B72-6717-783B0F966FDF}"/>
              </a:ext>
            </a:extLst>
          </p:cNvPr>
          <p:cNvPicPr>
            <a:picLocks noGrp="1" noChangeAspect="1"/>
          </p:cNvPicPr>
          <p:nvPr>
            <p:ph idx="1"/>
          </p:nvPr>
        </p:nvPicPr>
        <p:blipFill rotWithShape="1">
          <a:blip r:embed="rId2"/>
          <a:srcRect l="9396" r="3" b="3"/>
          <a:stretch/>
        </p:blipFill>
        <p:spPr>
          <a:xfrm>
            <a:off x="872064" y="857675"/>
            <a:ext cx="4593715" cy="5140669"/>
          </a:xfrm>
          <a:prstGeom prst="rect">
            <a:avLst/>
          </a:prstGeom>
        </p:spPr>
      </p:pic>
      <p:sp>
        <p:nvSpPr>
          <p:cNvPr id="4" name="Segnaposto testo 3">
            <a:extLst>
              <a:ext uri="{FF2B5EF4-FFF2-40B4-BE49-F238E27FC236}">
                <a16:creationId xmlns:a16="http://schemas.microsoft.com/office/drawing/2014/main" id="{EEEB842B-6831-C483-BBFB-96B03708611D}"/>
              </a:ext>
            </a:extLst>
          </p:cNvPr>
          <p:cNvSpPr>
            <a:spLocks noGrp="1"/>
          </p:cNvSpPr>
          <p:nvPr>
            <p:ph type="body" sz="half" idx="2"/>
          </p:nvPr>
        </p:nvSpPr>
        <p:spPr>
          <a:xfrm>
            <a:off x="6106703" y="2543801"/>
            <a:ext cx="5364444" cy="1768415"/>
          </a:xfrm>
        </p:spPr>
        <p:txBody>
          <a:bodyPr vert="horz" lIns="91440" tIns="45720" rIns="91440" bIns="45720" rtlCol="0">
            <a:normAutofit/>
          </a:bodyPr>
          <a:lstStyle/>
          <a:p>
            <a:pPr marL="285750" indent="-285750">
              <a:buFont typeface="Arial" panose="020B0604020202020204" pitchFamily="34" charset="0"/>
              <a:buChar char="•"/>
            </a:pPr>
            <a:r>
              <a:rPr lang="it-IT" sz="18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L'aspettativa di vita </a:t>
            </a:r>
            <a:r>
              <a:rPr lang="it-IT"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per tutti e quattro i paesi mostri una </a:t>
            </a:r>
            <a:r>
              <a:rPr lang="it-IT" sz="18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diminuzione progressiva </a:t>
            </a:r>
            <a:r>
              <a:rPr lang="it-IT"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 età 0 a età 80</a:t>
            </a:r>
          </a:p>
        </p:txBody>
      </p:sp>
    </p:spTree>
    <p:extLst>
      <p:ext uri="{BB962C8B-B14F-4D97-AF65-F5344CB8AC3E}">
        <p14:creationId xmlns:p14="http://schemas.microsoft.com/office/powerpoint/2010/main" val="306070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A875D0D-3C9D-4DCD-B596-0CA5384D7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A8238A05-0A8A-F937-729D-1751FEACC61D}"/>
              </a:ext>
            </a:extLst>
          </p:cNvPr>
          <p:cNvSpPr>
            <a:spLocks noGrp="1"/>
          </p:cNvSpPr>
          <p:nvPr>
            <p:ph type="title"/>
          </p:nvPr>
        </p:nvSpPr>
        <p:spPr>
          <a:xfrm>
            <a:off x="1143001" y="646837"/>
            <a:ext cx="4466566" cy="1104469"/>
          </a:xfrm>
        </p:spPr>
        <p:txBody>
          <a:bodyPr vert="horz" lIns="91440" tIns="45720" rIns="91440" bIns="45720" rtlCol="0" anchor="ctr">
            <a:normAutofit/>
          </a:bodyPr>
          <a:lstStyle/>
          <a:p>
            <a:r>
              <a:rPr lang="en-US" sz="4000" b="1" dirty="0" err="1">
                <a:latin typeface="Times New Roman" panose="02020603050405020304" pitchFamily="18" charset="0"/>
                <a:cs typeface="Times New Roman" panose="02020603050405020304" pitchFamily="18" charset="0"/>
              </a:rPr>
              <a:t>Modello</a:t>
            </a:r>
            <a:r>
              <a:rPr lang="en-US" sz="4000" b="1" dirty="0">
                <a:latin typeface="Times New Roman" panose="02020603050405020304" pitchFamily="18" charset="0"/>
                <a:cs typeface="Times New Roman" panose="02020603050405020304" pitchFamily="18" charset="0"/>
              </a:rPr>
              <a:t> Lee-carter</a:t>
            </a:r>
          </a:p>
        </p:txBody>
      </p:sp>
      <p:sp>
        <p:nvSpPr>
          <p:cNvPr id="12" name="Content Placeholder 11">
            <a:extLst>
              <a:ext uri="{FF2B5EF4-FFF2-40B4-BE49-F238E27FC236}">
                <a16:creationId xmlns:a16="http://schemas.microsoft.com/office/drawing/2014/main" id="{3EA63C2D-26A1-24F2-CB9A-034A319DEEA8}"/>
              </a:ext>
            </a:extLst>
          </p:cNvPr>
          <p:cNvSpPr>
            <a:spLocks noGrp="1"/>
          </p:cNvSpPr>
          <p:nvPr>
            <p:ph sz="half" idx="1"/>
          </p:nvPr>
        </p:nvSpPr>
        <p:spPr>
          <a:xfrm>
            <a:off x="1143002" y="1820173"/>
            <a:ext cx="4466565" cy="3838755"/>
          </a:xfrm>
        </p:spPr>
        <p:txBody>
          <a:bodyPr vert="horz" lIns="91440" tIns="45720" rIns="91440" bIns="45720" rtlCol="0">
            <a:normAutofit/>
          </a:bodyPr>
          <a:lstStyle/>
          <a:p>
            <a:r>
              <a:rPr lang="it-IT" sz="1300" b="1" i="0" dirty="0" err="1">
                <a:solidFill>
                  <a:schemeClr val="tx1"/>
                </a:solidFill>
                <a:effectLst/>
                <a:latin typeface="Times New Roman" panose="02020603050405020304" pitchFamily="18" charset="0"/>
                <a:cs typeface="Times New Roman" panose="02020603050405020304" pitchFamily="18" charset="0"/>
              </a:rPr>
              <a:t>Ax</a:t>
            </a:r>
            <a:r>
              <a:rPr lang="it-IT" sz="1300" b="0" i="0" dirty="0">
                <a:solidFill>
                  <a:schemeClr val="tx1"/>
                </a:solidFill>
                <a:effectLst/>
                <a:latin typeface="Times New Roman" panose="02020603050405020304" pitchFamily="18" charset="0"/>
                <a:cs typeface="Times New Roman" panose="02020603050405020304" pitchFamily="18" charset="0"/>
              </a:rPr>
              <a:t> rappresenta il tasso di mortalità specifico per età, che rappresenta la probabilità di morire a una data età.</a:t>
            </a:r>
            <a:br>
              <a:rPr lang="it-IT" sz="1300" b="0" i="0" dirty="0">
                <a:solidFill>
                  <a:schemeClr val="tx1"/>
                </a:solidFill>
                <a:effectLst/>
                <a:latin typeface="Times New Roman" panose="02020603050405020304" pitchFamily="18" charset="0"/>
                <a:cs typeface="Times New Roman" panose="02020603050405020304" pitchFamily="18" charset="0"/>
              </a:rPr>
            </a:br>
            <a:r>
              <a:rPr lang="it-IT" sz="1300" b="0" i="0" dirty="0">
                <a:solidFill>
                  <a:schemeClr val="tx1"/>
                </a:solidFill>
                <a:effectLst/>
                <a:latin typeface="Times New Roman" panose="02020603050405020304" pitchFamily="18" charset="0"/>
                <a:cs typeface="Times New Roman" panose="02020603050405020304" pitchFamily="18" charset="0"/>
              </a:rPr>
              <a:t>Il grafico evidenzia che: Il livello di mortalità è più alto per neonati a Taiwan, che tende a diminuire durante l'infanzia. </a:t>
            </a:r>
          </a:p>
          <a:p>
            <a:r>
              <a:rPr lang="it-IT" sz="1300" b="1" i="0" dirty="0" err="1">
                <a:solidFill>
                  <a:schemeClr val="tx1"/>
                </a:solidFill>
                <a:effectLst/>
                <a:latin typeface="Times New Roman" panose="02020603050405020304" pitchFamily="18" charset="0"/>
                <a:cs typeface="Times New Roman" panose="02020603050405020304" pitchFamily="18" charset="0"/>
              </a:rPr>
              <a:t>Bx</a:t>
            </a:r>
            <a:r>
              <a:rPr lang="it-IT" sz="1300" b="0" i="0" dirty="0">
                <a:solidFill>
                  <a:schemeClr val="tx1"/>
                </a:solidFill>
                <a:effectLst/>
                <a:latin typeface="Times New Roman" panose="02020603050405020304" pitchFamily="18" charset="0"/>
                <a:cs typeface="Times New Roman" panose="02020603050405020304" pitchFamily="18" charset="0"/>
              </a:rPr>
              <a:t> rappresenta il tasso di mortalità specifico per età, che rappresenta il numero di morti per unità di popolazione a una data età; </a:t>
            </a:r>
          </a:p>
          <a:p>
            <a:r>
              <a:rPr lang="it-IT" sz="1300" b="0" i="0" dirty="0">
                <a:solidFill>
                  <a:schemeClr val="tx1"/>
                </a:solidFill>
                <a:effectLst/>
                <a:latin typeface="Times New Roman" panose="02020603050405020304" pitchFamily="18" charset="0"/>
                <a:cs typeface="Times New Roman" panose="02020603050405020304" pitchFamily="18" charset="0"/>
              </a:rPr>
              <a:t>Considerando come intervallo di età da 0 a 100 anni circa, vediamo che la struttura di </a:t>
            </a:r>
            <a:r>
              <a:rPr lang="it-IT" sz="1300" b="0" i="0" dirty="0" err="1">
                <a:solidFill>
                  <a:schemeClr val="tx1"/>
                </a:solidFill>
                <a:effectLst/>
                <a:latin typeface="Times New Roman" panose="02020603050405020304" pitchFamily="18" charset="0"/>
                <a:cs typeface="Times New Roman" panose="02020603050405020304" pitchFamily="18" charset="0"/>
              </a:rPr>
              <a:t>bx</a:t>
            </a:r>
            <a:r>
              <a:rPr lang="it-IT" sz="1300" b="0" i="0" dirty="0">
                <a:solidFill>
                  <a:schemeClr val="tx1"/>
                </a:solidFill>
                <a:effectLst/>
                <a:latin typeface="Times New Roman" panose="02020603050405020304" pitchFamily="18" charset="0"/>
                <a:cs typeface="Times New Roman" panose="02020603050405020304" pitchFamily="18" charset="0"/>
              </a:rPr>
              <a:t>, per le giovani età, è molto diversa per tutti e 4 i paesi (</a:t>
            </a:r>
            <a:r>
              <a:rPr lang="it-IT" sz="1300" dirty="0" err="1">
                <a:solidFill>
                  <a:schemeClr val="tx1"/>
                </a:solidFill>
                <a:latin typeface="Times New Roman" panose="02020603050405020304" pitchFamily="18" charset="0"/>
                <a:cs typeface="Times New Roman" panose="02020603050405020304" pitchFamily="18" charset="0"/>
              </a:rPr>
              <a:t>h</a:t>
            </a:r>
            <a:r>
              <a:rPr lang="it-IT" sz="1300" b="0" i="0" dirty="0" err="1">
                <a:solidFill>
                  <a:schemeClr val="tx1"/>
                </a:solidFill>
                <a:effectLst/>
                <a:latin typeface="Times New Roman" panose="02020603050405020304" pitchFamily="18" charset="0"/>
                <a:cs typeface="Times New Roman" panose="02020603050405020304" pitchFamily="18" charset="0"/>
              </a:rPr>
              <a:t>ealthcare</a:t>
            </a:r>
            <a:r>
              <a:rPr lang="it-IT" sz="1300" b="0" i="0" dirty="0">
                <a:solidFill>
                  <a:schemeClr val="tx1"/>
                </a:solidFill>
                <a:effectLst/>
                <a:latin typeface="Times New Roman" panose="02020603050405020304" pitchFamily="18" charset="0"/>
                <a:cs typeface="Times New Roman" panose="02020603050405020304" pitchFamily="18" charset="0"/>
              </a:rPr>
              <a:t> e fattori genetici).</a:t>
            </a:r>
          </a:p>
          <a:p>
            <a:r>
              <a:rPr lang="it-IT" sz="1300" b="1" i="0" dirty="0" err="1">
                <a:solidFill>
                  <a:schemeClr val="tx1"/>
                </a:solidFill>
                <a:effectLst/>
                <a:latin typeface="Times New Roman" panose="02020603050405020304" pitchFamily="18" charset="0"/>
                <a:cs typeface="Times New Roman" panose="02020603050405020304" pitchFamily="18" charset="0"/>
              </a:rPr>
              <a:t>Kt</a:t>
            </a:r>
            <a:r>
              <a:rPr lang="it-IT" sz="1300" b="0" i="0" dirty="0">
                <a:solidFill>
                  <a:schemeClr val="tx1"/>
                </a:solidFill>
                <a:effectLst/>
                <a:latin typeface="Times New Roman" panose="02020603050405020304" pitchFamily="18" charset="0"/>
                <a:cs typeface="Times New Roman" panose="02020603050405020304" pitchFamily="18" charset="0"/>
              </a:rPr>
              <a:t> è l'indice variabile nel tempo che cattura la tendenza generale dei tassi di mortalità nel tempo. </a:t>
            </a:r>
          </a:p>
          <a:p>
            <a:r>
              <a:rPr lang="it-IT" sz="1300" b="0" i="0" dirty="0">
                <a:solidFill>
                  <a:schemeClr val="tx1"/>
                </a:solidFill>
                <a:effectLst/>
                <a:latin typeface="Times New Roman" panose="02020603050405020304" pitchFamily="18" charset="0"/>
                <a:cs typeface="Times New Roman" panose="02020603050405020304" pitchFamily="18" charset="0"/>
              </a:rPr>
              <a:t>Il grafico ci suggerisce un costante </a:t>
            </a:r>
            <a:r>
              <a:rPr lang="it-IT" sz="1300" b="0" i="0" u="sng" dirty="0">
                <a:solidFill>
                  <a:schemeClr val="tx1"/>
                </a:solidFill>
                <a:effectLst/>
                <a:latin typeface="Times New Roman" panose="02020603050405020304" pitchFamily="18" charset="0"/>
                <a:cs typeface="Times New Roman" panose="02020603050405020304" pitchFamily="18" charset="0"/>
              </a:rPr>
              <a:t>miglioramento della salute e della longevità della popolazione nel tempo</a:t>
            </a:r>
            <a:r>
              <a:rPr lang="it-IT" sz="1300" b="0" i="0" dirty="0">
                <a:solidFill>
                  <a:schemeClr val="tx1"/>
                </a:solidFill>
                <a:effectLst/>
                <a:latin typeface="Times New Roman" panose="02020603050405020304" pitchFamily="18" charset="0"/>
                <a:cs typeface="Times New Roman" panose="02020603050405020304" pitchFamily="18" charset="0"/>
              </a:rPr>
              <a:t>, dovuto probabilmente ai progressi nella tecnologia medica, migliori condizioni di vita</a:t>
            </a:r>
          </a:p>
        </p:txBody>
      </p:sp>
      <p:sp>
        <p:nvSpPr>
          <p:cNvPr id="17" name="Rectangle 16">
            <a:extLst>
              <a:ext uri="{FF2B5EF4-FFF2-40B4-BE49-F238E27FC236}">
                <a16:creationId xmlns:a16="http://schemas.microsoft.com/office/drawing/2014/main" id="{CFBA0F70-CA6A-4DE1-8930-3FA0033C2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65370"/>
            <a:ext cx="5870713" cy="6464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1B5C47-1CA0-4762-BBEF-AC6A4DB78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5569" y="733110"/>
            <a:ext cx="2452823" cy="25838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 descr="A picture containing text, diagram, line, plot&#10;&#10;Description automatically generated">
            <a:extLst>
              <a:ext uri="{FF2B5EF4-FFF2-40B4-BE49-F238E27FC236}">
                <a16:creationId xmlns:a16="http://schemas.microsoft.com/office/drawing/2014/main" id="{705B3590-506E-4CC6-8F04-15D4248B5F38}"/>
              </a:ext>
            </a:extLst>
          </p:cNvPr>
          <p:cNvPicPr>
            <a:picLocks noChangeAspect="1"/>
          </p:cNvPicPr>
          <p:nvPr/>
        </p:nvPicPr>
        <p:blipFill>
          <a:blip r:embed="rId2"/>
          <a:stretch>
            <a:fillRect/>
          </a:stretch>
        </p:blipFill>
        <p:spPr>
          <a:xfrm>
            <a:off x="6593348" y="893286"/>
            <a:ext cx="2095993" cy="2238608"/>
          </a:xfrm>
          <a:prstGeom prst="rect">
            <a:avLst/>
          </a:prstGeom>
        </p:spPr>
      </p:pic>
      <p:sp>
        <p:nvSpPr>
          <p:cNvPr id="21" name="Rectangle 20">
            <a:extLst>
              <a:ext uri="{FF2B5EF4-FFF2-40B4-BE49-F238E27FC236}">
                <a16:creationId xmlns:a16="http://schemas.microsoft.com/office/drawing/2014/main" id="{A81EFB5C-E32B-40C4-AD06-8C34EB093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536" y="733110"/>
            <a:ext cx="2457545" cy="25838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descr="A graph with different colored lines&#10;&#10;Description automatically generated with low confidence">
            <a:extLst>
              <a:ext uri="{FF2B5EF4-FFF2-40B4-BE49-F238E27FC236}">
                <a16:creationId xmlns:a16="http://schemas.microsoft.com/office/drawing/2014/main" id="{CD4C9F84-A69C-F64A-1946-11A7CF05624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187961" y="945074"/>
            <a:ext cx="2127573" cy="2139847"/>
          </a:xfrm>
          <a:prstGeom prst="rect">
            <a:avLst/>
          </a:prstGeom>
        </p:spPr>
      </p:pic>
      <p:sp>
        <p:nvSpPr>
          <p:cNvPr id="23" name="Rectangle 22">
            <a:extLst>
              <a:ext uri="{FF2B5EF4-FFF2-40B4-BE49-F238E27FC236}">
                <a16:creationId xmlns:a16="http://schemas.microsoft.com/office/drawing/2014/main" id="{82D12DA2-A8FA-48DC-9A62-7942F2FB0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5569" y="3477127"/>
            <a:ext cx="5066512" cy="26676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 descr="A picture containing text, diagram, line, plot&#10;&#10;Description automatically generated">
            <a:extLst>
              <a:ext uri="{FF2B5EF4-FFF2-40B4-BE49-F238E27FC236}">
                <a16:creationId xmlns:a16="http://schemas.microsoft.com/office/drawing/2014/main" id="{EBD2CFB9-8765-3463-DBB9-DC87EC5F399E}"/>
              </a:ext>
            </a:extLst>
          </p:cNvPr>
          <p:cNvPicPr>
            <a:picLocks noChangeAspect="1"/>
          </p:cNvPicPr>
          <p:nvPr/>
        </p:nvPicPr>
        <p:blipFill>
          <a:blip r:embed="rId4"/>
          <a:stretch>
            <a:fillRect/>
          </a:stretch>
        </p:blipFill>
        <p:spPr>
          <a:xfrm>
            <a:off x="7768458" y="3637995"/>
            <a:ext cx="2355051" cy="2345906"/>
          </a:xfrm>
          <a:prstGeom prst="rect">
            <a:avLst/>
          </a:prstGeom>
        </p:spPr>
      </p:pic>
    </p:spTree>
    <p:extLst>
      <p:ext uri="{BB962C8B-B14F-4D97-AF65-F5344CB8AC3E}">
        <p14:creationId xmlns:p14="http://schemas.microsoft.com/office/powerpoint/2010/main" val="3383445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A875D0D-3C9D-4DCD-B596-0CA5384D7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C5B5FA5-19AF-46C9-BEE5-FF4F509E2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a:extLst>
              <a:ext uri="{FF2B5EF4-FFF2-40B4-BE49-F238E27FC236}">
                <a16:creationId xmlns:a16="http://schemas.microsoft.com/office/drawing/2014/main" id="{2C162E4B-773B-41AA-BD90-3EE2C721E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2C8C092-4AAB-4292-B11B-57952599A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39">
            <a:extLst>
              <a:ext uri="{FF2B5EF4-FFF2-40B4-BE49-F238E27FC236}">
                <a16:creationId xmlns:a16="http://schemas.microsoft.com/office/drawing/2014/main" id="{6E5203F8-5228-419A-9477-BB621F2535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A6EC821B-BDB9-EC40-42CC-12BE6E9A9B90}"/>
              </a:ext>
            </a:extLst>
          </p:cNvPr>
          <p:cNvSpPr>
            <a:spLocks noGrp="1"/>
          </p:cNvSpPr>
          <p:nvPr>
            <p:ph type="title"/>
          </p:nvPr>
        </p:nvSpPr>
        <p:spPr>
          <a:xfrm>
            <a:off x="1109980" y="3895344"/>
            <a:ext cx="9966960" cy="1490472"/>
          </a:xfrm>
        </p:spPr>
        <p:txBody>
          <a:bodyPr vert="horz" lIns="91440" tIns="45720" rIns="91440" bIns="45720" rtlCol="0" anchor="b">
            <a:normAutofit/>
          </a:bodyPr>
          <a:lstStyle/>
          <a:p>
            <a:pPr algn="ctr">
              <a:lnSpc>
                <a:spcPct val="85000"/>
              </a:lnSpc>
            </a:pPr>
            <a:r>
              <a:rPr lang="en-US" sz="6600" b="1" cap="all" dirty="0" err="1"/>
              <a:t>Grafici</a:t>
            </a:r>
            <a:r>
              <a:rPr lang="en-US" sz="6600" b="1" cap="all" dirty="0"/>
              <a:t> </a:t>
            </a:r>
            <a:r>
              <a:rPr lang="en-US" sz="6600" b="1" cap="all" dirty="0" err="1"/>
              <a:t>residui</a:t>
            </a:r>
            <a:endParaRPr lang="en-US" sz="6600" b="1" cap="all" dirty="0"/>
          </a:p>
        </p:txBody>
      </p:sp>
      <p:sp>
        <p:nvSpPr>
          <p:cNvPr id="61" name="Rectangle 41">
            <a:extLst>
              <a:ext uri="{FF2B5EF4-FFF2-40B4-BE49-F238E27FC236}">
                <a16:creationId xmlns:a16="http://schemas.microsoft.com/office/drawing/2014/main" id="{B77D5DEE-95D8-4A55-ABCC-A52430E0E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 y="583660"/>
            <a:ext cx="3429383" cy="3311684"/>
          </a:xfrm>
          <a:prstGeom prst="rect">
            <a:avLst/>
          </a:prstGeom>
          <a:noFill/>
          <a:ln w="508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 descr="A picture containing text, screenshot&#10;&#10;Description automatically generated">
            <a:extLst>
              <a:ext uri="{FF2B5EF4-FFF2-40B4-BE49-F238E27FC236}">
                <a16:creationId xmlns:a16="http://schemas.microsoft.com/office/drawing/2014/main" id="{14F74449-F8D8-FB98-E485-00938FCB5FF3}"/>
              </a:ext>
            </a:extLst>
          </p:cNvPr>
          <p:cNvPicPr>
            <a:picLocks noGrp="1" noChangeAspect="1"/>
          </p:cNvPicPr>
          <p:nvPr>
            <p:ph sz="half" idx="1"/>
          </p:nvPr>
        </p:nvPicPr>
        <p:blipFill>
          <a:blip r:embed="rId2"/>
          <a:stretch>
            <a:fillRect/>
          </a:stretch>
        </p:blipFill>
        <p:spPr>
          <a:xfrm>
            <a:off x="995145" y="770625"/>
            <a:ext cx="2943381" cy="2937754"/>
          </a:xfrm>
          <a:prstGeom prst="rect">
            <a:avLst/>
          </a:prstGeom>
        </p:spPr>
      </p:pic>
      <p:pic>
        <p:nvPicPr>
          <p:cNvPr id="7" name="Picture 1" descr="A picture containing text, screenshot&#10;&#10;Description automatically generated">
            <a:extLst>
              <a:ext uri="{FF2B5EF4-FFF2-40B4-BE49-F238E27FC236}">
                <a16:creationId xmlns:a16="http://schemas.microsoft.com/office/drawing/2014/main" id="{A8E47853-E80F-DA37-4A9E-0ED2C4CEC429}"/>
              </a:ext>
            </a:extLst>
          </p:cNvPr>
          <p:cNvPicPr>
            <a:picLocks noChangeAspect="1"/>
          </p:cNvPicPr>
          <p:nvPr/>
        </p:nvPicPr>
        <p:blipFill>
          <a:blip r:embed="rId3"/>
          <a:stretch>
            <a:fillRect/>
          </a:stretch>
        </p:blipFill>
        <p:spPr>
          <a:xfrm>
            <a:off x="4621376" y="770625"/>
            <a:ext cx="2998726" cy="2937754"/>
          </a:xfrm>
          <a:prstGeom prst="rect">
            <a:avLst/>
          </a:prstGeom>
        </p:spPr>
      </p:pic>
      <p:sp>
        <p:nvSpPr>
          <p:cNvPr id="44" name="Rectangle 43">
            <a:extLst>
              <a:ext uri="{FF2B5EF4-FFF2-40B4-BE49-F238E27FC236}">
                <a16:creationId xmlns:a16="http://schemas.microsoft.com/office/drawing/2014/main" id="{1FC609DD-9375-4461-8E5E-2B5666584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6048" y="583660"/>
            <a:ext cx="3429383" cy="3311684"/>
          </a:xfrm>
          <a:prstGeom prst="rect">
            <a:avLst/>
          </a:prstGeom>
          <a:noFill/>
          <a:ln w="508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descr="A picture containing text, screenshot&#10;&#10;Description automatically generated">
            <a:extLst>
              <a:ext uri="{FF2B5EF4-FFF2-40B4-BE49-F238E27FC236}">
                <a16:creationId xmlns:a16="http://schemas.microsoft.com/office/drawing/2014/main" id="{A48964B0-789E-AEB5-7A12-E2B5A6A0ADD2}"/>
              </a:ext>
            </a:extLst>
          </p:cNvPr>
          <p:cNvPicPr>
            <a:picLocks noGrp="1" noChangeAspect="1"/>
          </p:cNvPicPr>
          <p:nvPr>
            <p:ph sz="half" idx="2"/>
          </p:nvPr>
        </p:nvPicPr>
        <p:blipFill>
          <a:blip r:embed="rId4"/>
          <a:stretch>
            <a:fillRect/>
          </a:stretch>
        </p:blipFill>
        <p:spPr>
          <a:xfrm>
            <a:off x="8239576" y="779183"/>
            <a:ext cx="3015574" cy="2920638"/>
          </a:xfrm>
          <a:prstGeom prst="rect">
            <a:avLst/>
          </a:prstGeom>
        </p:spPr>
      </p:pic>
      <p:sp>
        <p:nvSpPr>
          <p:cNvPr id="46" name="Rectangle 45">
            <a:extLst>
              <a:ext uri="{FF2B5EF4-FFF2-40B4-BE49-F238E27FC236}">
                <a16:creationId xmlns:a16="http://schemas.microsoft.com/office/drawing/2014/main" id="{FDB7E4A1-EAFA-4F08-8EC1-31EC9EFDD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2672" y="583660"/>
            <a:ext cx="3429383" cy="3311684"/>
          </a:xfrm>
          <a:prstGeom prst="rect">
            <a:avLst/>
          </a:prstGeom>
          <a:noFill/>
          <a:ln w="508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EDD85A2-8E6A-813B-F15C-80A526C97B54}"/>
              </a:ext>
            </a:extLst>
          </p:cNvPr>
          <p:cNvSpPr txBox="1"/>
          <p:nvPr/>
        </p:nvSpPr>
        <p:spPr>
          <a:xfrm>
            <a:off x="1685925" y="5025187"/>
            <a:ext cx="8915400" cy="1231106"/>
          </a:xfrm>
          <a:prstGeom prst="rect">
            <a:avLst/>
          </a:prstGeom>
          <a:noFill/>
        </p:spPr>
        <p:txBody>
          <a:bodyPr wrap="square" rtlCol="0">
            <a:spAutoFit/>
          </a:bodyPr>
          <a:lstStyle/>
          <a:p>
            <a:br>
              <a:rPr lang="it-IT" dirty="0"/>
            </a:br>
            <a:r>
              <a:rPr lang="it-IT" sz="1400" b="0" i="0" dirty="0">
                <a:effectLst/>
                <a:latin typeface="Times New Roman" panose="02020603050405020304" pitchFamily="18" charset="0"/>
                <a:cs typeface="Times New Roman" panose="02020603050405020304" pitchFamily="18" charset="0"/>
              </a:rPr>
              <a:t>La bontà di adattamento del modello ai dati può essere valutata in base ai residui per ciascuna età/anno. </a:t>
            </a:r>
          </a:p>
          <a:p>
            <a:r>
              <a:rPr lang="it-IT" sz="1400" b="0" i="0" dirty="0">
                <a:effectLst/>
                <a:latin typeface="Times New Roman" panose="02020603050405020304" pitchFamily="18" charset="0"/>
                <a:cs typeface="Times New Roman" panose="02020603050405020304" pitchFamily="18" charset="0"/>
              </a:rPr>
              <a:t>Residui fortemente positivi indicano che il modello sta sottovalutando i tassi di mortalità per quell'età/anno. </a:t>
            </a:r>
          </a:p>
          <a:p>
            <a:r>
              <a:rPr lang="it-IT" sz="1400" b="0" i="0" dirty="0">
                <a:effectLst/>
                <a:latin typeface="Times New Roman" panose="02020603050405020304" pitchFamily="18" charset="0"/>
                <a:cs typeface="Times New Roman" panose="02020603050405020304" pitchFamily="18" charset="0"/>
              </a:rPr>
              <a:t>Residui fortemente negativi indicano che il modello sta sovrastimando i tassi di mortalità per quell'età/anno. </a:t>
            </a:r>
          </a:p>
          <a:p>
            <a:r>
              <a:rPr lang="it-IT" sz="1400" b="0" i="0" dirty="0">
                <a:effectLst/>
                <a:latin typeface="Times New Roman" panose="02020603050405020304" pitchFamily="18" charset="0"/>
                <a:cs typeface="Times New Roman" panose="02020603050405020304" pitchFamily="18" charset="0"/>
              </a:rPr>
              <a:t>Inoltre, i residui possono fornire informazioni sui modelli di mortalità che non sono catturati dal modello Lee-Carter.</a:t>
            </a:r>
            <a:endParaRPr lang="it-IT"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4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5E64E4-3A72-471D-BF8E-14BFBF23D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2CEE51C8-F087-81E0-FBD3-2140415FF56C}"/>
              </a:ext>
            </a:extLst>
          </p:cNvPr>
          <p:cNvSpPr>
            <a:spLocks noGrp="1"/>
          </p:cNvSpPr>
          <p:nvPr>
            <p:ph type="title"/>
          </p:nvPr>
        </p:nvSpPr>
        <p:spPr>
          <a:xfrm>
            <a:off x="5814205" y="410547"/>
            <a:ext cx="5911506" cy="1555413"/>
          </a:xfrm>
        </p:spPr>
        <p:txBody>
          <a:bodyPr vert="horz" lIns="91440" tIns="45720" rIns="91440" bIns="45720" rtlCol="0" anchor="ctr">
            <a:noAutofit/>
          </a:bodyPr>
          <a:lstStyle/>
          <a:p>
            <a:pPr algn="ctr"/>
            <a:r>
              <a:rPr lang="en-US" sz="3200" b="1" dirty="0">
                <a:latin typeface="Times New Roman" panose="02020603050405020304" pitchFamily="18" charset="0"/>
                <a:cs typeface="Times New Roman" panose="02020603050405020304" pitchFamily="18" charset="0"/>
              </a:rPr>
              <a:t>PROIEZIONE DEL PARAMETRO </a:t>
            </a:r>
            <a:r>
              <a:rPr lang="en-US" sz="3200" b="1" cap="none" dirty="0">
                <a:latin typeface="Times New Roman" panose="02020603050405020304" pitchFamily="18" charset="0"/>
                <a:cs typeface="Times New Roman" panose="02020603050405020304" pitchFamily="18" charset="0"/>
              </a:rPr>
              <a:t>KT</a:t>
            </a:r>
            <a:r>
              <a:rPr lang="en-US" sz="3200" b="1" dirty="0">
                <a:latin typeface="Times New Roman" panose="02020603050405020304" pitchFamily="18" charset="0"/>
                <a:cs typeface="Times New Roman" panose="02020603050405020304" pitchFamily="18" charset="0"/>
              </a:rPr>
              <a:t> PER PAESE</a:t>
            </a:r>
          </a:p>
        </p:txBody>
      </p:sp>
      <p:pic>
        <p:nvPicPr>
          <p:cNvPr id="5" name="Picture 1" descr="A picture containing text, screenshot, diagram, line&#10;&#10;Description automatically generated">
            <a:extLst>
              <a:ext uri="{FF2B5EF4-FFF2-40B4-BE49-F238E27FC236}">
                <a16:creationId xmlns:a16="http://schemas.microsoft.com/office/drawing/2014/main" id="{7D75C519-6B50-AAD1-B84E-FF26A5E18441}"/>
              </a:ext>
            </a:extLst>
          </p:cNvPr>
          <p:cNvPicPr>
            <a:picLocks noGrp="1" noChangeAspect="1"/>
          </p:cNvPicPr>
          <p:nvPr>
            <p:ph idx="1"/>
          </p:nvPr>
        </p:nvPicPr>
        <p:blipFill>
          <a:blip r:embed="rId2"/>
          <a:stretch>
            <a:fillRect/>
          </a:stretch>
        </p:blipFill>
        <p:spPr>
          <a:xfrm>
            <a:off x="872064" y="1095403"/>
            <a:ext cx="4593715" cy="4665213"/>
          </a:xfrm>
          <a:prstGeom prst="rect">
            <a:avLst/>
          </a:prstGeom>
        </p:spPr>
      </p:pic>
      <p:sp>
        <p:nvSpPr>
          <p:cNvPr id="4" name="Segnaposto testo 3">
            <a:extLst>
              <a:ext uri="{FF2B5EF4-FFF2-40B4-BE49-F238E27FC236}">
                <a16:creationId xmlns:a16="http://schemas.microsoft.com/office/drawing/2014/main" id="{F1F58C02-1C38-F963-0132-2ACB57A39D01}"/>
              </a:ext>
            </a:extLst>
          </p:cNvPr>
          <p:cNvSpPr>
            <a:spLocks noGrp="1"/>
          </p:cNvSpPr>
          <p:nvPr>
            <p:ph type="body" sz="half" idx="2"/>
          </p:nvPr>
        </p:nvSpPr>
        <p:spPr>
          <a:xfrm>
            <a:off x="5695847" y="2294626"/>
            <a:ext cx="6029864" cy="3292415"/>
          </a:xfrm>
        </p:spPr>
        <p:txBody>
          <a:bodyPr vert="horz" lIns="91440" tIns="45720" rIns="91440" bIns="45720" rtlCol="0">
            <a:normAutofit/>
          </a:bodyPr>
          <a:lstStyle/>
          <a:p>
            <a:pPr marL="285750" indent="-285750">
              <a:buFont typeface="Arial" panose="020B0604020202020204" pitchFamily="34" charset="0"/>
              <a:buChar char="•"/>
            </a:pPr>
            <a:r>
              <a:rPr lang="it-IT" sz="1400" b="0" i="0" dirty="0">
                <a:solidFill>
                  <a:srgbClr val="374151"/>
                </a:solidFill>
                <a:effectLst/>
                <a:latin typeface="Times New Roman" panose="02020603050405020304" pitchFamily="18" charset="0"/>
                <a:cs typeface="Times New Roman" panose="02020603050405020304" pitchFamily="18" charset="0"/>
              </a:rPr>
              <a:t>Previsione della componente temporale dei tassi di mortalità. </a:t>
            </a:r>
          </a:p>
          <a:p>
            <a:pPr marL="285750" indent="-285750">
              <a:buFont typeface="Arial" panose="020B0604020202020204" pitchFamily="34" charset="0"/>
              <a:buChar char="•"/>
            </a:pPr>
            <a:r>
              <a:rPr lang="it-IT" sz="1400" b="0" i="0" dirty="0">
                <a:solidFill>
                  <a:srgbClr val="374151"/>
                </a:solidFill>
                <a:effectLst/>
                <a:latin typeface="Times New Roman" panose="02020603050405020304" pitchFamily="18" charset="0"/>
                <a:cs typeface="Times New Roman" panose="02020603050405020304" pitchFamily="18" charset="0"/>
              </a:rPr>
              <a:t>Cattura la tendenza generale dei tassi di mortalità nel tempo, che può essere influenzata da fattori come miglioramenti nell'assistenza sanitaria, cambiamenti nello stile di vita e avanzamenti tecnologici.</a:t>
            </a:r>
          </a:p>
          <a:p>
            <a:pPr marL="285750" indent="-285750">
              <a:buFont typeface="Arial" panose="020B0604020202020204" pitchFamily="34" charset="0"/>
              <a:buChar char="•"/>
            </a:pPr>
            <a:r>
              <a:rPr lang="it-IT" sz="1400" dirty="0">
                <a:solidFill>
                  <a:srgbClr val="374151"/>
                </a:solidFill>
                <a:latin typeface="Times New Roman" panose="02020603050405020304" pitchFamily="18" charset="0"/>
                <a:cs typeface="Times New Roman" panose="02020603050405020304" pitchFamily="18" charset="0"/>
              </a:rPr>
              <a:t>U</a:t>
            </a:r>
            <a:r>
              <a:rPr lang="it-IT" sz="1400" b="0" i="0" dirty="0">
                <a:solidFill>
                  <a:srgbClr val="374151"/>
                </a:solidFill>
                <a:effectLst/>
                <a:latin typeface="Times New Roman" panose="02020603050405020304" pitchFamily="18" charset="0"/>
                <a:cs typeface="Times New Roman" panose="02020603050405020304" pitchFamily="18" charset="0"/>
              </a:rPr>
              <a:t>tile per calcoli attuariali, proiezioni demografiche e pianificazione della sanità pubblica. Decisioni sull’ allocazione di risorse.</a:t>
            </a:r>
          </a:p>
          <a:p>
            <a:endParaRPr lang="en-US" sz="1400" b="0" i="0" dirty="0">
              <a:solidFill>
                <a:srgbClr val="374151"/>
              </a:solidFill>
              <a:effectLst/>
              <a:latin typeface="Times New Roman" panose="02020603050405020304" pitchFamily="18" charset="0"/>
              <a:cs typeface="Times New Roman" panose="02020603050405020304" pitchFamily="18" charset="0"/>
            </a:endParaRPr>
          </a:p>
          <a:p>
            <a:endParaRPr lang="en-US" sz="1400" dirty="0">
              <a:solidFill>
                <a:srgbClr val="374151"/>
              </a:solidFill>
              <a:latin typeface="Times New Roman" panose="02020603050405020304" pitchFamily="18" charset="0"/>
              <a:cs typeface="Times New Roman" panose="02020603050405020304" pitchFamily="18" charset="0"/>
            </a:endParaRPr>
          </a:p>
          <a:p>
            <a:endParaRPr lang="en-US" sz="1400" b="0" i="0" dirty="0">
              <a:solidFill>
                <a:srgbClr val="374151"/>
              </a:solidFill>
              <a:effectLst/>
              <a:latin typeface="Times New Roman" panose="02020603050405020304" pitchFamily="18" charset="0"/>
              <a:cs typeface="Times New Roman" panose="02020603050405020304" pitchFamily="18" charset="0"/>
            </a:endParaRPr>
          </a:p>
          <a:p>
            <a:r>
              <a:rPr lang="en-US" sz="1400" b="0" i="0" dirty="0">
                <a:solidFill>
                  <a:srgbClr val="374151"/>
                </a:solidFill>
                <a:effectLst/>
                <a:latin typeface="Times New Roman" panose="02020603050405020304" pitchFamily="18" charset="0"/>
                <a:cs typeface="Times New Roman" panose="02020603050405020304" pitchFamily="18" charset="0"/>
              </a:rPr>
              <a:t>Li, N., &amp; Lee, R. D. (2005). Coherent mortality forecasts for a group of populations: An extension of the lee-carter method. Demography, 42(3), 575-594</a:t>
            </a:r>
            <a:endParaRPr lang="it-IT" sz="14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280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2381A-1A78-DBE3-C6E8-6DB420DE1099}"/>
              </a:ext>
            </a:extLst>
          </p:cNvPr>
          <p:cNvSpPr>
            <a:spLocks noGrp="1"/>
          </p:cNvSpPr>
          <p:nvPr>
            <p:ph type="title"/>
          </p:nvPr>
        </p:nvSpPr>
        <p:spPr>
          <a:xfrm>
            <a:off x="1158240" y="208384"/>
            <a:ext cx="9875520" cy="1356360"/>
          </a:xfrm>
        </p:spPr>
        <p:txBody>
          <a:bodyPr>
            <a:normAutofit/>
          </a:bodyPr>
          <a:lstStyle/>
          <a:p>
            <a:pPr algn="ctr"/>
            <a:r>
              <a:rPr lang="it-IT" sz="3200" b="1" dirty="0">
                <a:latin typeface="Times New Roman" panose="02020603050405020304" pitchFamily="18" charset="0"/>
                <a:cs typeface="Times New Roman" panose="02020603050405020304" pitchFamily="18" charset="0"/>
              </a:rPr>
              <a:t>STORICO DELL’ASPETTATIVA DI VITA</a:t>
            </a:r>
            <a:br>
              <a:rPr lang="it-IT" sz="3200" b="1" dirty="0">
                <a:latin typeface="Times New Roman" panose="02020603050405020304" pitchFamily="18" charset="0"/>
                <a:cs typeface="Times New Roman" panose="02020603050405020304" pitchFamily="18" charset="0"/>
              </a:rPr>
            </a:br>
            <a:r>
              <a:rPr lang="it-IT" sz="2400" b="1" dirty="0">
                <a:latin typeface="Times New Roman" panose="02020603050405020304" pitchFamily="18" charset="0"/>
                <a:cs typeface="Times New Roman" panose="02020603050405020304" pitchFamily="18" charset="0"/>
              </a:rPr>
              <a:t>(S.KOREA E GIAPPONE)</a:t>
            </a:r>
            <a:endParaRPr lang="it-IT" sz="3200" b="1" dirty="0">
              <a:latin typeface="Times New Roman" panose="02020603050405020304" pitchFamily="18" charset="0"/>
              <a:cs typeface="Times New Roman" panose="02020603050405020304" pitchFamily="18" charset="0"/>
            </a:endParaRPr>
          </a:p>
        </p:txBody>
      </p:sp>
      <p:pic>
        <p:nvPicPr>
          <p:cNvPr id="11" name="Picture 1" descr="A picture containing text, diagram, line, font&#10;&#10;Description automatically generated">
            <a:extLst>
              <a:ext uri="{FF2B5EF4-FFF2-40B4-BE49-F238E27FC236}">
                <a16:creationId xmlns:a16="http://schemas.microsoft.com/office/drawing/2014/main" id="{817670C5-141E-18C1-789E-C840B92C64DE}"/>
              </a:ext>
            </a:extLst>
          </p:cNvPr>
          <p:cNvPicPr>
            <a:picLocks noGrp="1" noChangeAspect="1"/>
          </p:cNvPicPr>
          <p:nvPr>
            <p:ph sz="half" idx="1"/>
          </p:nvPr>
        </p:nvPicPr>
        <p:blipFill>
          <a:blip r:embed="rId2"/>
          <a:stretch>
            <a:fillRect/>
          </a:stretch>
        </p:blipFill>
        <p:spPr>
          <a:xfrm>
            <a:off x="1676812" y="1890987"/>
            <a:ext cx="3884737" cy="3862832"/>
          </a:xfrm>
          <a:prstGeom prst="rect">
            <a:avLst/>
          </a:prstGeom>
        </p:spPr>
      </p:pic>
      <p:pic>
        <p:nvPicPr>
          <p:cNvPr id="12" name="Picture 1" descr="A picture containing text, diagram, line, font&#10;&#10;Description automatically generated">
            <a:extLst>
              <a:ext uri="{FF2B5EF4-FFF2-40B4-BE49-F238E27FC236}">
                <a16:creationId xmlns:a16="http://schemas.microsoft.com/office/drawing/2014/main" id="{A39FAEFC-73D0-B67D-34C4-7A4611AD1967}"/>
              </a:ext>
            </a:extLst>
          </p:cNvPr>
          <p:cNvPicPr>
            <a:picLocks noGrp="1" noChangeAspect="1"/>
          </p:cNvPicPr>
          <p:nvPr>
            <p:ph sz="half" idx="2"/>
          </p:nvPr>
        </p:nvPicPr>
        <p:blipFill>
          <a:blip r:embed="rId3"/>
          <a:stretch>
            <a:fillRect/>
          </a:stretch>
        </p:blipFill>
        <p:spPr>
          <a:xfrm>
            <a:off x="6630451" y="1965223"/>
            <a:ext cx="3884737" cy="3783648"/>
          </a:xfrm>
          <a:prstGeom prst="rect">
            <a:avLst/>
          </a:prstGeom>
        </p:spPr>
      </p:pic>
    </p:spTree>
    <p:extLst>
      <p:ext uri="{BB962C8B-B14F-4D97-AF65-F5344CB8AC3E}">
        <p14:creationId xmlns:p14="http://schemas.microsoft.com/office/powerpoint/2010/main" val="2448567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BCF4D8-A1E1-D53C-F253-CCC30E185A23}"/>
              </a:ext>
            </a:extLst>
          </p:cNvPr>
          <p:cNvSpPr>
            <a:spLocks noGrp="1"/>
          </p:cNvSpPr>
          <p:nvPr>
            <p:ph type="title"/>
          </p:nvPr>
        </p:nvSpPr>
        <p:spPr>
          <a:xfrm>
            <a:off x="1158240" y="99695"/>
            <a:ext cx="9875520" cy="1356360"/>
          </a:xfrm>
        </p:spPr>
        <p:txBody>
          <a:bodyPr>
            <a:normAutofit/>
          </a:bodyPr>
          <a:lstStyle/>
          <a:p>
            <a:pPr algn="ctr"/>
            <a:r>
              <a:rPr lang="it-IT" sz="3200" b="1" dirty="0">
                <a:latin typeface="Times New Roman" panose="02020603050405020304" pitchFamily="18" charset="0"/>
                <a:cs typeface="Times New Roman" panose="02020603050405020304" pitchFamily="18" charset="0"/>
              </a:rPr>
              <a:t>STORICO DELL’ASPETTATIVA DI VITA</a:t>
            </a:r>
            <a:br>
              <a:rPr lang="it-IT" sz="3200" b="1" dirty="0">
                <a:latin typeface="Times New Roman" panose="02020603050405020304" pitchFamily="18" charset="0"/>
                <a:cs typeface="Times New Roman" panose="02020603050405020304" pitchFamily="18" charset="0"/>
              </a:rPr>
            </a:br>
            <a:r>
              <a:rPr lang="it-IT" sz="2400" b="1" dirty="0">
                <a:latin typeface="Times New Roman" panose="02020603050405020304" pitchFamily="18" charset="0"/>
                <a:cs typeface="Times New Roman" panose="02020603050405020304" pitchFamily="18" charset="0"/>
              </a:rPr>
              <a:t>(TAIWAN E HONG KONG)</a:t>
            </a:r>
            <a:endParaRPr lang="it-IT" sz="3200" b="1" dirty="0"/>
          </a:p>
        </p:txBody>
      </p:sp>
      <p:pic>
        <p:nvPicPr>
          <p:cNvPr id="5" name="Picture 1" descr="A picture containing text, diagram, line, font&#10;&#10;Description automatically generated">
            <a:extLst>
              <a:ext uri="{FF2B5EF4-FFF2-40B4-BE49-F238E27FC236}">
                <a16:creationId xmlns:a16="http://schemas.microsoft.com/office/drawing/2014/main" id="{9CC11597-5BD6-09CB-F4CD-5ADCED09C80E}"/>
              </a:ext>
            </a:extLst>
          </p:cNvPr>
          <p:cNvPicPr>
            <a:picLocks noGrp="1" noChangeAspect="1"/>
          </p:cNvPicPr>
          <p:nvPr>
            <p:ph sz="half" idx="1"/>
          </p:nvPr>
        </p:nvPicPr>
        <p:blipFill>
          <a:blip r:embed="rId2"/>
          <a:stretch>
            <a:fillRect/>
          </a:stretch>
        </p:blipFill>
        <p:spPr>
          <a:xfrm>
            <a:off x="1944729" y="1456055"/>
            <a:ext cx="3568279" cy="3581771"/>
          </a:xfrm>
          <a:prstGeom prst="rect">
            <a:avLst/>
          </a:prstGeom>
        </p:spPr>
      </p:pic>
      <p:pic>
        <p:nvPicPr>
          <p:cNvPr id="6" name="Picture 1" descr="A picture containing text, diagram, font, line&#10;&#10;Description automatically generated">
            <a:extLst>
              <a:ext uri="{FF2B5EF4-FFF2-40B4-BE49-F238E27FC236}">
                <a16:creationId xmlns:a16="http://schemas.microsoft.com/office/drawing/2014/main" id="{E085E2BF-88A9-243A-4E25-96919B28781B}"/>
              </a:ext>
            </a:extLst>
          </p:cNvPr>
          <p:cNvPicPr>
            <a:picLocks noGrp="1" noChangeAspect="1"/>
          </p:cNvPicPr>
          <p:nvPr>
            <p:ph sz="half" idx="2"/>
          </p:nvPr>
        </p:nvPicPr>
        <p:blipFill>
          <a:blip r:embed="rId3"/>
          <a:stretch>
            <a:fillRect/>
          </a:stretch>
        </p:blipFill>
        <p:spPr>
          <a:xfrm>
            <a:off x="6808927" y="1456054"/>
            <a:ext cx="3568279" cy="3615497"/>
          </a:xfrm>
          <a:prstGeom prst="rect">
            <a:avLst/>
          </a:prstGeom>
        </p:spPr>
      </p:pic>
      <p:sp>
        <p:nvSpPr>
          <p:cNvPr id="7" name="CasellaDiTesto 6">
            <a:extLst>
              <a:ext uri="{FF2B5EF4-FFF2-40B4-BE49-F238E27FC236}">
                <a16:creationId xmlns:a16="http://schemas.microsoft.com/office/drawing/2014/main" id="{F3F9F9B1-7931-D914-0482-7362D9F511DC}"/>
              </a:ext>
            </a:extLst>
          </p:cNvPr>
          <p:cNvSpPr txBox="1"/>
          <p:nvPr/>
        </p:nvSpPr>
        <p:spPr>
          <a:xfrm flipH="1">
            <a:off x="251221" y="5288340"/>
            <a:ext cx="11464211" cy="1569660"/>
          </a:xfrm>
          <a:prstGeom prst="rect">
            <a:avLst/>
          </a:prstGeom>
          <a:noFill/>
        </p:spPr>
        <p:txBody>
          <a:bodyPr wrap="square" rtlCol="0">
            <a:spAutoFit/>
          </a:bodyPr>
          <a:lstStyle/>
          <a:p>
            <a:r>
              <a:rPr lang="it-IT" sz="1400" b="0" i="0" dirty="0">
                <a:solidFill>
                  <a:srgbClr val="374151"/>
                </a:solidFill>
                <a:effectLst/>
                <a:latin typeface="Times New Roman" panose="02020603050405020304" pitchFamily="18" charset="0"/>
                <a:cs typeface="Times New Roman" panose="02020603050405020304" pitchFamily="18" charset="0"/>
              </a:rPr>
              <a:t>Ci consente di vedere le tendenze storiche e i cambiamenti previsti nell'aspettativa di vita in diversi gruppi di età</a:t>
            </a:r>
            <a:r>
              <a:rPr lang="it-IT" sz="1400" dirty="0">
                <a:solidFill>
                  <a:srgbClr val="374151"/>
                </a:solidFill>
                <a:latin typeface="Times New Roman" panose="02020603050405020304" pitchFamily="18" charset="0"/>
                <a:cs typeface="Times New Roman" panose="02020603050405020304" pitchFamily="18" charset="0"/>
              </a:rPr>
              <a:t>.</a:t>
            </a:r>
          </a:p>
          <a:p>
            <a:endParaRPr lang="it-IT" sz="1400" b="0" i="0" dirty="0">
              <a:solidFill>
                <a:srgbClr val="374151"/>
              </a:solidFill>
              <a:effectLst/>
              <a:latin typeface="Times New Roman" panose="02020603050405020304" pitchFamily="18" charset="0"/>
              <a:cs typeface="Times New Roman" panose="02020603050405020304" pitchFamily="18" charset="0"/>
            </a:endParaRPr>
          </a:p>
          <a:p>
            <a:r>
              <a:rPr lang="it-IT" sz="1400" b="0" i="0" dirty="0">
                <a:solidFill>
                  <a:srgbClr val="374151"/>
                </a:solidFill>
                <a:effectLst/>
                <a:latin typeface="Times New Roman" panose="02020603050405020304" pitchFamily="18" charset="0"/>
                <a:cs typeface="Times New Roman" panose="02020603050405020304" pitchFamily="18" charset="0"/>
              </a:rPr>
              <a:t>Fornisce informazioni importanti per </a:t>
            </a:r>
            <a:r>
              <a:rPr lang="it-IT" sz="1400" dirty="0">
                <a:solidFill>
                  <a:srgbClr val="374151"/>
                </a:solidFill>
                <a:latin typeface="Times New Roman" panose="02020603050405020304" pitchFamily="18" charset="0"/>
                <a:cs typeface="Times New Roman" panose="02020603050405020304" pitchFamily="18" charset="0"/>
              </a:rPr>
              <a:t>studiare </a:t>
            </a:r>
            <a:r>
              <a:rPr lang="it-IT" sz="1400" b="0" i="0" dirty="0">
                <a:solidFill>
                  <a:srgbClr val="374151"/>
                </a:solidFill>
                <a:effectLst/>
                <a:latin typeface="Times New Roman" panose="02020603050405020304" pitchFamily="18" charset="0"/>
                <a:cs typeface="Times New Roman" panose="02020603050405020304" pitchFamily="18" charset="0"/>
              </a:rPr>
              <a:t>la salute della popolazione e l'invecchiamento. L'aumento dell'aspettativa di vita nelle fasce di età più avanzate può avere importanti implicazioni per i sistemi sanitari, le politiche pensionistiche e i sistemi pensionistici.</a:t>
            </a:r>
          </a:p>
          <a:p>
            <a:endParaRPr lang="it-IT" sz="1400" dirty="0">
              <a:solidFill>
                <a:srgbClr val="374151"/>
              </a:solidFill>
              <a:latin typeface="Times New Roman" panose="02020603050405020304" pitchFamily="18" charset="0"/>
              <a:cs typeface="Times New Roman" panose="02020603050405020304" pitchFamily="18" charset="0"/>
            </a:endParaRPr>
          </a:p>
          <a:p>
            <a:r>
              <a:rPr lang="en-US" sz="1200" b="0" i="0" dirty="0">
                <a:effectLst/>
                <a:latin typeface="Times New Roman" panose="02020603050405020304" pitchFamily="18" charset="0"/>
                <a:cs typeface="Times New Roman" panose="02020603050405020304" pitchFamily="18" charset="0"/>
              </a:rPr>
              <a:t>"Forecasting Mortality, Impli­cations for Pension Funds" by Ronald D. Lee and Lawrence R. Carter, published in the North American Actuarial Journal in 1992</a:t>
            </a:r>
          </a:p>
          <a:p>
            <a:endParaRPr lang="it-IT"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452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id="{005E64E4-3A72-471D-BF8E-14BFBF23D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3F6E6C53-3496-F564-27BD-0A6CD4782072}"/>
              </a:ext>
            </a:extLst>
          </p:cNvPr>
          <p:cNvSpPr>
            <a:spLocks noGrp="1"/>
          </p:cNvSpPr>
          <p:nvPr>
            <p:ph type="title"/>
          </p:nvPr>
        </p:nvSpPr>
        <p:spPr>
          <a:xfrm>
            <a:off x="7272068" y="609600"/>
            <a:ext cx="4364966" cy="1356360"/>
          </a:xfrm>
        </p:spPr>
        <p:txBody>
          <a:bodyPr vert="horz" lIns="91440" tIns="45720" rIns="91440" bIns="45720" rtlCol="0" anchor="ctr">
            <a:normAutofit fontScale="90000"/>
          </a:bodyPr>
          <a:lstStyle/>
          <a:p>
            <a:r>
              <a:rPr lang="en-US" sz="3200" b="1" dirty="0">
                <a:latin typeface="Times New Roman" panose="02020603050405020304" pitchFamily="18" charset="0"/>
                <a:cs typeface="Times New Roman" panose="02020603050405020304" pitchFamily="18" charset="0"/>
              </a:rPr>
              <a:t>PREVISIONI ASPETTATIVA DI VITA</a:t>
            </a:r>
          </a:p>
        </p:txBody>
      </p:sp>
      <p:pic>
        <p:nvPicPr>
          <p:cNvPr id="5" name="Picture 1" descr="A picture containing text, diagram, line, screenshot&#10;&#10;Description automatically generated">
            <a:extLst>
              <a:ext uri="{FF2B5EF4-FFF2-40B4-BE49-F238E27FC236}">
                <a16:creationId xmlns:a16="http://schemas.microsoft.com/office/drawing/2014/main" id="{3CA8D2B0-5C19-73EA-3913-DB08DA0BD4DC}"/>
              </a:ext>
            </a:extLst>
          </p:cNvPr>
          <p:cNvPicPr>
            <a:picLocks noChangeAspect="1"/>
          </p:cNvPicPr>
          <p:nvPr/>
        </p:nvPicPr>
        <p:blipFill>
          <a:blip r:embed="rId2"/>
          <a:stretch>
            <a:fillRect/>
          </a:stretch>
        </p:blipFill>
        <p:spPr>
          <a:xfrm>
            <a:off x="1339012" y="857675"/>
            <a:ext cx="5111680" cy="5140669"/>
          </a:xfrm>
          <a:prstGeom prst="rect">
            <a:avLst/>
          </a:prstGeom>
        </p:spPr>
      </p:pic>
      <p:sp>
        <p:nvSpPr>
          <p:cNvPr id="9" name="Content Placeholder 8">
            <a:extLst>
              <a:ext uri="{FF2B5EF4-FFF2-40B4-BE49-F238E27FC236}">
                <a16:creationId xmlns:a16="http://schemas.microsoft.com/office/drawing/2014/main" id="{028F9440-5C8E-5440-C781-8B8974E6FF4F}"/>
              </a:ext>
            </a:extLst>
          </p:cNvPr>
          <p:cNvSpPr>
            <a:spLocks noGrp="1"/>
          </p:cNvSpPr>
          <p:nvPr>
            <p:ph idx="1"/>
          </p:nvPr>
        </p:nvSpPr>
        <p:spPr>
          <a:xfrm>
            <a:off x="7272068" y="1965960"/>
            <a:ext cx="4122671" cy="3764280"/>
          </a:xfrm>
        </p:spPr>
        <p:txBody>
          <a:bodyPr vert="horz" lIns="91440" tIns="45720" rIns="91440" bIns="45720" rtlCol="0">
            <a:normAutofit/>
          </a:bodyPr>
          <a:lstStyle/>
          <a:p>
            <a:pPr algn="l"/>
            <a:r>
              <a:rPr lang="it-IT" sz="1400" b="0" i="0" u="sng" dirty="0">
                <a:solidFill>
                  <a:srgbClr val="374151"/>
                </a:solidFill>
                <a:effectLst/>
                <a:latin typeface="Söhne"/>
              </a:rPr>
              <a:t>L'aspettativa di vita nelle fasce di età più avanzate </a:t>
            </a:r>
            <a:r>
              <a:rPr lang="it-IT" sz="1400" b="0" i="0" dirty="0">
                <a:solidFill>
                  <a:srgbClr val="374151"/>
                </a:solidFill>
                <a:effectLst/>
                <a:latin typeface="Söhne"/>
              </a:rPr>
              <a:t>è tipicamente più </a:t>
            </a:r>
            <a:r>
              <a:rPr lang="it-IT" sz="1400" b="0" i="0" u="sng" dirty="0">
                <a:solidFill>
                  <a:srgbClr val="374151"/>
                </a:solidFill>
                <a:effectLst/>
                <a:latin typeface="Söhne"/>
              </a:rPr>
              <a:t>difficile da prevedere </a:t>
            </a:r>
            <a:r>
              <a:rPr lang="it-IT" sz="1400" b="0" i="0" dirty="0">
                <a:solidFill>
                  <a:srgbClr val="374151"/>
                </a:solidFill>
                <a:effectLst/>
                <a:latin typeface="Söhne"/>
              </a:rPr>
              <a:t>rispetto a quelle più giovani, </a:t>
            </a:r>
            <a:r>
              <a:rPr lang="it-IT" sz="1400" b="0" i="0" u="sng" dirty="0">
                <a:solidFill>
                  <a:srgbClr val="374151"/>
                </a:solidFill>
                <a:effectLst/>
                <a:latin typeface="Söhne"/>
              </a:rPr>
              <a:t>poiché soggetta a un grado più elevato di incertezza </a:t>
            </a:r>
            <a:r>
              <a:rPr lang="it-IT" sz="1400" b="0" i="0" dirty="0">
                <a:solidFill>
                  <a:srgbClr val="374151"/>
                </a:solidFill>
                <a:effectLst/>
                <a:latin typeface="Söhne"/>
              </a:rPr>
              <a:t>(tendenze di mortalità, miglioramenti nella tecnologia medica e cambiamenti nelle condizioni sociali ed economiche).</a:t>
            </a:r>
          </a:p>
          <a:p>
            <a:pPr algn="l"/>
            <a:r>
              <a:rPr lang="it-IT" sz="1400" b="0" i="0" dirty="0">
                <a:solidFill>
                  <a:srgbClr val="374151"/>
                </a:solidFill>
                <a:effectLst/>
                <a:latin typeface="Söhne"/>
              </a:rPr>
              <a:t>I paesi asiatici hanno registrato un rapido aumento dell'aspettativa di vita negli ultimi decenni, che è destinato a continuare nei prossimi anni. Tuttavia, ci si aspetta che il tasso di miglioramento rallenti.</a:t>
            </a:r>
          </a:p>
          <a:p>
            <a:pPr algn="l"/>
            <a:endParaRPr lang="it-IT" sz="1400" dirty="0">
              <a:solidFill>
                <a:srgbClr val="374151"/>
              </a:solidFill>
              <a:latin typeface="Söhne"/>
            </a:endParaRPr>
          </a:p>
          <a:p>
            <a:pPr algn="l"/>
            <a:endParaRPr lang="it-IT" sz="1400" b="0" i="0" dirty="0">
              <a:solidFill>
                <a:srgbClr val="374151"/>
              </a:solidFill>
              <a:effectLst/>
              <a:latin typeface="Söhne"/>
            </a:endParaRPr>
          </a:p>
          <a:p>
            <a:pPr marL="45720" indent="0" algn="l">
              <a:buNone/>
            </a:pPr>
            <a:r>
              <a:rPr lang="en-US" sz="1100" b="0" i="0" dirty="0">
                <a:solidFill>
                  <a:srgbClr val="374151"/>
                </a:solidFill>
                <a:effectLst/>
                <a:latin typeface="Söhne"/>
              </a:rPr>
              <a:t>Feng, Q., Wang, Y., &amp; Gu, D. (2012). Ageing in China: health and social consequences and responses. International Journal of Epidemiology, 41(3), 662-671. </a:t>
            </a:r>
            <a:endParaRPr lang="it-IT" sz="1100" b="0" i="0" dirty="0">
              <a:solidFill>
                <a:srgbClr val="374151"/>
              </a:solidFill>
              <a:effectLst/>
              <a:latin typeface="Söhne"/>
            </a:endParaRPr>
          </a:p>
        </p:txBody>
      </p:sp>
    </p:spTree>
    <p:extLst>
      <p:ext uri="{BB962C8B-B14F-4D97-AF65-F5344CB8AC3E}">
        <p14:creationId xmlns:p14="http://schemas.microsoft.com/office/powerpoint/2010/main" val="3910440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CBD85CB0-8D56-8A4C-9881-33B525D8015F}"/>
              </a:ext>
            </a:extLst>
          </p:cNvPr>
          <p:cNvPicPr>
            <a:picLocks noChangeAspect="1"/>
          </p:cNvPicPr>
          <p:nvPr/>
        </p:nvPicPr>
        <p:blipFill>
          <a:blip r:embed="rId2"/>
          <a:stretch>
            <a:fillRect/>
          </a:stretch>
        </p:blipFill>
        <p:spPr>
          <a:xfrm>
            <a:off x="1128548" y="565573"/>
            <a:ext cx="9929822" cy="5734474"/>
          </a:xfrm>
          <a:prstGeom prst="rect">
            <a:avLst/>
          </a:prstGeom>
        </p:spPr>
      </p:pic>
    </p:spTree>
    <p:extLst>
      <p:ext uri="{BB962C8B-B14F-4D97-AF65-F5344CB8AC3E}">
        <p14:creationId xmlns:p14="http://schemas.microsoft.com/office/powerpoint/2010/main" val="2688895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68A5362-EC3B-4BE3-804B-E6B289AF8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D37744E-F5F6-4ED5-9F5F-21183A8FE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DD9D7C55-D0C1-4B48-ADC5-A9E322B196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BCB6D3E-2815-49BC-A13F-4EFD17509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C77A9593-26A9-4234-8351-9339ABF91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6E1AD3BD-190E-448E-9100-7E7AAB9BB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723AC0F-348F-4B67-BAC9-F3049BD20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970060B0-D96F-DFB4-399C-E9A4A5FDA8FB}"/>
              </a:ext>
            </a:extLst>
          </p:cNvPr>
          <p:cNvSpPr>
            <a:spLocks noGrp="1"/>
          </p:cNvSpPr>
          <p:nvPr>
            <p:ph type="title"/>
          </p:nvPr>
        </p:nvSpPr>
        <p:spPr>
          <a:xfrm>
            <a:off x="8057072" y="857675"/>
            <a:ext cx="3320166" cy="3622844"/>
          </a:xfrm>
        </p:spPr>
        <p:txBody>
          <a:bodyPr vert="horz" lIns="91440" tIns="45720" rIns="91440" bIns="45720" rtlCol="0" anchor="b">
            <a:normAutofit/>
          </a:bodyPr>
          <a:lstStyle/>
          <a:p>
            <a:pPr algn="ctr">
              <a:lnSpc>
                <a:spcPct val="85000"/>
              </a:lnSpc>
            </a:pPr>
            <a:r>
              <a:rPr lang="en-US" b="1" cap="all" dirty="0">
                <a:solidFill>
                  <a:srgbClr val="FFFFFF"/>
                </a:solidFill>
                <a:latin typeface="Times New Roman" panose="02020603050405020304" pitchFamily="18" charset="0"/>
                <a:cs typeface="Times New Roman" panose="02020603050405020304" pitchFamily="18" charset="0"/>
              </a:rPr>
              <a:t>TASSI DI FERTILITÀ DEI PAESI ORIENTALI</a:t>
            </a:r>
          </a:p>
        </p:txBody>
      </p:sp>
      <p:pic>
        <p:nvPicPr>
          <p:cNvPr id="5" name="Picture 1" descr="A picture containing text, diagram, plot, line&#10;&#10;Description automatically generated">
            <a:extLst>
              <a:ext uri="{FF2B5EF4-FFF2-40B4-BE49-F238E27FC236}">
                <a16:creationId xmlns:a16="http://schemas.microsoft.com/office/drawing/2014/main" id="{1628E7CB-A7F7-4362-E60E-B233B4850D35}"/>
              </a:ext>
            </a:extLst>
          </p:cNvPr>
          <p:cNvPicPr>
            <a:picLocks noGrp="1" noChangeAspect="1"/>
          </p:cNvPicPr>
          <p:nvPr>
            <p:ph idx="1"/>
          </p:nvPr>
        </p:nvPicPr>
        <p:blipFill>
          <a:blip r:embed="rId2"/>
          <a:stretch>
            <a:fillRect/>
          </a:stretch>
        </p:blipFill>
        <p:spPr>
          <a:xfrm>
            <a:off x="1405736" y="857675"/>
            <a:ext cx="4978231" cy="5140669"/>
          </a:xfrm>
          <a:prstGeom prst="rect">
            <a:avLst/>
          </a:prstGeom>
        </p:spPr>
      </p:pic>
    </p:spTree>
    <p:extLst>
      <p:ext uri="{BB962C8B-B14F-4D97-AF65-F5344CB8AC3E}">
        <p14:creationId xmlns:p14="http://schemas.microsoft.com/office/powerpoint/2010/main" val="314348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56A5602A-BC34-8093-087A-4F16E056C450}"/>
              </a:ext>
            </a:extLst>
          </p:cNvPr>
          <p:cNvSpPr>
            <a:spLocks noGrp="1"/>
          </p:cNvSpPr>
          <p:nvPr>
            <p:ph type="title"/>
          </p:nvPr>
        </p:nvSpPr>
        <p:spPr>
          <a:xfrm>
            <a:off x="1143000" y="609600"/>
            <a:ext cx="9875520" cy="1356360"/>
          </a:xfrm>
        </p:spPr>
        <p:txBody>
          <a:bodyPr>
            <a:normAutofit/>
          </a:bodyPr>
          <a:lstStyle/>
          <a:p>
            <a:pPr algn="ctr"/>
            <a:r>
              <a:rPr lang="it-IT" b="1" dirty="0">
                <a:solidFill>
                  <a:srgbClr val="FFFFFF"/>
                </a:solidFill>
                <a:latin typeface="Times New Roman" panose="02020603050405020304" pitchFamily="18" charset="0"/>
                <a:cs typeface="Times New Roman" panose="02020603050405020304" pitchFamily="18" charset="0"/>
              </a:rPr>
              <a:t>OBIETTIVO DELL’ANALISI</a:t>
            </a:r>
          </a:p>
        </p:txBody>
      </p:sp>
      <p:sp useBgFill="1">
        <p:nvSpPr>
          <p:cNvPr id="12" name="Rectangle 11">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E2F3781C-6F1E-038A-B216-A86FAD4405A7}"/>
              </a:ext>
            </a:extLst>
          </p:cNvPr>
          <p:cNvSpPr>
            <a:spLocks noGrp="1"/>
          </p:cNvSpPr>
          <p:nvPr>
            <p:ph idx="1"/>
          </p:nvPr>
        </p:nvSpPr>
        <p:spPr>
          <a:xfrm>
            <a:off x="1143000" y="2852530"/>
            <a:ext cx="9872871" cy="3683737"/>
          </a:xfrm>
        </p:spPr>
        <p:txBody>
          <a:bodyPr>
            <a:normAutofit/>
          </a:bodyPr>
          <a:lstStyle/>
          <a:p>
            <a:pPr>
              <a:spcAft>
                <a:spcPts val="800"/>
              </a:spcAft>
            </a:pPr>
            <a:endParaRPr lang="it-IT"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it-IT"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 scopo di questo progetto è analizzare e confrontare gli aspetti demografici di quattro paesi : </a:t>
            </a:r>
            <a:r>
              <a:rPr lang="it-IT"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Taiwan, Sud Corea, Giappone e Hong Kong</a:t>
            </a:r>
            <a:r>
              <a:rPr lang="it-IT"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spcAft>
                <a:spcPts val="800"/>
              </a:spcAft>
            </a:pPr>
            <a:r>
              <a:rPr lang="it-IT"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Interpreteremo i risultati ottenuti attraverso grafici, sulla base delle </a:t>
            </a:r>
            <a:r>
              <a:rPr lang="it-IT"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caratteristiche sociodemografiche</a:t>
            </a:r>
            <a:r>
              <a:rPr lang="it-IT"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 della storia che contraddistinguono i paesi oggetto di studio. In particolare, ci focalizzeremo </a:t>
            </a:r>
            <a:r>
              <a:rPr lang="it-IT"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sull’evoluzione della mortalità, fertilità, aspettativa di vita e sulle corrispettive determinanti</a:t>
            </a:r>
            <a:r>
              <a:rPr lang="it-IT"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it-IT"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6600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23FD0-A978-3C98-EAB4-1A3088ECC712}"/>
              </a:ext>
            </a:extLst>
          </p:cNvPr>
          <p:cNvSpPr>
            <a:spLocks noGrp="1"/>
          </p:cNvSpPr>
          <p:nvPr>
            <p:ph type="title"/>
          </p:nvPr>
        </p:nvSpPr>
        <p:spPr>
          <a:xfrm>
            <a:off x="1158240" y="273698"/>
            <a:ext cx="9875520" cy="1356360"/>
          </a:xfrm>
        </p:spPr>
        <p:txBody>
          <a:bodyPr>
            <a:normAutofit/>
          </a:bodyPr>
          <a:lstStyle/>
          <a:p>
            <a:pPr algn="ctr"/>
            <a:r>
              <a:rPr lang="it-IT" sz="3200" b="1" dirty="0">
                <a:latin typeface="Times New Roman" panose="02020603050405020304" pitchFamily="18" charset="0"/>
                <a:cs typeface="Times New Roman" panose="02020603050405020304" pitchFamily="18" charset="0"/>
              </a:rPr>
              <a:t>PIRAMIDI DI ETÀ PER POPOLAZIONE</a:t>
            </a:r>
            <a:br>
              <a:rPr lang="it-IT" sz="3200" b="1" dirty="0">
                <a:latin typeface="Times New Roman" panose="02020603050405020304" pitchFamily="18" charset="0"/>
                <a:cs typeface="Times New Roman" panose="02020603050405020304" pitchFamily="18" charset="0"/>
              </a:rPr>
            </a:br>
            <a:r>
              <a:rPr lang="it-IT" sz="2400" b="1" dirty="0">
                <a:latin typeface="Times New Roman" panose="02020603050405020304" pitchFamily="18" charset="0"/>
                <a:cs typeface="Times New Roman" panose="02020603050405020304" pitchFamily="18" charset="0"/>
              </a:rPr>
              <a:t>(S.KOREA E GIAPPONE)</a:t>
            </a:r>
            <a:endParaRPr lang="it-IT" sz="3200" b="1" dirty="0">
              <a:latin typeface="Times New Roman" panose="02020603050405020304" pitchFamily="18" charset="0"/>
              <a:cs typeface="Times New Roman" panose="02020603050405020304" pitchFamily="18" charset="0"/>
            </a:endParaRPr>
          </a:p>
        </p:txBody>
      </p:sp>
      <p:pic>
        <p:nvPicPr>
          <p:cNvPr id="5" name="Picture 1" descr="A picture containing text, screenshot, diagram, line&#10;&#10;Description automatically generated">
            <a:extLst>
              <a:ext uri="{FF2B5EF4-FFF2-40B4-BE49-F238E27FC236}">
                <a16:creationId xmlns:a16="http://schemas.microsoft.com/office/drawing/2014/main" id="{C3C0C280-8E01-90F5-9C0E-452C2BA73161}"/>
              </a:ext>
            </a:extLst>
          </p:cNvPr>
          <p:cNvPicPr>
            <a:picLocks noGrp="1" noChangeAspect="1"/>
          </p:cNvPicPr>
          <p:nvPr>
            <p:ph sz="half" idx="1"/>
          </p:nvPr>
        </p:nvPicPr>
        <p:blipFill>
          <a:blip r:embed="rId2"/>
          <a:stretch>
            <a:fillRect/>
          </a:stretch>
        </p:blipFill>
        <p:spPr>
          <a:xfrm>
            <a:off x="6526763" y="2023086"/>
            <a:ext cx="5343225" cy="2678309"/>
          </a:xfrm>
          <a:prstGeom prst="rect">
            <a:avLst/>
          </a:prstGeom>
        </p:spPr>
      </p:pic>
      <p:pic>
        <p:nvPicPr>
          <p:cNvPr id="8" name="Picture 1" descr="A picture containing text, screenshot, diagram, plot&#10;&#10;Description automatically generated">
            <a:extLst>
              <a:ext uri="{FF2B5EF4-FFF2-40B4-BE49-F238E27FC236}">
                <a16:creationId xmlns:a16="http://schemas.microsoft.com/office/drawing/2014/main" id="{F29F499C-43C0-1731-F645-7ECA5C36CDC8}"/>
              </a:ext>
            </a:extLst>
          </p:cNvPr>
          <p:cNvPicPr>
            <a:picLocks noGrp="1" noChangeAspect="1"/>
          </p:cNvPicPr>
          <p:nvPr>
            <p:ph sz="half" idx="2"/>
          </p:nvPr>
        </p:nvPicPr>
        <p:blipFill>
          <a:blip r:embed="rId3"/>
          <a:stretch>
            <a:fillRect/>
          </a:stretch>
        </p:blipFill>
        <p:spPr>
          <a:xfrm>
            <a:off x="863879" y="2023086"/>
            <a:ext cx="5662884" cy="2678309"/>
          </a:xfrm>
          <a:prstGeom prst="rect">
            <a:avLst/>
          </a:prstGeom>
        </p:spPr>
      </p:pic>
    </p:spTree>
    <p:extLst>
      <p:ext uri="{BB962C8B-B14F-4D97-AF65-F5344CB8AC3E}">
        <p14:creationId xmlns:p14="http://schemas.microsoft.com/office/powerpoint/2010/main" val="1673137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F9EBEF-34E4-5A7F-17BA-6EB3CA7469C1}"/>
              </a:ext>
            </a:extLst>
          </p:cNvPr>
          <p:cNvSpPr>
            <a:spLocks noGrp="1"/>
          </p:cNvSpPr>
          <p:nvPr>
            <p:ph type="title"/>
          </p:nvPr>
        </p:nvSpPr>
        <p:spPr>
          <a:xfrm>
            <a:off x="1158240" y="210718"/>
            <a:ext cx="9875520" cy="1356360"/>
          </a:xfrm>
        </p:spPr>
        <p:txBody>
          <a:bodyPr>
            <a:normAutofit/>
          </a:bodyPr>
          <a:lstStyle/>
          <a:p>
            <a:pPr algn="ctr"/>
            <a:r>
              <a:rPr lang="it-IT" sz="3200" b="1" dirty="0">
                <a:latin typeface="Times New Roman" panose="02020603050405020304" pitchFamily="18" charset="0"/>
                <a:cs typeface="Times New Roman" panose="02020603050405020304" pitchFamily="18" charset="0"/>
              </a:rPr>
              <a:t>PIRAMIDI DI ETÀ PER POPOLAZIONE</a:t>
            </a:r>
            <a:br>
              <a:rPr lang="it-IT" sz="3200" b="1" dirty="0">
                <a:latin typeface="Times New Roman" panose="02020603050405020304" pitchFamily="18" charset="0"/>
                <a:cs typeface="Times New Roman" panose="02020603050405020304" pitchFamily="18" charset="0"/>
              </a:rPr>
            </a:br>
            <a:r>
              <a:rPr lang="it-IT" sz="2400" b="1" dirty="0">
                <a:latin typeface="Times New Roman" panose="02020603050405020304" pitchFamily="18" charset="0"/>
                <a:cs typeface="Times New Roman" panose="02020603050405020304" pitchFamily="18" charset="0"/>
              </a:rPr>
              <a:t>(TAIWAN E HONG KONG)</a:t>
            </a:r>
            <a:endParaRPr lang="it-IT" sz="3200" b="1" dirty="0">
              <a:latin typeface="Times New Roman" panose="02020603050405020304" pitchFamily="18" charset="0"/>
              <a:cs typeface="Times New Roman" panose="02020603050405020304" pitchFamily="18" charset="0"/>
            </a:endParaRPr>
          </a:p>
        </p:txBody>
      </p:sp>
      <p:pic>
        <p:nvPicPr>
          <p:cNvPr id="5" name="Picture 1" descr="A picture containing text, screenshot, diagram, design&#10;&#10;Description automatically generated">
            <a:extLst>
              <a:ext uri="{FF2B5EF4-FFF2-40B4-BE49-F238E27FC236}">
                <a16:creationId xmlns:a16="http://schemas.microsoft.com/office/drawing/2014/main" id="{BEEAE7A6-1FFC-7492-E013-B7C811955453}"/>
              </a:ext>
            </a:extLst>
          </p:cNvPr>
          <p:cNvPicPr>
            <a:picLocks noGrp="1" noChangeAspect="1"/>
          </p:cNvPicPr>
          <p:nvPr>
            <p:ph sz="half" idx="1"/>
          </p:nvPr>
        </p:nvPicPr>
        <p:blipFill>
          <a:blip r:embed="rId2"/>
          <a:stretch>
            <a:fillRect/>
          </a:stretch>
        </p:blipFill>
        <p:spPr>
          <a:xfrm>
            <a:off x="1005761" y="1567078"/>
            <a:ext cx="5056374" cy="2599479"/>
          </a:xfrm>
          <a:prstGeom prst="rect">
            <a:avLst/>
          </a:prstGeom>
        </p:spPr>
      </p:pic>
      <p:pic>
        <p:nvPicPr>
          <p:cNvPr id="7" name="Picture 1" descr="A picture containing text, screenshot, diagram, plot&#10;&#10;Description automatically generated">
            <a:extLst>
              <a:ext uri="{FF2B5EF4-FFF2-40B4-BE49-F238E27FC236}">
                <a16:creationId xmlns:a16="http://schemas.microsoft.com/office/drawing/2014/main" id="{0EA75FA3-A4A7-CCC9-8267-FD202EE27F89}"/>
              </a:ext>
            </a:extLst>
          </p:cNvPr>
          <p:cNvPicPr>
            <a:picLocks noGrp="1" noChangeAspect="1"/>
          </p:cNvPicPr>
          <p:nvPr>
            <p:ph sz="half" idx="2"/>
          </p:nvPr>
        </p:nvPicPr>
        <p:blipFill>
          <a:blip r:embed="rId3"/>
          <a:stretch>
            <a:fillRect/>
          </a:stretch>
        </p:blipFill>
        <p:spPr>
          <a:xfrm>
            <a:off x="6062134" y="1567078"/>
            <a:ext cx="5296257" cy="2722804"/>
          </a:xfrm>
          <a:prstGeom prst="rect">
            <a:avLst/>
          </a:prstGeom>
        </p:spPr>
      </p:pic>
      <p:sp>
        <p:nvSpPr>
          <p:cNvPr id="8" name="CasellaDiTesto 7">
            <a:extLst>
              <a:ext uri="{FF2B5EF4-FFF2-40B4-BE49-F238E27FC236}">
                <a16:creationId xmlns:a16="http://schemas.microsoft.com/office/drawing/2014/main" id="{15902B77-5264-FF8A-1D86-2D2D124E0390}"/>
              </a:ext>
            </a:extLst>
          </p:cNvPr>
          <p:cNvSpPr txBox="1"/>
          <p:nvPr/>
        </p:nvSpPr>
        <p:spPr>
          <a:xfrm>
            <a:off x="1035698" y="4562951"/>
            <a:ext cx="10120604" cy="1077218"/>
          </a:xfrm>
          <a:prstGeom prst="rect">
            <a:avLst/>
          </a:prstGeom>
          <a:noFill/>
        </p:spPr>
        <p:txBody>
          <a:bodyPr wrap="square" rtlCol="0">
            <a:spAutoFit/>
          </a:bodyPr>
          <a:lstStyle/>
          <a:p>
            <a:r>
              <a:rPr lang="it-IT" sz="1600" dirty="0">
                <a:effectLst/>
                <a:latin typeface="Times New Roman" panose="02020603050405020304" pitchFamily="18" charset="0"/>
                <a:ea typeface="Times New Roman" panose="02020603050405020304" pitchFamily="18" charset="0"/>
                <a:cs typeface="Times New Roman" panose="02020603050405020304" pitchFamily="18" charset="0"/>
              </a:rPr>
              <a:t>Il numero di donne rispetto agli uomini a Hong Kong è aumentato dal 1986 al 2020 principalmente a causa di due fattori principali:</a:t>
            </a:r>
          </a:p>
          <a:p>
            <a:pPr marL="342900" lvl="0" indent="-342900">
              <a:buFont typeface="Symbol" panose="05050102010706020507" pitchFamily="18" charset="2"/>
              <a:buChar char=""/>
            </a:pPr>
            <a:r>
              <a:rPr lang="it-IT" sz="1600" dirty="0">
                <a:effectLst/>
                <a:latin typeface="Times New Roman" panose="02020603050405020304" pitchFamily="18" charset="0"/>
                <a:ea typeface="Times New Roman" panose="02020603050405020304" pitchFamily="18" charset="0"/>
                <a:cs typeface="Times New Roman" panose="02020603050405020304" pitchFamily="18" charset="0"/>
              </a:rPr>
              <a:t>tasso di mortalità maschile più elevato rispetto a quello femminile</a:t>
            </a:r>
          </a:p>
          <a:p>
            <a:pPr marL="342900" lvl="0" indent="-342900">
              <a:buFont typeface="Symbol" panose="05050102010706020507" pitchFamily="18" charset="2"/>
              <a:buChar char=""/>
            </a:pPr>
            <a:r>
              <a:rPr lang="it-IT" sz="1600" dirty="0">
                <a:effectLst/>
                <a:latin typeface="Times New Roman" panose="02020603050405020304" pitchFamily="18" charset="0"/>
                <a:ea typeface="Times New Roman" panose="02020603050405020304" pitchFamily="18" charset="0"/>
                <a:cs typeface="Times New Roman" panose="02020603050405020304" pitchFamily="18" charset="0"/>
              </a:rPr>
              <a:t>immigrazione di donne nella città</a:t>
            </a:r>
          </a:p>
        </p:txBody>
      </p:sp>
    </p:spTree>
    <p:extLst>
      <p:ext uri="{BB962C8B-B14F-4D97-AF65-F5344CB8AC3E}">
        <p14:creationId xmlns:p14="http://schemas.microsoft.com/office/powerpoint/2010/main" val="1663505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112B79-7848-778C-CAF5-C9D540003C0A}"/>
              </a:ext>
            </a:extLst>
          </p:cNvPr>
          <p:cNvSpPr>
            <a:spLocks noGrp="1"/>
          </p:cNvSpPr>
          <p:nvPr>
            <p:ph type="title"/>
          </p:nvPr>
        </p:nvSpPr>
        <p:spPr>
          <a:xfrm>
            <a:off x="627698" y="765304"/>
            <a:ext cx="5633143" cy="1408924"/>
          </a:xfrm>
        </p:spPr>
        <p:txBody>
          <a:bodyPr/>
          <a:lstStyle/>
          <a:p>
            <a:r>
              <a:rPr lang="it-IT" b="1" dirty="0">
                <a:latin typeface="Times New Roman" panose="02020603050405020304" pitchFamily="18" charset="0"/>
                <a:cs typeface="Times New Roman" panose="02020603050405020304" pitchFamily="18" charset="0"/>
              </a:rPr>
              <a:t>APPROFONDIMENTO SUD COREA </a:t>
            </a:r>
          </a:p>
        </p:txBody>
      </p:sp>
      <p:pic>
        <p:nvPicPr>
          <p:cNvPr id="5" name="Graphic 1">
            <a:extLst>
              <a:ext uri="{FF2B5EF4-FFF2-40B4-BE49-F238E27FC236}">
                <a16:creationId xmlns:a16="http://schemas.microsoft.com/office/drawing/2014/main" id="{B3FB6B4D-805E-3197-F41B-097CD8A8D33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629400" y="393549"/>
            <a:ext cx="4710186" cy="2699095"/>
          </a:xfrm>
          <a:prstGeom prst="rect">
            <a:avLst/>
          </a:prstGeom>
        </p:spPr>
      </p:pic>
      <p:pic>
        <p:nvPicPr>
          <p:cNvPr id="6" name="Graphic 1">
            <a:extLst>
              <a:ext uri="{FF2B5EF4-FFF2-40B4-BE49-F238E27FC236}">
                <a16:creationId xmlns:a16="http://schemas.microsoft.com/office/drawing/2014/main" id="{1075030A-9526-DE8C-12E8-D7A5BF7376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3722" y="3159319"/>
            <a:ext cx="6143217" cy="3408911"/>
          </a:xfrm>
          <a:prstGeom prst="rect">
            <a:avLst/>
          </a:prstGeom>
        </p:spPr>
      </p:pic>
      <p:sp>
        <p:nvSpPr>
          <p:cNvPr id="3" name="CasellaDiTesto 2">
            <a:extLst>
              <a:ext uri="{FF2B5EF4-FFF2-40B4-BE49-F238E27FC236}">
                <a16:creationId xmlns:a16="http://schemas.microsoft.com/office/drawing/2014/main" id="{C8A2E20C-9147-8766-D389-BFCE6F44F9C0}"/>
              </a:ext>
            </a:extLst>
          </p:cNvPr>
          <p:cNvSpPr txBox="1"/>
          <p:nvPr/>
        </p:nvSpPr>
        <p:spPr>
          <a:xfrm>
            <a:off x="627697" y="2320913"/>
            <a:ext cx="4297985" cy="4247317"/>
          </a:xfrm>
          <a:prstGeom prst="rect">
            <a:avLst/>
          </a:prstGeom>
          <a:noFill/>
        </p:spPr>
        <p:txBody>
          <a:bodyPr wrap="square" rtlCol="0">
            <a:spAutoFit/>
          </a:bodyPr>
          <a:lstStyle/>
          <a:p>
            <a:r>
              <a:rPr lang="en-GB"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Sex-selective abortion and gender ratios</a:t>
            </a:r>
            <a:endParaRPr lang="it-IT" sz="1400" b="0" i="0" dirty="0">
              <a:solidFill>
                <a:srgbClr val="374151"/>
              </a:solidFill>
              <a:effectLst/>
              <a:latin typeface="Times New Roman" panose="02020603050405020304" pitchFamily="18" charset="0"/>
              <a:cs typeface="Times New Roman" panose="02020603050405020304" pitchFamily="18" charset="0"/>
            </a:endParaRPr>
          </a:p>
          <a:p>
            <a:r>
              <a:rPr lang="it-IT" sz="1400" b="0" i="0" dirty="0">
                <a:solidFill>
                  <a:srgbClr val="374151"/>
                </a:solidFill>
                <a:effectLst/>
                <a:latin typeface="Times New Roman" panose="02020603050405020304" pitchFamily="18" charset="0"/>
                <a:cs typeface="Times New Roman" panose="02020603050405020304" pitchFamily="18" charset="0"/>
              </a:rPr>
              <a:t>In molte società asiatiche, era spesso preferibile avere figli maschi poiché erano considerati migliori fornitori a lungo termine per i loro genitori e avrebbero portato avanti il nome della famiglia. In Corea del Sud, nei primi anni '90, la pratica dell'aborto selettivo in base al sesso divenne così diffusa che il rapporto tra i sessi alla nascita era di 114 maschi per ogni 100 femmine.</a:t>
            </a:r>
          </a:p>
          <a:p>
            <a:endParaRPr lang="it-IT" sz="1400" b="0" i="0" dirty="0">
              <a:solidFill>
                <a:srgbClr val="374151"/>
              </a:solidFill>
              <a:effectLst/>
              <a:latin typeface="Times New Roman" panose="02020603050405020304" pitchFamily="18" charset="0"/>
              <a:cs typeface="Times New Roman" panose="02020603050405020304" pitchFamily="18" charset="0"/>
            </a:endParaRPr>
          </a:p>
          <a:p>
            <a:r>
              <a:rPr lang="en-GB"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Opinion on the reasons of decreased birth rate</a:t>
            </a:r>
            <a:endParaRPr lang="it-IT" sz="1400" dirty="0">
              <a:solidFill>
                <a:srgbClr val="374151"/>
              </a:solidFill>
              <a:latin typeface="Times New Roman" panose="02020603050405020304" pitchFamily="18" charset="0"/>
              <a:cs typeface="Times New Roman" panose="02020603050405020304" pitchFamily="18" charset="0"/>
            </a:endParaRPr>
          </a:p>
          <a:p>
            <a:r>
              <a:rPr lang="it-IT" sz="1400" b="0" i="0" dirty="0">
                <a:solidFill>
                  <a:srgbClr val="374151"/>
                </a:solidFill>
                <a:effectLst/>
                <a:latin typeface="Times New Roman" panose="02020603050405020304" pitchFamily="18" charset="0"/>
                <a:cs typeface="Times New Roman" panose="02020603050405020304" pitchFamily="18" charset="0"/>
              </a:rPr>
              <a:t>Questa statistica mostra il risultato di un sondaggio sulle opinioni riguardo alle ragioni della </a:t>
            </a:r>
            <a:r>
              <a:rPr lang="it-IT" sz="1400" b="0" i="0" u="sng" dirty="0">
                <a:solidFill>
                  <a:srgbClr val="374151"/>
                </a:solidFill>
                <a:effectLst/>
                <a:latin typeface="Times New Roman" panose="02020603050405020304" pitchFamily="18" charset="0"/>
                <a:cs typeface="Times New Roman" panose="02020603050405020304" pitchFamily="18" charset="0"/>
              </a:rPr>
              <a:t>diminuzione del tasso di natalità</a:t>
            </a:r>
            <a:r>
              <a:rPr lang="it-IT" sz="1400" b="0" i="0" dirty="0">
                <a:solidFill>
                  <a:srgbClr val="374151"/>
                </a:solidFill>
                <a:effectLst/>
                <a:latin typeface="Times New Roman" panose="02020603050405020304" pitchFamily="18" charset="0"/>
                <a:cs typeface="Times New Roman" panose="02020603050405020304" pitchFamily="18" charset="0"/>
              </a:rPr>
              <a:t> in Corea del Sud nel 2018, suddiviso per stato civile. Secondo il sondaggio, circa il 54,8% dei single e circa il 55,5% dei sudcoreani sposati hanno affermato di considerare le preoccupazioni economiche riguardanti il sostegno dei figli come una delle principali cause della diminuzione del tasso di natalità in Corea del Sud.</a:t>
            </a:r>
          </a:p>
          <a:p>
            <a:endParaRPr lang="it-IT" sz="900" dirty="0">
              <a:solidFill>
                <a:srgbClr val="374151"/>
              </a:solidFill>
              <a:latin typeface="Times New Roman" panose="02020603050405020304" pitchFamily="18" charset="0"/>
              <a:cs typeface="Times New Roman" panose="02020603050405020304" pitchFamily="18" charset="0"/>
            </a:endParaRPr>
          </a:p>
          <a:p>
            <a:r>
              <a:rPr lang="it-IT" sz="900" dirty="0">
                <a:solidFill>
                  <a:srgbClr val="374151"/>
                </a:solidFill>
                <a:latin typeface="Times New Roman" panose="02020603050405020304" pitchFamily="18" charset="0"/>
                <a:cs typeface="Times New Roman" panose="02020603050405020304" pitchFamily="18" charset="0"/>
              </a:rPr>
              <a:t>Statista</a:t>
            </a:r>
            <a:endParaRPr lang="it-IT"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1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descr="A picture containing text, screenshot, line, diagram&#10;&#10;Description automatically generated">
            <a:extLst>
              <a:ext uri="{FF2B5EF4-FFF2-40B4-BE49-F238E27FC236}">
                <a16:creationId xmlns:a16="http://schemas.microsoft.com/office/drawing/2014/main" id="{708C0E3A-D551-45BC-579F-29210F5C3570}"/>
              </a:ext>
            </a:extLst>
          </p:cNvPr>
          <p:cNvPicPr>
            <a:picLocks noGrp="1" noChangeAspect="1"/>
          </p:cNvPicPr>
          <p:nvPr>
            <p:ph sz="half" idx="2"/>
          </p:nvPr>
        </p:nvPicPr>
        <p:blipFill>
          <a:blip r:embed="rId2"/>
          <a:stretch>
            <a:fillRect/>
          </a:stretch>
        </p:blipFill>
        <p:spPr>
          <a:xfrm>
            <a:off x="1698522" y="1469363"/>
            <a:ext cx="3051907" cy="2999187"/>
          </a:xfrm>
          <a:prstGeom prst="rect">
            <a:avLst/>
          </a:prstGeom>
        </p:spPr>
      </p:pic>
      <p:pic>
        <p:nvPicPr>
          <p:cNvPr id="8" name="Picture 1" descr="A picture containing text, diagram, screenshot, line&#10;&#10;Description automatically generated">
            <a:extLst>
              <a:ext uri="{FF2B5EF4-FFF2-40B4-BE49-F238E27FC236}">
                <a16:creationId xmlns:a16="http://schemas.microsoft.com/office/drawing/2014/main" id="{9BCA1BBE-0328-B349-D2B1-05A42A21B0C2}"/>
              </a:ext>
            </a:extLst>
          </p:cNvPr>
          <p:cNvPicPr>
            <a:picLocks noGrp="1" noChangeAspect="1"/>
          </p:cNvPicPr>
          <p:nvPr>
            <p:ph sz="quarter" idx="4"/>
          </p:nvPr>
        </p:nvPicPr>
        <p:blipFill>
          <a:blip r:embed="rId3"/>
          <a:stretch>
            <a:fillRect/>
          </a:stretch>
        </p:blipFill>
        <p:spPr>
          <a:xfrm>
            <a:off x="7069218" y="1469362"/>
            <a:ext cx="3362884" cy="2999187"/>
          </a:xfrm>
          <a:prstGeom prst="rect">
            <a:avLst/>
          </a:prstGeom>
        </p:spPr>
      </p:pic>
      <p:sp>
        <p:nvSpPr>
          <p:cNvPr id="6" name="Titolo 5">
            <a:extLst>
              <a:ext uri="{FF2B5EF4-FFF2-40B4-BE49-F238E27FC236}">
                <a16:creationId xmlns:a16="http://schemas.microsoft.com/office/drawing/2014/main" id="{1EA0AE29-CEAC-0CAF-8B30-02492355F807}"/>
              </a:ext>
            </a:extLst>
          </p:cNvPr>
          <p:cNvSpPr>
            <a:spLocks noGrp="1"/>
          </p:cNvSpPr>
          <p:nvPr>
            <p:ph type="title"/>
          </p:nvPr>
        </p:nvSpPr>
        <p:spPr>
          <a:xfrm>
            <a:off x="329681" y="280643"/>
            <a:ext cx="11532637" cy="1188720"/>
          </a:xfrm>
        </p:spPr>
        <p:txBody>
          <a:bodyPr>
            <a:normAutofit/>
          </a:bodyPr>
          <a:lstStyle/>
          <a:p>
            <a:pPr algn="ctr"/>
            <a:r>
              <a:rPr lang="it-IT" b="1" dirty="0">
                <a:latin typeface="Times New Roman" panose="02020603050405020304" pitchFamily="18" charset="0"/>
                <a:cs typeface="Times New Roman" panose="02020603050405020304" pitchFamily="18" charset="0"/>
              </a:rPr>
              <a:t>APPROFONDIMENTO GIAPPONE</a:t>
            </a:r>
            <a:endParaRPr lang="it-IT" b="1" dirty="0"/>
          </a:p>
        </p:txBody>
      </p:sp>
      <p:sp>
        <p:nvSpPr>
          <p:cNvPr id="3" name="TextBox 2">
            <a:extLst>
              <a:ext uri="{FF2B5EF4-FFF2-40B4-BE49-F238E27FC236}">
                <a16:creationId xmlns:a16="http://schemas.microsoft.com/office/drawing/2014/main" id="{2FECA706-D750-F9DE-67E3-25E7703F76B6}"/>
              </a:ext>
            </a:extLst>
          </p:cNvPr>
          <p:cNvSpPr txBox="1"/>
          <p:nvPr/>
        </p:nvSpPr>
        <p:spPr>
          <a:xfrm>
            <a:off x="709523" y="4803861"/>
            <a:ext cx="4759625" cy="1169551"/>
          </a:xfrm>
          <a:prstGeom prst="rect">
            <a:avLst/>
          </a:prstGeom>
          <a:noFill/>
        </p:spPr>
        <p:txBody>
          <a:bodyPr wrap="square">
            <a:spAutoFit/>
          </a:bodyPr>
          <a:lstStyle/>
          <a:p>
            <a:pPr marL="285750" indent="-285750">
              <a:buFont typeface="Arial" panose="020B0604020202020204" pitchFamily="34" charset="0"/>
              <a:buChar char="•"/>
            </a:pPr>
            <a:r>
              <a:rPr lang="it-IT" sz="1400" u="sng" dirty="0">
                <a:solidFill>
                  <a:srgbClr val="000000"/>
                </a:solidFill>
                <a:latin typeface="Times New Roman" panose="02020603050405020304" pitchFamily="18" charset="0"/>
                <a:ea typeface="Calibri" panose="020F0502020204030204" pitchFamily="34" charset="0"/>
              </a:rPr>
              <a:t>L</a:t>
            </a:r>
            <a:r>
              <a:rPr lang="it-IT" sz="1400" u="sng" dirty="0">
                <a:solidFill>
                  <a:srgbClr val="000000"/>
                </a:solidFill>
                <a:effectLst/>
                <a:latin typeface="Times New Roman" panose="02020603050405020304" pitchFamily="18" charset="0"/>
                <a:ea typeface="Calibri" panose="020F0502020204030204" pitchFamily="34" charset="0"/>
              </a:rPr>
              <a:t>a costante diminuzione dei tassi di fertilità e la crescente popolazione anziana</a:t>
            </a:r>
            <a:r>
              <a:rPr lang="it-IT" sz="1400" dirty="0">
                <a:solidFill>
                  <a:srgbClr val="000000"/>
                </a:solidFill>
                <a:effectLst/>
                <a:latin typeface="Times New Roman" panose="02020603050405020304" pitchFamily="18" charset="0"/>
                <a:ea typeface="Calibri" panose="020F0502020204030204" pitchFamily="34" charset="0"/>
              </a:rPr>
              <a:t>, non è un segreto che la popolazione del Giappone stia diminuendo. I tassi di crescita demografica oscillano un po', ma attualmente seguono un trend decrescente. </a:t>
            </a:r>
            <a:endParaRPr lang="it-IT" sz="1400" dirty="0"/>
          </a:p>
        </p:txBody>
      </p:sp>
      <p:sp>
        <p:nvSpPr>
          <p:cNvPr id="5" name="TextBox 4">
            <a:extLst>
              <a:ext uri="{FF2B5EF4-FFF2-40B4-BE49-F238E27FC236}">
                <a16:creationId xmlns:a16="http://schemas.microsoft.com/office/drawing/2014/main" id="{479F941E-35D0-AD21-F018-72722E3F5F04}"/>
              </a:ext>
            </a:extLst>
          </p:cNvPr>
          <p:cNvSpPr txBox="1"/>
          <p:nvPr/>
        </p:nvSpPr>
        <p:spPr>
          <a:xfrm>
            <a:off x="5980261" y="4803861"/>
            <a:ext cx="5717157" cy="1169551"/>
          </a:xfrm>
          <a:prstGeom prst="rect">
            <a:avLst/>
          </a:prstGeom>
          <a:noFill/>
        </p:spPr>
        <p:txBody>
          <a:bodyPr wrap="square">
            <a:spAutoFit/>
          </a:bodyPr>
          <a:lstStyle/>
          <a:p>
            <a:pPr marL="285750" indent="-285750">
              <a:buFont typeface="Arial" panose="020B0604020202020204" pitchFamily="34" charset="0"/>
              <a:buChar char="•"/>
            </a:pPr>
            <a:r>
              <a:rPr lang="it-IT" sz="1400" dirty="0">
                <a:solidFill>
                  <a:srgbClr val="242438"/>
                </a:solidFill>
                <a:effectLst/>
                <a:latin typeface="Times New Roman" panose="02020603050405020304" pitchFamily="18" charset="0"/>
                <a:ea typeface="Calibri" panose="020F0502020204030204" pitchFamily="34" charset="0"/>
              </a:rPr>
              <a:t>Dopo il minimo record di 1,26 nel 2005</a:t>
            </a:r>
            <a:r>
              <a:rPr lang="it-IT" sz="1400" u="sng" dirty="0">
                <a:solidFill>
                  <a:srgbClr val="242438"/>
                </a:solidFill>
                <a:effectLst/>
                <a:latin typeface="Times New Roman" panose="02020603050405020304" pitchFamily="18" charset="0"/>
                <a:ea typeface="Calibri" panose="020F0502020204030204" pitchFamily="34" charset="0"/>
              </a:rPr>
              <a:t>, il tasso di fertilità in Giappone ha iniziato ad aumentare gradualmente</a:t>
            </a:r>
            <a:r>
              <a:rPr lang="it-IT" sz="1400" dirty="0">
                <a:solidFill>
                  <a:srgbClr val="242438"/>
                </a:solidFill>
                <a:effectLst/>
                <a:latin typeface="Times New Roman" panose="02020603050405020304" pitchFamily="18" charset="0"/>
                <a:ea typeface="Calibri" panose="020F0502020204030204" pitchFamily="34" charset="0"/>
              </a:rPr>
              <a:t>. Tuttavia, c'è stato un leggero tendenza al ribasso negli ultimi anni. Il numero di nascite vive è sceso al suo punto più basso in 2020, e questa tendenza dovrebbe continuare in lungo termine. </a:t>
            </a:r>
            <a:endParaRPr lang="it-IT" sz="1400" dirty="0"/>
          </a:p>
        </p:txBody>
      </p:sp>
    </p:spTree>
    <p:extLst>
      <p:ext uri="{BB962C8B-B14F-4D97-AF65-F5344CB8AC3E}">
        <p14:creationId xmlns:p14="http://schemas.microsoft.com/office/powerpoint/2010/main" val="396003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5DDE3D-2B86-CD56-D395-91398608B642}"/>
              </a:ext>
            </a:extLst>
          </p:cNvPr>
          <p:cNvSpPr>
            <a:spLocks noGrp="1"/>
          </p:cNvSpPr>
          <p:nvPr>
            <p:ph type="title"/>
          </p:nvPr>
        </p:nvSpPr>
        <p:spPr>
          <a:xfrm>
            <a:off x="251927" y="609600"/>
            <a:ext cx="11691257" cy="1356360"/>
          </a:xfrm>
        </p:spPr>
        <p:txBody>
          <a:bodyPr/>
          <a:lstStyle/>
          <a:p>
            <a:pPr algn="ctr"/>
            <a:r>
              <a:rPr lang="it-IT" b="1" dirty="0">
                <a:latin typeface="Times New Roman" panose="02020603050405020304" pitchFamily="18" charset="0"/>
                <a:cs typeface="Times New Roman" panose="02020603050405020304" pitchFamily="18" charset="0"/>
              </a:rPr>
              <a:t>DISTRIBUZIONE POPOLAZIONE GIAPPONESE</a:t>
            </a:r>
          </a:p>
        </p:txBody>
      </p:sp>
      <p:graphicFrame>
        <p:nvGraphicFramePr>
          <p:cNvPr id="5" name="Chart 1">
            <a:extLst>
              <a:ext uri="{FF2B5EF4-FFF2-40B4-BE49-F238E27FC236}">
                <a16:creationId xmlns:a16="http://schemas.microsoft.com/office/drawing/2014/main" id="{85BC2D03-2139-C4FD-7BEF-57EBFDE9B516}"/>
              </a:ext>
            </a:extLst>
          </p:cNvPr>
          <p:cNvGraphicFramePr>
            <a:graphicFrameLocks noGrp="1"/>
          </p:cNvGraphicFramePr>
          <p:nvPr>
            <p:ph sz="half" idx="1"/>
            <p:extLst>
              <p:ext uri="{D42A27DB-BD31-4B8C-83A1-F6EECF244321}">
                <p14:modId xmlns:p14="http://schemas.microsoft.com/office/powerpoint/2010/main" val="2369932109"/>
              </p:ext>
            </p:extLst>
          </p:nvPr>
        </p:nvGraphicFramePr>
        <p:xfrm>
          <a:off x="1026544" y="2057400"/>
          <a:ext cx="4871020" cy="30235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1">
            <a:extLst>
              <a:ext uri="{FF2B5EF4-FFF2-40B4-BE49-F238E27FC236}">
                <a16:creationId xmlns:a16="http://schemas.microsoft.com/office/drawing/2014/main" id="{D5E5EBE1-CFD7-E32B-1D4A-F40478207FAB}"/>
              </a:ext>
            </a:extLst>
          </p:cNvPr>
          <p:cNvGraphicFramePr>
            <a:graphicFrameLocks noGrp="1"/>
          </p:cNvGraphicFramePr>
          <p:nvPr>
            <p:ph sz="half" idx="2"/>
            <p:extLst>
              <p:ext uri="{D42A27DB-BD31-4B8C-83A1-F6EECF244321}">
                <p14:modId xmlns:p14="http://schemas.microsoft.com/office/powerpoint/2010/main" val="3880414692"/>
              </p:ext>
            </p:extLst>
          </p:nvPr>
        </p:nvGraphicFramePr>
        <p:xfrm>
          <a:off x="6159260" y="2057400"/>
          <a:ext cx="4641013" cy="302355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FBBBC899-A01F-D0A9-861C-11D2FF345A67}"/>
              </a:ext>
            </a:extLst>
          </p:cNvPr>
          <p:cNvSpPr txBox="1"/>
          <p:nvPr/>
        </p:nvSpPr>
        <p:spPr>
          <a:xfrm>
            <a:off x="319382" y="5276779"/>
            <a:ext cx="11691257" cy="1208216"/>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it-IT" sz="1400" kern="100" dirty="0">
                <a:solidFill>
                  <a:srgbClr val="242438"/>
                </a:solidFill>
                <a:effectLst/>
                <a:latin typeface="Times New Roman" panose="02020603050405020304" pitchFamily="18" charset="0"/>
                <a:ea typeface="Calibri" panose="020F0502020204030204" pitchFamily="34" charset="0"/>
                <a:cs typeface="Times New Roman" panose="02020603050405020304" pitchFamily="18" charset="0"/>
              </a:rPr>
              <a:t>Il numero di cittadini di 65 anni e più è cresciuto nel corso del ultimi tre decenni - l'unica età gruppo per registrare un aumento - e questa tendenza è destinato a continuare in i prossimi anni. </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it-IT" sz="1400" kern="100" dirty="0">
                <a:solidFill>
                  <a:srgbClr val="242438"/>
                </a:solidFill>
                <a:effectLst/>
                <a:latin typeface="Times New Roman" panose="02020603050405020304" pitchFamily="18" charset="0"/>
                <a:ea typeface="Calibri" panose="020F0502020204030204" pitchFamily="34" charset="0"/>
                <a:cs typeface="Times New Roman" panose="02020603050405020304" pitchFamily="18" charset="0"/>
              </a:rPr>
              <a:t>Nel 2019, il numero di persone di età 65 anni e più pari a 35,9 milioni, circa il 30 per cento del popolazione totale del paese.</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it-IT" sz="1400" kern="100" dirty="0">
                <a:solidFill>
                  <a:srgbClr val="242438"/>
                </a:solidFill>
                <a:effectLst/>
                <a:latin typeface="Times New Roman" panose="02020603050405020304" pitchFamily="18" charset="0"/>
                <a:ea typeface="Calibri" panose="020F0502020204030204" pitchFamily="34" charset="0"/>
                <a:cs typeface="Times New Roman" panose="02020603050405020304" pitchFamily="18" charset="0"/>
              </a:rPr>
              <a:t>Queste tendenze demografiche in Giappone sono stati guidati principalmente da un </a:t>
            </a:r>
            <a:r>
              <a:rPr lang="it-IT" sz="1400" u="sng" kern="100" dirty="0">
                <a:solidFill>
                  <a:srgbClr val="242438"/>
                </a:solidFill>
                <a:effectLst/>
                <a:latin typeface="Times New Roman" panose="02020603050405020304" pitchFamily="18" charset="0"/>
                <a:ea typeface="Calibri" panose="020F0502020204030204" pitchFamily="34" charset="0"/>
                <a:cs typeface="Times New Roman" panose="02020603050405020304" pitchFamily="18" charset="0"/>
              </a:rPr>
              <a:t>aumento della speranza di vita</a:t>
            </a:r>
            <a:r>
              <a:rPr lang="it-IT" sz="1400" kern="100" dirty="0">
                <a:solidFill>
                  <a:srgbClr val="242438"/>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208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1">
            <a:extLst>
              <a:ext uri="{FF2B5EF4-FFF2-40B4-BE49-F238E27FC236}">
                <a16:creationId xmlns:a16="http://schemas.microsoft.com/office/drawing/2014/main" id="{F24D08B8-E5F4-759F-9858-D1A1B7352C41}"/>
              </a:ext>
            </a:extLst>
          </p:cNvPr>
          <p:cNvGraphicFramePr>
            <a:graphicFrameLocks noGrp="1"/>
          </p:cNvGraphicFramePr>
          <p:nvPr>
            <p:ph sz="half" idx="2"/>
            <p:extLst>
              <p:ext uri="{D42A27DB-BD31-4B8C-83A1-F6EECF244321}">
                <p14:modId xmlns:p14="http://schemas.microsoft.com/office/powerpoint/2010/main" val="370851436"/>
              </p:ext>
            </p:extLst>
          </p:nvPr>
        </p:nvGraphicFramePr>
        <p:xfrm>
          <a:off x="989045" y="1828800"/>
          <a:ext cx="4864067" cy="28517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1">
            <a:extLst>
              <a:ext uri="{FF2B5EF4-FFF2-40B4-BE49-F238E27FC236}">
                <a16:creationId xmlns:a16="http://schemas.microsoft.com/office/drawing/2014/main" id="{8D824F72-F067-6DCB-BF01-1AD53B4B3A34}"/>
              </a:ext>
            </a:extLst>
          </p:cNvPr>
          <p:cNvGraphicFramePr>
            <a:graphicFrameLocks noGrp="1"/>
          </p:cNvGraphicFramePr>
          <p:nvPr>
            <p:ph sz="quarter" idx="4"/>
            <p:extLst>
              <p:ext uri="{D42A27DB-BD31-4B8C-83A1-F6EECF244321}">
                <p14:modId xmlns:p14="http://schemas.microsoft.com/office/powerpoint/2010/main" val="637719911"/>
              </p:ext>
            </p:extLst>
          </p:nvPr>
        </p:nvGraphicFramePr>
        <p:xfrm>
          <a:off x="6338889" y="1828800"/>
          <a:ext cx="5016465" cy="2851701"/>
        </p:xfrm>
        <a:graphic>
          <a:graphicData uri="http://schemas.openxmlformats.org/drawingml/2006/chart">
            <c:chart xmlns:c="http://schemas.openxmlformats.org/drawingml/2006/chart" xmlns:r="http://schemas.openxmlformats.org/officeDocument/2006/relationships" r:id="rId3"/>
          </a:graphicData>
        </a:graphic>
      </p:graphicFrame>
      <p:sp>
        <p:nvSpPr>
          <p:cNvPr id="6" name="Titolo 5">
            <a:extLst>
              <a:ext uri="{FF2B5EF4-FFF2-40B4-BE49-F238E27FC236}">
                <a16:creationId xmlns:a16="http://schemas.microsoft.com/office/drawing/2014/main" id="{CEF45772-2AA3-F6DF-CF3C-35DD944C4199}"/>
              </a:ext>
            </a:extLst>
          </p:cNvPr>
          <p:cNvSpPr>
            <a:spLocks noGrp="1"/>
          </p:cNvSpPr>
          <p:nvPr>
            <p:ph type="title"/>
          </p:nvPr>
        </p:nvSpPr>
        <p:spPr>
          <a:xfrm>
            <a:off x="422988" y="243322"/>
            <a:ext cx="11346024" cy="1188720"/>
          </a:xfrm>
        </p:spPr>
        <p:txBody>
          <a:bodyPr>
            <a:normAutofit/>
          </a:bodyPr>
          <a:lstStyle/>
          <a:p>
            <a:pPr algn="ctr"/>
            <a:r>
              <a:rPr lang="it-IT" sz="3600" b="1" dirty="0">
                <a:latin typeface="Times New Roman" panose="02020603050405020304" pitchFamily="18" charset="0"/>
                <a:cs typeface="Times New Roman" panose="02020603050405020304" pitchFamily="18" charset="0"/>
              </a:rPr>
              <a:t>ASPETTATIVE DI VITA ALLA NASCITA AUMENTO CENTENARI NEGLI ANNI</a:t>
            </a:r>
          </a:p>
        </p:txBody>
      </p:sp>
      <p:sp>
        <p:nvSpPr>
          <p:cNvPr id="3" name="TextBox 2">
            <a:extLst>
              <a:ext uri="{FF2B5EF4-FFF2-40B4-BE49-F238E27FC236}">
                <a16:creationId xmlns:a16="http://schemas.microsoft.com/office/drawing/2014/main" id="{BCB6F7C1-1821-D4F6-3234-9853B24CB41D}"/>
              </a:ext>
            </a:extLst>
          </p:cNvPr>
          <p:cNvSpPr txBox="1"/>
          <p:nvPr/>
        </p:nvSpPr>
        <p:spPr>
          <a:xfrm>
            <a:off x="234351" y="4984718"/>
            <a:ext cx="11723298" cy="1600438"/>
          </a:xfrm>
          <a:prstGeom prst="rect">
            <a:avLst/>
          </a:prstGeom>
          <a:noFill/>
        </p:spPr>
        <p:txBody>
          <a:bodyPr wrap="square">
            <a:spAutoFit/>
          </a:bodyPr>
          <a:lstStyle/>
          <a:p>
            <a:pPr marL="285750" indent="-285750">
              <a:buFont typeface="Arial" panose="020B0604020202020204" pitchFamily="34" charset="0"/>
              <a:buChar char="•"/>
            </a:pPr>
            <a:r>
              <a:rPr lang="it-IT" sz="1400" dirty="0">
                <a:effectLst/>
                <a:latin typeface="Times New Roman" panose="02020603050405020304" pitchFamily="18" charset="0"/>
                <a:ea typeface="Calibri" panose="020F0502020204030204" pitchFamily="34" charset="0"/>
                <a:cs typeface="Times New Roman" panose="02020603050405020304" pitchFamily="18" charset="0"/>
              </a:rPr>
              <a:t>La media dell’ aspettativa di vita è incrementata di oltre 5 anni nella ripartizione della aspettativa di vita alla nascita in Giappone dal 2010 al 2019 tre decenni dopo dal 1990. Nel 2019, la media dell’aspettativa di vita era circa di 87.5 anni per le donne e poco più di 81 anni per gli uomini. </a:t>
            </a:r>
          </a:p>
          <a:p>
            <a:pPr marL="285750" indent="-285750">
              <a:buFont typeface="Arial" panose="020B0604020202020204" pitchFamily="34" charset="0"/>
              <a:buChar char="•"/>
            </a:pPr>
            <a:endParaRPr lang="it-IT"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sz="1400" dirty="0">
                <a:effectLst/>
                <a:latin typeface="Times New Roman" panose="02020603050405020304" pitchFamily="18" charset="0"/>
                <a:ea typeface="Calibri" panose="020F0502020204030204" pitchFamily="34" charset="0"/>
                <a:cs typeface="Times New Roman" panose="02020603050405020304" pitchFamily="18" charset="0"/>
              </a:rPr>
              <a:t>Nel 2019, il Ministero della sanità del Giappone ha stimato che l’aspettativa di vita aumenterà </a:t>
            </a:r>
            <a:r>
              <a:rPr lang="it-IT" sz="1400" kern="100" dirty="0">
                <a:effectLst/>
                <a:latin typeface="Times New Roman" panose="02020603050405020304" pitchFamily="18" charset="0"/>
                <a:ea typeface="Calibri" panose="020F0502020204030204" pitchFamily="34" charset="0"/>
                <a:cs typeface="Times New Roman" panose="02020603050405020304" pitchFamily="18" charset="0"/>
              </a:rPr>
              <a:t>di due anni entro i prossimi 20 anni. Tra le persone di 65 anni nel 2019, </a:t>
            </a:r>
            <a:r>
              <a:rPr lang="it-IT" sz="1400" kern="100" dirty="0">
                <a:solidFill>
                  <a:srgbClr val="242438"/>
                </a:solidFill>
                <a:effectLst/>
                <a:latin typeface="Times New Roman" panose="02020603050405020304" pitchFamily="18" charset="0"/>
                <a:ea typeface="Calibri" panose="020F0502020204030204" pitchFamily="34" charset="0"/>
                <a:cs typeface="Times New Roman" panose="02020603050405020304" pitchFamily="18" charset="0"/>
              </a:rPr>
              <a:t>è stato anche previsto che circa il quattro per cento degli uomini e il 16 per cento delle donne vivranno a 100 anni. Questa percentuale dovrebbe aumentare costantemente nei prossimi decenni e diventare un centenario sarà ancora più comune.</a:t>
            </a:r>
            <a:endParaRPr lang="it-IT"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it-IT"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967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A784A3-D7DF-17A5-54D5-C9E9C9B76963}"/>
              </a:ext>
            </a:extLst>
          </p:cNvPr>
          <p:cNvSpPr>
            <a:spLocks noGrp="1"/>
          </p:cNvSpPr>
          <p:nvPr>
            <p:ph type="title"/>
          </p:nvPr>
        </p:nvSpPr>
        <p:spPr>
          <a:xfrm>
            <a:off x="674043" y="0"/>
            <a:ext cx="5642781" cy="2038923"/>
          </a:xfrm>
        </p:spPr>
        <p:txBody>
          <a:bodyPr>
            <a:noAutofit/>
          </a:bodyPr>
          <a:lstStyle/>
          <a:p>
            <a:br>
              <a:rPr lang="it-IT" sz="20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it-IT" sz="2400" b="1" kern="100" dirty="0">
                <a:effectLst/>
                <a:latin typeface="Times New Roman" panose="02020603050405020304" pitchFamily="18" charset="0"/>
                <a:ea typeface="Calibri" panose="020F0502020204030204" pitchFamily="34" charset="0"/>
                <a:cs typeface="Times New Roman" panose="02020603050405020304" pitchFamily="18" charset="0"/>
              </a:rPr>
              <a:t>IMPATTO E PROBLEMATICHE DELL’INVECCHIAMENTO DELLA POPOLAZIONE</a:t>
            </a:r>
            <a:br>
              <a:rPr lang="it-IT" sz="2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it-IT" sz="2800" dirty="0">
              <a:latin typeface="Times New Roman" panose="02020603050405020304" pitchFamily="18" charset="0"/>
              <a:cs typeface="Times New Roman" panose="02020603050405020304" pitchFamily="18" charset="0"/>
            </a:endParaRPr>
          </a:p>
        </p:txBody>
      </p:sp>
      <p:pic>
        <p:nvPicPr>
          <p:cNvPr id="5" name="Picture 1" descr="Chart&#10;&#10;Description automatically generated">
            <a:extLst>
              <a:ext uri="{FF2B5EF4-FFF2-40B4-BE49-F238E27FC236}">
                <a16:creationId xmlns:a16="http://schemas.microsoft.com/office/drawing/2014/main" id="{4C15278B-7072-A45C-5210-9FA88D7EE7E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34796" y="345844"/>
            <a:ext cx="4816475" cy="3224589"/>
          </a:xfrm>
          <a:prstGeom prst="rect">
            <a:avLst/>
          </a:prstGeom>
          <a:noFill/>
          <a:ln>
            <a:noFill/>
          </a:ln>
        </p:spPr>
      </p:pic>
      <p:pic>
        <p:nvPicPr>
          <p:cNvPr id="6" name="Picture 3" descr="Chart, bar chart&#10;&#10;Description automatically generated">
            <a:extLst>
              <a:ext uri="{FF2B5EF4-FFF2-40B4-BE49-F238E27FC236}">
                <a16:creationId xmlns:a16="http://schemas.microsoft.com/office/drawing/2014/main" id="{9FC74DFE-E262-9FAC-4449-35179BD580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34796" y="3605902"/>
            <a:ext cx="4816475" cy="2906254"/>
          </a:xfrm>
          <a:prstGeom prst="rect">
            <a:avLst/>
          </a:prstGeom>
          <a:noFill/>
          <a:ln>
            <a:noFill/>
          </a:ln>
        </p:spPr>
      </p:pic>
      <p:sp>
        <p:nvSpPr>
          <p:cNvPr id="4" name="TextBox 3">
            <a:extLst>
              <a:ext uri="{FF2B5EF4-FFF2-40B4-BE49-F238E27FC236}">
                <a16:creationId xmlns:a16="http://schemas.microsoft.com/office/drawing/2014/main" id="{9198BF47-E053-B84A-B2B3-EB0F2A37FC14}"/>
              </a:ext>
            </a:extLst>
          </p:cNvPr>
          <p:cNvSpPr txBox="1"/>
          <p:nvPr/>
        </p:nvSpPr>
        <p:spPr>
          <a:xfrm>
            <a:off x="674043" y="1869471"/>
            <a:ext cx="6094562" cy="507568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it-IT" sz="1400" kern="100" dirty="0">
                <a:effectLst/>
                <a:latin typeface="Times New Roman" panose="02020603050405020304" pitchFamily="18" charset="0"/>
                <a:ea typeface="Calibri" panose="020F0502020204030204" pitchFamily="34" charset="0"/>
                <a:cs typeface="Times New Roman" panose="02020603050405020304" pitchFamily="18" charset="0"/>
              </a:rPr>
              <a:t>In risposta alla rapida evoluzione demografica del paese, il sistema di sicurezza sociale del Giappone si è ampliato con diverse riforme durante l'era Heisei (1989-2019), come l'istituzione del sistema di assicurazione per la cura a lungo termine (LTCI) e il sistema di assistenza per i disabili.</a:t>
            </a:r>
          </a:p>
          <a:p>
            <a:pPr marL="285750" indent="-285750">
              <a:lnSpc>
                <a:spcPct val="107000"/>
              </a:lnSpc>
              <a:spcAft>
                <a:spcPts val="800"/>
              </a:spcAft>
              <a:buFont typeface="Arial" panose="020B0604020202020204" pitchFamily="34" charset="0"/>
              <a:buChar char="•"/>
            </a:pPr>
            <a:endParaRPr lang="it-IT" sz="1400"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ts val="1725"/>
              </a:lnSpc>
              <a:spcAft>
                <a:spcPts val="675"/>
              </a:spcAft>
              <a:buFont typeface="Arial" panose="020B0604020202020204" pitchFamily="34" charset="0"/>
              <a:buChar char="•"/>
            </a:pPr>
            <a:r>
              <a:rPr lang="it-IT" sz="1400" kern="0" dirty="0">
                <a:solidFill>
                  <a:srgbClr val="242438"/>
                </a:solidFill>
                <a:effectLst/>
                <a:latin typeface="Times New Roman" panose="02020603050405020304" pitchFamily="18" charset="0"/>
                <a:ea typeface="Times New Roman" panose="02020603050405020304" pitchFamily="18" charset="0"/>
                <a:cs typeface="Times New Roman" panose="02020603050405020304" pitchFamily="18" charset="0"/>
              </a:rPr>
              <a:t>Quasi 36 trilioni di yen giapponesi il bilancio iniziale del conto generale del governo è stato designato per le </a:t>
            </a:r>
            <a:r>
              <a:rPr lang="it-IT" sz="1400" u="sng" kern="0" dirty="0">
                <a:solidFill>
                  <a:srgbClr val="242438"/>
                </a:solidFill>
                <a:effectLst/>
                <a:latin typeface="Times New Roman" panose="02020603050405020304" pitchFamily="18" charset="0"/>
                <a:ea typeface="Times New Roman" panose="02020603050405020304" pitchFamily="18" charset="0"/>
                <a:cs typeface="Times New Roman" panose="02020603050405020304" pitchFamily="18" charset="0"/>
              </a:rPr>
              <a:t>misure relative alla sicurezza sociale </a:t>
            </a:r>
            <a:r>
              <a:rPr lang="it-IT" sz="1400" kern="0" dirty="0">
                <a:solidFill>
                  <a:srgbClr val="242438"/>
                </a:solidFill>
                <a:effectLst/>
                <a:latin typeface="Times New Roman" panose="02020603050405020304" pitchFamily="18" charset="0"/>
                <a:ea typeface="Times New Roman" panose="02020603050405020304" pitchFamily="18" charset="0"/>
                <a:cs typeface="Times New Roman" panose="02020603050405020304" pitchFamily="18" charset="0"/>
              </a:rPr>
              <a:t>nell'esercizio fiscale 2021. A causa dell'impatto del coronavirus pandemico, il sociale bilancio di sicurezza ha raggiunto 44 trilioni Yen giapponese nel precedente fiscale anno.</a:t>
            </a:r>
            <a:endParaRPr lang="it-IT" sz="1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ts val="1725"/>
              </a:lnSpc>
              <a:spcAft>
                <a:spcPts val="675"/>
              </a:spcAft>
            </a:pPr>
            <a:endParaRPr lang="it-IT"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ts val="1725"/>
              </a:lnSpc>
              <a:spcAft>
                <a:spcPts val="675"/>
              </a:spcAft>
              <a:buFont typeface="Arial" panose="020B0604020202020204" pitchFamily="34" charset="0"/>
              <a:buChar char="•"/>
            </a:pPr>
            <a:r>
              <a:rPr lang="it-IT" sz="1400" kern="0" dirty="0">
                <a:solidFill>
                  <a:srgbClr val="242438"/>
                </a:solidFill>
                <a:effectLst/>
                <a:latin typeface="Times New Roman" panose="02020603050405020304" pitchFamily="18" charset="0"/>
                <a:ea typeface="Times New Roman" panose="02020603050405020304" pitchFamily="18" charset="0"/>
                <a:cs typeface="Times New Roman" panose="02020603050405020304" pitchFamily="18" charset="0"/>
              </a:rPr>
              <a:t>Circa il 34,7 per cento di totale delle spese pubbliche è stato utilizzato per la sicurezza sociale nel anno fiscale 2019, la quota maggiore tra le categorie di bilancio.</a:t>
            </a:r>
          </a:p>
          <a:p>
            <a:pPr marL="285750" indent="-285750">
              <a:lnSpc>
                <a:spcPts val="1725"/>
              </a:lnSpc>
              <a:spcAft>
                <a:spcPts val="675"/>
              </a:spcAft>
              <a:buFont typeface="Arial" panose="020B0604020202020204" pitchFamily="34" charset="0"/>
              <a:buChar char="•"/>
            </a:pPr>
            <a:endParaRPr lang="it-IT" sz="1400" kern="0" dirty="0">
              <a:solidFill>
                <a:srgbClr val="242438"/>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tabLst>
                <a:tab pos="3401695" algn="l"/>
              </a:tabLst>
            </a:pPr>
            <a:r>
              <a:rPr lang="it-IT" sz="1400" kern="100" dirty="0">
                <a:solidFill>
                  <a:srgbClr val="242438"/>
                </a:solidFill>
                <a:effectLst/>
                <a:latin typeface="Times New Roman" panose="02020603050405020304" pitchFamily="18" charset="0"/>
                <a:ea typeface="Calibri" panose="020F0502020204030204" pitchFamily="34" charset="0"/>
                <a:cs typeface="Times New Roman" panose="02020603050405020304" pitchFamily="18" charset="0"/>
              </a:rPr>
              <a:t>Nel bilancio iniziale del governo per sicurezza sociale nel 2021, </a:t>
            </a:r>
            <a:r>
              <a:rPr lang="it-IT" sz="1400" u="sng" kern="100" dirty="0">
                <a:solidFill>
                  <a:srgbClr val="242438"/>
                </a:solidFill>
                <a:effectLst/>
                <a:latin typeface="Times New Roman" panose="02020603050405020304" pitchFamily="18" charset="0"/>
                <a:ea typeface="Calibri" panose="020F0502020204030204" pitchFamily="34" charset="0"/>
                <a:cs typeface="Times New Roman" panose="02020603050405020304" pitchFamily="18" charset="0"/>
              </a:rPr>
              <a:t>la maggior parte era destinati a misure pensionistiche</a:t>
            </a:r>
            <a:r>
              <a:rPr lang="it-IT" sz="1400" kern="100" dirty="0">
                <a:solidFill>
                  <a:srgbClr val="242438"/>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it-IT"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ts val="1725"/>
              </a:lnSpc>
              <a:spcAft>
                <a:spcPts val="675"/>
              </a:spcAft>
              <a:buFont typeface="Arial" panose="020B0604020202020204" pitchFamily="34" charset="0"/>
              <a:buChar char="•"/>
            </a:pPr>
            <a:endParaRPr lang="it-IT"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it-IT"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632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05E64E4-3A72-471D-BF8E-14BFBF23D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06404735-99A1-E55A-AA12-CCF1431E5F96}"/>
              </a:ext>
            </a:extLst>
          </p:cNvPr>
          <p:cNvSpPr>
            <a:spLocks noGrp="1"/>
          </p:cNvSpPr>
          <p:nvPr>
            <p:ph type="title"/>
          </p:nvPr>
        </p:nvSpPr>
        <p:spPr>
          <a:xfrm>
            <a:off x="7627748" y="718652"/>
            <a:ext cx="4109561" cy="1480185"/>
          </a:xfrm>
        </p:spPr>
        <p:txBody>
          <a:bodyPr vert="horz" lIns="91440" tIns="45720" rIns="91440" bIns="45720" rtlCol="0" anchor="ctr">
            <a:normAutofit fontScale="90000"/>
          </a:bodyPr>
          <a:lstStyle/>
          <a:p>
            <a:r>
              <a:rPr lang="en-US" sz="2200" b="1" dirty="0">
                <a:latin typeface="Times New Roman" panose="02020603050405020304" pitchFamily="18" charset="0"/>
                <a:cs typeface="Times New Roman" panose="02020603050405020304" pitchFamily="18" charset="0"/>
              </a:rPr>
              <a:t>RIPERCUSSIONI DELL’ INVECCHIAMENTO DELLA POPOLAZIONE SUL SETTORE HEALTHCARE GIAPPONESE</a:t>
            </a:r>
          </a:p>
        </p:txBody>
      </p:sp>
      <p:pic>
        <p:nvPicPr>
          <p:cNvPr id="5" name="Content Placeholder 4" descr="Chart, bar chart&#10;&#10;Description automatically generated">
            <a:extLst>
              <a:ext uri="{FF2B5EF4-FFF2-40B4-BE49-F238E27FC236}">
                <a16:creationId xmlns:a16="http://schemas.microsoft.com/office/drawing/2014/main" id="{63A981E8-91B7-DC3B-5831-ECAAF0EE5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11432" y="1732597"/>
            <a:ext cx="6897846" cy="2962275"/>
          </a:xfrm>
          <a:prstGeom prst="rect">
            <a:avLst/>
          </a:prstGeom>
          <a:noFill/>
        </p:spPr>
      </p:pic>
      <p:sp>
        <p:nvSpPr>
          <p:cNvPr id="9" name="Content Placeholder 8">
            <a:extLst>
              <a:ext uri="{FF2B5EF4-FFF2-40B4-BE49-F238E27FC236}">
                <a16:creationId xmlns:a16="http://schemas.microsoft.com/office/drawing/2014/main" id="{9EDE598C-FC73-F718-D7FC-22F187F54D92}"/>
              </a:ext>
            </a:extLst>
          </p:cNvPr>
          <p:cNvSpPr>
            <a:spLocks noGrp="1"/>
          </p:cNvSpPr>
          <p:nvPr>
            <p:ph idx="1"/>
          </p:nvPr>
        </p:nvSpPr>
        <p:spPr>
          <a:xfrm>
            <a:off x="7558564" y="2449254"/>
            <a:ext cx="3912583" cy="3689230"/>
          </a:xfrm>
        </p:spPr>
        <p:txBody>
          <a:bodyPr vert="horz" lIns="91440" tIns="45720" rIns="91440" bIns="45720" rtlCol="0">
            <a:normAutofit lnSpcReduction="10000"/>
          </a:bodyPr>
          <a:lstStyle/>
          <a:p>
            <a:pPr>
              <a:lnSpc>
                <a:spcPct val="107000"/>
              </a:lnSpc>
              <a:spcAft>
                <a:spcPts val="800"/>
              </a:spcAft>
              <a:tabLst>
                <a:tab pos="3401695" algn="l"/>
              </a:tabLst>
            </a:pPr>
            <a:r>
              <a:rPr lang="it-IT" sz="1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Ogni cittadino di età superiore ai 75 anni è distaccato dall'assicurazione sanitaria generale e ha diritto ad aderire all'assicurazione sanitaria per gli anziani avanzati gestita dai comuni in Giappone. </a:t>
            </a:r>
          </a:p>
          <a:p>
            <a:pPr>
              <a:lnSpc>
                <a:spcPct val="107000"/>
              </a:lnSpc>
              <a:spcAft>
                <a:spcPts val="800"/>
              </a:spcAft>
              <a:tabLst>
                <a:tab pos="3401695" algn="l"/>
              </a:tabLst>
            </a:pPr>
            <a:r>
              <a:rPr lang="it-IT" sz="1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Nell'anno fiscale 2018, l'assistenza medica per gli anziani avanzati rappresentava circa il 38 percento delle spese nazionali per </a:t>
            </a:r>
            <a:r>
              <a:rPr lang="it-IT" sz="1400" u="sng"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l'assistenza medica</a:t>
            </a:r>
            <a:r>
              <a:rPr lang="it-IT" sz="1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la quota più alta nella storia.</a:t>
            </a:r>
            <a:endParaRPr lang="it-IT" sz="1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it-IT" sz="14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 domanda di cure mediche è prevista aumentare </a:t>
            </a:r>
            <a:r>
              <a:rPr lang="it-IT"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nel 2025 al compimento di 75 anni delle persone appartenenti al primo Baby Boom</a:t>
            </a:r>
          </a:p>
          <a:p>
            <a:pPr marL="45720" indent="0">
              <a:buNone/>
            </a:pPr>
            <a:endParaRPr lang="it-IT" sz="1400" dirty="0">
              <a:solidFill>
                <a:schemeClr val="tx1"/>
              </a:solidFill>
              <a:latin typeface="Times New Roman" panose="02020603050405020304" pitchFamily="18" charset="0"/>
              <a:cs typeface="Times New Roman" panose="02020603050405020304" pitchFamily="18" charset="0"/>
            </a:endParaRPr>
          </a:p>
          <a:p>
            <a:pPr marL="45720" indent="0">
              <a:buNone/>
            </a:pPr>
            <a:r>
              <a:rPr lang="it-IT" sz="1000" dirty="0">
                <a:solidFill>
                  <a:schemeClr val="tx1"/>
                </a:solidFill>
                <a:latin typeface="Times New Roman" panose="02020603050405020304" pitchFamily="18" charset="0"/>
                <a:cs typeface="Times New Roman" panose="02020603050405020304" pitchFamily="18" charset="0"/>
              </a:rPr>
              <a:t>Statista</a:t>
            </a:r>
            <a:endParaRPr lang="en-US"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09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E8A9EC2-75F2-738C-15CE-BF794EC8B991}"/>
              </a:ext>
            </a:extLst>
          </p:cNvPr>
          <p:cNvSpPr>
            <a:spLocks noGrp="1"/>
          </p:cNvSpPr>
          <p:nvPr>
            <p:ph sz="half" idx="2"/>
          </p:nvPr>
        </p:nvSpPr>
        <p:spPr>
          <a:xfrm>
            <a:off x="1239863" y="1499884"/>
            <a:ext cx="4621273" cy="2231182"/>
          </a:xfrm>
        </p:spPr>
        <p:txBody>
          <a:bodyPr>
            <a:noAutofit/>
          </a:bodyPr>
          <a:lstStyle/>
          <a:p>
            <a:pPr>
              <a:lnSpc>
                <a:spcPct val="107000"/>
              </a:lnSpc>
              <a:spcAft>
                <a:spcPts val="800"/>
              </a:spcAft>
            </a:pPr>
            <a:r>
              <a:rPr lang="it-IT"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Giappone:</a:t>
            </a:r>
            <a:endParaRPr lang="it-IT"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Popolazione: circa 126,3 milioni di persone.</a:t>
            </a:r>
          </a:p>
          <a:p>
            <a:pPr marL="342900" lvl="0" indent="-342900">
              <a:lnSpc>
                <a:spcPct val="107000"/>
              </a:lnSpc>
              <a:buFont typeface="Symbol" panose="05050102010706020507" pitchFamily="18" charset="2"/>
              <a:buChar char=""/>
            </a:pPr>
            <a:r>
              <a:rPr lang="it-IT"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Aspettativa di vita: 81,7 anni per i maschi, 87,7 anni per le femmine, con circa il 28% degli abitanti che hanno più di 65 anni.</a:t>
            </a:r>
          </a:p>
          <a:p>
            <a:pPr marL="342900" lvl="0" indent="-342900">
              <a:lnSpc>
                <a:spcPct val="107000"/>
              </a:lnSpc>
              <a:buFont typeface="Symbol" panose="05050102010706020507" pitchFamily="18" charset="2"/>
              <a:buChar char=""/>
            </a:pPr>
            <a:r>
              <a:rPr lang="it-IT" sz="12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t>
            </a:r>
            <a:r>
              <a:rPr lang="it-IT"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asso di natalità e mortalità: il Giappone ha un tasso di natalità basso, con 7,9 nascite ogni 1000 persone, e un tasso di mortalità di 10,2 morti ogni 1000 persone.</a:t>
            </a:r>
          </a:p>
          <a:p>
            <a:pPr>
              <a:lnSpc>
                <a:spcPct val="107000"/>
              </a:lnSpc>
              <a:spcAft>
                <a:spcPts val="800"/>
              </a:spcAft>
            </a:pPr>
            <a:endParaRPr lang="it-IT"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egnaposto contenuto 3">
            <a:extLst>
              <a:ext uri="{FF2B5EF4-FFF2-40B4-BE49-F238E27FC236}">
                <a16:creationId xmlns:a16="http://schemas.microsoft.com/office/drawing/2014/main" id="{A31C78DE-FAD7-CC80-DE12-01C61ED9C110}"/>
              </a:ext>
            </a:extLst>
          </p:cNvPr>
          <p:cNvSpPr>
            <a:spLocks noGrp="1"/>
          </p:cNvSpPr>
          <p:nvPr>
            <p:ph sz="quarter" idx="4"/>
          </p:nvPr>
        </p:nvSpPr>
        <p:spPr>
          <a:xfrm>
            <a:off x="6616678" y="1499884"/>
            <a:ext cx="4433759" cy="2231182"/>
          </a:xfrm>
        </p:spPr>
        <p:txBody>
          <a:bodyPr>
            <a:noAutofit/>
          </a:bodyPr>
          <a:lstStyle/>
          <a:p>
            <a:pPr>
              <a:lnSpc>
                <a:spcPct val="107000"/>
              </a:lnSpc>
              <a:spcAft>
                <a:spcPts val="800"/>
              </a:spcAft>
            </a:pPr>
            <a:r>
              <a:rPr lang="it-IT"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Corea del Sud:</a:t>
            </a:r>
            <a:endParaRPr lang="it-IT"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Popolazione: circa 51,3 milioni di persone.</a:t>
            </a:r>
            <a:endParaRPr lang="it-IT"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Aspettativa di vita: 77,2 anni per i maschi,84,5 anni per le femmine e circa il 15% degli abitanti che hanno più di 65 anni.</a:t>
            </a:r>
            <a:endParaRPr lang="it-IT"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it-IT"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Tasso di natalità e di mortalità: la Corea del Sud ha uno dei tassi di natalità più bassi al mondo, con 5,8 nascite ogni 1000 persone e un tasso di mortalità di 5,6 morti ogni 1000 persone.</a:t>
            </a:r>
            <a:endParaRPr lang="it-IT"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it-IT" sz="1200" dirty="0"/>
          </a:p>
        </p:txBody>
      </p:sp>
      <p:sp>
        <p:nvSpPr>
          <p:cNvPr id="6" name="Titolo 5">
            <a:extLst>
              <a:ext uri="{FF2B5EF4-FFF2-40B4-BE49-F238E27FC236}">
                <a16:creationId xmlns:a16="http://schemas.microsoft.com/office/drawing/2014/main" id="{C5820B17-38C6-35A3-49A9-3CC0B646B491}"/>
              </a:ext>
            </a:extLst>
          </p:cNvPr>
          <p:cNvSpPr>
            <a:spLocks noGrp="1"/>
          </p:cNvSpPr>
          <p:nvPr>
            <p:ph type="title"/>
          </p:nvPr>
        </p:nvSpPr>
        <p:spPr>
          <a:xfrm>
            <a:off x="2231136" y="255566"/>
            <a:ext cx="7729728" cy="1188720"/>
          </a:xfrm>
        </p:spPr>
        <p:txBody>
          <a:bodyPr/>
          <a:lstStyle/>
          <a:p>
            <a:pPr algn="ctr"/>
            <a:r>
              <a:rPr lang="it-IT" b="1" dirty="0">
                <a:latin typeface="Times New Roman" panose="02020603050405020304" pitchFamily="18" charset="0"/>
                <a:cs typeface="Times New Roman" panose="02020603050405020304" pitchFamily="18" charset="0"/>
              </a:rPr>
              <a:t>4 PAESI A CONFRONTO</a:t>
            </a:r>
          </a:p>
        </p:txBody>
      </p:sp>
      <p:sp>
        <p:nvSpPr>
          <p:cNvPr id="10" name="CasellaDiTesto 9">
            <a:extLst>
              <a:ext uri="{FF2B5EF4-FFF2-40B4-BE49-F238E27FC236}">
                <a16:creationId xmlns:a16="http://schemas.microsoft.com/office/drawing/2014/main" id="{AA414704-277A-E816-544F-B0E99B90B229}"/>
              </a:ext>
            </a:extLst>
          </p:cNvPr>
          <p:cNvSpPr txBox="1"/>
          <p:nvPr/>
        </p:nvSpPr>
        <p:spPr>
          <a:xfrm>
            <a:off x="1239863" y="4093407"/>
            <a:ext cx="4457327" cy="2286780"/>
          </a:xfrm>
          <a:prstGeom prst="rect">
            <a:avLst/>
          </a:prstGeom>
          <a:noFill/>
        </p:spPr>
        <p:txBody>
          <a:bodyPr wrap="square" rtlCol="0">
            <a:spAutoFit/>
          </a:bodyPr>
          <a:lstStyle/>
          <a:p>
            <a:pPr>
              <a:lnSpc>
                <a:spcPct val="107000"/>
              </a:lnSpc>
              <a:spcAft>
                <a:spcPts val="800"/>
              </a:spcAft>
            </a:pPr>
            <a:r>
              <a:rPr lang="it-IT" sz="1300" b="1" kern="100" dirty="0">
                <a:effectLst/>
                <a:latin typeface="Times New Roman" panose="02020603050405020304" pitchFamily="18" charset="0"/>
                <a:ea typeface="Calibri" panose="020F0502020204030204" pitchFamily="34" charset="0"/>
                <a:cs typeface="Times New Roman" panose="02020603050405020304" pitchFamily="18" charset="0"/>
              </a:rPr>
              <a:t>Taiwan:</a:t>
            </a:r>
            <a:endParaRPr lang="it-IT"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300" kern="100" dirty="0">
                <a:effectLst/>
                <a:latin typeface="Times New Roman" panose="02020603050405020304" pitchFamily="18" charset="0"/>
                <a:ea typeface="Calibri" panose="020F0502020204030204" pitchFamily="34" charset="0"/>
                <a:cs typeface="Times New Roman" panose="02020603050405020304" pitchFamily="18" charset="0"/>
              </a:rPr>
              <a:t>Popolazione: circa 23,6 milioni di persone.</a:t>
            </a:r>
            <a:endParaRPr lang="it-IT"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300" kern="100" dirty="0">
                <a:effectLst/>
                <a:latin typeface="Times New Roman" panose="02020603050405020304" pitchFamily="18" charset="0"/>
                <a:ea typeface="Calibri" panose="020F0502020204030204" pitchFamily="34" charset="0"/>
                <a:cs typeface="Times New Roman" panose="02020603050405020304" pitchFamily="18" charset="0"/>
              </a:rPr>
              <a:t>Aspettativa di vita: 76,6 anni per i maschi e 83,9 anni per le femmine, circa il 16% degli abitanti ha più di 65 anni.</a:t>
            </a:r>
            <a:endParaRPr lang="it-IT"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it-IT" sz="1300" kern="100" dirty="0">
                <a:effectLst/>
                <a:latin typeface="Times New Roman" panose="02020603050405020304" pitchFamily="18" charset="0"/>
                <a:ea typeface="Calibri" panose="020F0502020204030204" pitchFamily="34" charset="0"/>
                <a:cs typeface="Times New Roman" panose="02020603050405020304" pitchFamily="18" charset="0"/>
              </a:rPr>
              <a:t>Tasso di natalità e di mortalità: Taiwan ha uno dei tassi di natalità più bassi al mondo, con 7,4 nascite ogni 1000 persone e un tasso di mortalità di 6,2 morti ogni 1000 persone.</a:t>
            </a:r>
            <a:endParaRPr lang="it-IT" sz="1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11" name="CasellaDiTesto 10">
            <a:extLst>
              <a:ext uri="{FF2B5EF4-FFF2-40B4-BE49-F238E27FC236}">
                <a16:creationId xmlns:a16="http://schemas.microsoft.com/office/drawing/2014/main" id="{91378AFC-8688-7F38-4CB6-EB09138BEB9F}"/>
              </a:ext>
            </a:extLst>
          </p:cNvPr>
          <p:cNvSpPr txBox="1"/>
          <p:nvPr/>
        </p:nvSpPr>
        <p:spPr>
          <a:xfrm>
            <a:off x="6616678" y="4093407"/>
            <a:ext cx="4433759" cy="2214324"/>
          </a:xfrm>
          <a:prstGeom prst="rect">
            <a:avLst/>
          </a:prstGeom>
          <a:noFill/>
        </p:spPr>
        <p:txBody>
          <a:bodyPr wrap="square" rtlCol="0">
            <a:spAutoFit/>
          </a:bodyPr>
          <a:lstStyle/>
          <a:p>
            <a:pPr>
              <a:lnSpc>
                <a:spcPct val="107000"/>
              </a:lnSpc>
              <a:spcAft>
                <a:spcPts val="800"/>
              </a:spcAft>
            </a:pPr>
            <a:r>
              <a:rPr lang="it-IT" sz="1300" b="1" kern="100" dirty="0">
                <a:effectLst/>
                <a:latin typeface="Times New Roman" panose="02020603050405020304" pitchFamily="18" charset="0"/>
                <a:ea typeface="Calibri" panose="020F0502020204030204" pitchFamily="34" charset="0"/>
                <a:cs typeface="Times New Roman" panose="02020603050405020304" pitchFamily="18" charset="0"/>
              </a:rPr>
              <a:t>Hong Kong:</a:t>
            </a:r>
            <a:endParaRPr lang="it-IT"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300" kern="100" dirty="0">
                <a:effectLst/>
                <a:latin typeface="Times New Roman" panose="02020603050405020304" pitchFamily="18" charset="0"/>
                <a:ea typeface="Calibri" panose="020F0502020204030204" pitchFamily="34" charset="0"/>
                <a:cs typeface="Times New Roman" panose="02020603050405020304" pitchFamily="18" charset="0"/>
              </a:rPr>
              <a:t>Popolazione: circa 7,5 milioni di persone.</a:t>
            </a:r>
            <a:endParaRPr lang="it-IT"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300" kern="100" dirty="0">
                <a:effectLst/>
                <a:latin typeface="Times New Roman" panose="02020603050405020304" pitchFamily="18" charset="0"/>
                <a:ea typeface="Calibri" panose="020F0502020204030204" pitchFamily="34" charset="0"/>
                <a:cs typeface="Times New Roman" panose="02020603050405020304" pitchFamily="18" charset="0"/>
              </a:rPr>
              <a:t>Aspettativa di vita: 81,2 anni per i maschi e 87,4 anni per le femmine, circa il 18% degli abitanti ha più di 65 anni.</a:t>
            </a:r>
            <a:endParaRPr lang="it-IT"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it-IT" sz="1300" kern="100" dirty="0">
                <a:effectLst/>
                <a:latin typeface="Times New Roman" panose="02020603050405020304" pitchFamily="18" charset="0"/>
                <a:ea typeface="Calibri" panose="020F0502020204030204" pitchFamily="34" charset="0"/>
                <a:cs typeface="Times New Roman" panose="02020603050405020304" pitchFamily="18" charset="0"/>
              </a:rPr>
              <a:t>Tasso di natalità e di mortalità: Hong Kong ha uno dei tassi di natalità più bassi al mondo, con 7,6 nascite ogni 1000 persone e un tasso di mortalità di 6,4 morti ogni 1000 persone.</a:t>
            </a:r>
            <a:endParaRPr lang="it-IT"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3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asellaDiTesto 11">
            <a:extLst>
              <a:ext uri="{FF2B5EF4-FFF2-40B4-BE49-F238E27FC236}">
                <a16:creationId xmlns:a16="http://schemas.microsoft.com/office/drawing/2014/main" id="{9242737B-2851-E4CD-99D1-722CD9A4C958}"/>
              </a:ext>
            </a:extLst>
          </p:cNvPr>
          <p:cNvSpPr txBox="1"/>
          <p:nvPr/>
        </p:nvSpPr>
        <p:spPr>
          <a:xfrm>
            <a:off x="242596" y="6380187"/>
            <a:ext cx="11234057" cy="523220"/>
          </a:xfrm>
          <a:prstGeom prst="rect">
            <a:avLst/>
          </a:prstGeom>
          <a:noFill/>
        </p:spPr>
        <p:txBody>
          <a:bodyPr wrap="square" rtlCol="0">
            <a:spAutoFit/>
          </a:bodyPr>
          <a:lstStyle/>
          <a:p>
            <a:r>
              <a:rPr lang="it-IT" sz="1000" b="1" kern="100" dirty="0">
                <a:effectLst/>
                <a:latin typeface="Times New Roman" panose="02020603050405020304" pitchFamily="18" charset="0"/>
                <a:ea typeface="Calibri" panose="020F0502020204030204" pitchFamily="34" charset="0"/>
                <a:cs typeface="Times New Roman" panose="02020603050405020304" pitchFamily="18" charset="0"/>
              </a:rPr>
              <a:t>Nota:</a:t>
            </a:r>
            <a:r>
              <a:rPr lang="it-IT" sz="1000" kern="100" dirty="0">
                <a:effectLst/>
                <a:latin typeface="Times New Roman" panose="02020603050405020304" pitchFamily="18" charset="0"/>
                <a:ea typeface="Calibri" panose="020F0502020204030204" pitchFamily="34" charset="0"/>
                <a:cs typeface="Times New Roman" panose="02020603050405020304" pitchFamily="18" charset="0"/>
              </a:rPr>
              <a:t> I dati sopra elencati sono aggiornati al 2021 e provengono da fonti ufficiali come la Banca Mondiale e l'Organizzazione Mondiale della Sanità.</a:t>
            </a:r>
            <a:endParaRPr lang="it-IT" sz="1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419625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77F7D86A-709E-4A26-9BC7-C9D9922F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E2521B9D-892F-43BE-890E-E7B53E614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94" name="Straight Connector 93">
            <a:extLst>
              <a:ext uri="{FF2B5EF4-FFF2-40B4-BE49-F238E27FC236}">
                <a16:creationId xmlns:a16="http://schemas.microsoft.com/office/drawing/2014/main" id="{84D1E40A-ADD8-4074-BCF5-5ED160BB3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9074003-9298-4E7A-A670-65F191D876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C28623C5-2B16-F79E-411C-BED33043C3B7}"/>
              </a:ext>
            </a:extLst>
          </p:cNvPr>
          <p:cNvSpPr>
            <a:spLocks noGrp="1"/>
          </p:cNvSpPr>
          <p:nvPr>
            <p:ph type="title"/>
          </p:nvPr>
        </p:nvSpPr>
        <p:spPr>
          <a:xfrm>
            <a:off x="1108710" y="4249192"/>
            <a:ext cx="9966960" cy="1325880"/>
          </a:xfrm>
        </p:spPr>
        <p:txBody>
          <a:bodyPr vert="horz" lIns="91440" tIns="45720" rIns="91440" bIns="45720" rtlCol="0" anchor="b">
            <a:normAutofit/>
          </a:bodyPr>
          <a:lstStyle/>
          <a:p>
            <a:pPr algn="ctr">
              <a:lnSpc>
                <a:spcPct val="85000"/>
              </a:lnSpc>
            </a:pPr>
            <a:r>
              <a:rPr lang="en-US" sz="4600" b="1" cap="all" dirty="0">
                <a:solidFill>
                  <a:srgbClr val="FFFFFF"/>
                </a:solidFill>
                <a:latin typeface="Times New Roman" panose="02020603050405020304" pitchFamily="18" charset="0"/>
                <a:cs typeface="Times New Roman" panose="02020603050405020304" pitchFamily="18" charset="0"/>
              </a:rPr>
              <a:t>TASSI DI MORTALITÀ PER POPOLAZIONE</a:t>
            </a:r>
          </a:p>
        </p:txBody>
      </p:sp>
      <p:sp>
        <p:nvSpPr>
          <p:cNvPr id="98" name="Rectangle 97">
            <a:extLst>
              <a:ext uri="{FF2B5EF4-FFF2-40B4-BE49-F238E27FC236}">
                <a16:creationId xmlns:a16="http://schemas.microsoft.com/office/drawing/2014/main" id="{04E8DF02-3CCA-4B45-8EED-EA67DF9DC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5" name="Picture 1" descr="A picture containing text, diagram, screenshot, line&#10;&#10;Description automatically generated">
            <a:extLst>
              <a:ext uri="{FF2B5EF4-FFF2-40B4-BE49-F238E27FC236}">
                <a16:creationId xmlns:a16="http://schemas.microsoft.com/office/drawing/2014/main" id="{6C1468CF-BAE2-BE2C-599F-9075654FD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74" y="946523"/>
            <a:ext cx="2530601" cy="2591214"/>
          </a:xfrm>
          <a:prstGeom prst="rect">
            <a:avLst/>
          </a:prstGeom>
        </p:spPr>
      </p:pic>
      <p:pic>
        <p:nvPicPr>
          <p:cNvPr id="6" name="Picture 1" descr="A picture containing text, screenshot, diagram, plot&#10;&#10;Description automatically generated">
            <a:extLst>
              <a:ext uri="{FF2B5EF4-FFF2-40B4-BE49-F238E27FC236}">
                <a16:creationId xmlns:a16="http://schemas.microsoft.com/office/drawing/2014/main" id="{F7682092-273F-BB49-64D3-693ECCA0ED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07239" y="915931"/>
            <a:ext cx="2530601" cy="2632231"/>
          </a:xfrm>
          <a:prstGeom prst="rect">
            <a:avLst/>
          </a:prstGeom>
        </p:spPr>
      </p:pic>
      <p:pic>
        <p:nvPicPr>
          <p:cNvPr id="7" name="Picture 1" descr="A picture containing text, diagram, screenshot, plot&#10;&#10;Description automatically generated">
            <a:extLst>
              <a:ext uri="{FF2B5EF4-FFF2-40B4-BE49-F238E27FC236}">
                <a16:creationId xmlns:a16="http://schemas.microsoft.com/office/drawing/2014/main" id="{94EB2522-4B72-22AA-B897-DF9CC861E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8709" y="917584"/>
            <a:ext cx="2530601" cy="2628926"/>
          </a:xfrm>
          <a:prstGeom prst="rect">
            <a:avLst/>
          </a:prstGeom>
        </p:spPr>
      </p:pic>
      <p:pic>
        <p:nvPicPr>
          <p:cNvPr id="8" name="Picture 1" descr="A picture containing text, diagram, screenshot, plot&#10;&#10;Description automatically generated">
            <a:extLst>
              <a:ext uri="{FF2B5EF4-FFF2-40B4-BE49-F238E27FC236}">
                <a16:creationId xmlns:a16="http://schemas.microsoft.com/office/drawing/2014/main" id="{9AA91EBC-9D54-AF24-9921-B0D15DB299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0179" y="920454"/>
            <a:ext cx="2530602" cy="2623185"/>
          </a:xfrm>
          <a:prstGeom prst="rect">
            <a:avLst/>
          </a:prstGeom>
        </p:spPr>
      </p:pic>
    </p:spTree>
    <p:extLst>
      <p:ext uri="{BB962C8B-B14F-4D97-AF65-F5344CB8AC3E}">
        <p14:creationId xmlns:p14="http://schemas.microsoft.com/office/powerpoint/2010/main" val="2856924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53FB05CB-12BA-48C3-968D-E97416E87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239BBA54-0DD9-43A0-B220-5ED6AD7B4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DC0DEC11-3AE3-94C0-B1BD-1A7DC2D63AD9}"/>
              </a:ext>
            </a:extLst>
          </p:cNvPr>
          <p:cNvSpPr>
            <a:spLocks noGrp="1"/>
          </p:cNvSpPr>
          <p:nvPr>
            <p:ph type="title"/>
          </p:nvPr>
        </p:nvSpPr>
        <p:spPr>
          <a:xfrm>
            <a:off x="7898892" y="744223"/>
            <a:ext cx="3808688" cy="1356360"/>
          </a:xfrm>
        </p:spPr>
        <p:txBody>
          <a:bodyPr vert="horz" lIns="91440" tIns="45720" rIns="91440" bIns="45720" rtlCol="0" anchor="ctr">
            <a:normAutofit/>
          </a:bodyPr>
          <a:lstStyle/>
          <a:p>
            <a:r>
              <a:rPr lang="en-US" sz="3000" b="1" dirty="0">
                <a:latin typeface="Times New Roman" panose="02020603050405020304" pitchFamily="18" charset="0"/>
                <a:cs typeface="Times New Roman" panose="02020603050405020304" pitchFamily="18" charset="0"/>
              </a:rPr>
              <a:t>ASPETTATIVA DI VITA PER POPOLAZIONE</a:t>
            </a:r>
          </a:p>
        </p:txBody>
      </p:sp>
      <p:sp>
        <p:nvSpPr>
          <p:cNvPr id="56" name="Rectangle 55">
            <a:extLst>
              <a:ext uri="{FF2B5EF4-FFF2-40B4-BE49-F238E27FC236}">
                <a16:creationId xmlns:a16="http://schemas.microsoft.com/office/drawing/2014/main" id="{B229BB47-4558-4B9B-B4B1-DF854D44F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39" y="243840"/>
            <a:ext cx="7327423" cy="637793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42" name="Content Placeholder 21">
            <a:extLst>
              <a:ext uri="{FF2B5EF4-FFF2-40B4-BE49-F238E27FC236}">
                <a16:creationId xmlns:a16="http://schemas.microsoft.com/office/drawing/2014/main" id="{9F8D58D6-2453-2136-4D46-73DEB75AADD9}"/>
              </a:ext>
            </a:extLst>
          </p:cNvPr>
          <p:cNvSpPr>
            <a:spLocks noGrp="1"/>
          </p:cNvSpPr>
          <p:nvPr>
            <p:ph sz="half" idx="1"/>
          </p:nvPr>
        </p:nvSpPr>
        <p:spPr>
          <a:xfrm>
            <a:off x="7898892" y="2600966"/>
            <a:ext cx="3582416" cy="2380892"/>
          </a:xfrm>
        </p:spPr>
        <p:txBody>
          <a:bodyPr vert="horz" lIns="91440" tIns="45720" rIns="91440" bIns="45720" rtlCol="0">
            <a:normAutofit/>
          </a:bodyPr>
          <a:lstStyle/>
          <a:p>
            <a:r>
              <a:rPr lang="it-IT" sz="18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L’aspettativa di vita media per i paesi dell’estremo oriente è di 83 anni</a:t>
            </a:r>
            <a:endParaRPr lang="it-IT"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it-IT"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Taiwan, Hong Kong, Giappone e Corea del Sud si contraddistinguono per </a:t>
            </a:r>
            <a:r>
              <a:rPr lang="it-IT" sz="1800"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l’alta aspettativa di vita.</a:t>
            </a:r>
          </a:p>
        </p:txBody>
      </p:sp>
      <p:sp>
        <p:nvSpPr>
          <p:cNvPr id="58" name="Rectangle 57">
            <a:extLst>
              <a:ext uri="{FF2B5EF4-FFF2-40B4-BE49-F238E27FC236}">
                <a16:creationId xmlns:a16="http://schemas.microsoft.com/office/drawing/2014/main" id="{370A5D61-A264-475F-97AF-A537D44D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066C9D18-8898-407E-AF25-51266DEB4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692" y="744223"/>
            <a:ext cx="3422042" cy="2600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 descr="A picture containing text, screenshot, plot, line&#10;&#10;Description automatically generated">
            <a:extLst>
              <a:ext uri="{FF2B5EF4-FFF2-40B4-BE49-F238E27FC236}">
                <a16:creationId xmlns:a16="http://schemas.microsoft.com/office/drawing/2014/main" id="{3EBF854E-0CCF-8FAE-41F0-A567633B8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481" y="906656"/>
            <a:ext cx="2282463" cy="2264562"/>
          </a:xfrm>
          <a:prstGeom prst="rect">
            <a:avLst/>
          </a:prstGeom>
        </p:spPr>
      </p:pic>
      <p:sp>
        <p:nvSpPr>
          <p:cNvPr id="62" name="Rectangle 61">
            <a:extLst>
              <a:ext uri="{FF2B5EF4-FFF2-40B4-BE49-F238E27FC236}">
                <a16:creationId xmlns:a16="http://schemas.microsoft.com/office/drawing/2014/main" id="{F10E0FB8-9DDB-4C3E-8CB2-CAEEAC734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2561" y="744223"/>
            <a:ext cx="2761369" cy="2600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 descr="A picture containing text, screenshot, plot, line&#10;&#10;Description automatically generated">
            <a:extLst>
              <a:ext uri="{FF2B5EF4-FFF2-40B4-BE49-F238E27FC236}">
                <a16:creationId xmlns:a16="http://schemas.microsoft.com/office/drawing/2014/main" id="{1A5CF40A-DDD4-0B45-89F3-7C8B03A54FA5}"/>
              </a:ext>
            </a:extLst>
          </p:cNvPr>
          <p:cNvPicPr>
            <a:picLocks noChangeAspect="1"/>
          </p:cNvPicPr>
          <p:nvPr/>
        </p:nvPicPr>
        <p:blipFill>
          <a:blip r:embed="rId3"/>
          <a:stretch>
            <a:fillRect/>
          </a:stretch>
        </p:blipFill>
        <p:spPr>
          <a:xfrm>
            <a:off x="4617053" y="952587"/>
            <a:ext cx="2183553" cy="2218630"/>
          </a:xfrm>
          <a:prstGeom prst="rect">
            <a:avLst/>
          </a:prstGeom>
        </p:spPr>
      </p:pic>
      <p:sp>
        <p:nvSpPr>
          <p:cNvPr id="64" name="Rectangle 63">
            <a:extLst>
              <a:ext uri="{FF2B5EF4-FFF2-40B4-BE49-F238E27FC236}">
                <a16:creationId xmlns:a16="http://schemas.microsoft.com/office/drawing/2014/main" id="{F1E8EB44-8FB2-4545-B78B-33EED5996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692" y="3507057"/>
            <a:ext cx="2790855" cy="26331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descr="A picture containing text, screenshot, line, plot&#10;&#10;Description automatically generated">
            <a:extLst>
              <a:ext uri="{FF2B5EF4-FFF2-40B4-BE49-F238E27FC236}">
                <a16:creationId xmlns:a16="http://schemas.microsoft.com/office/drawing/2014/main" id="{F0D7F325-9C78-9E25-E28C-223ACBA6D65C}"/>
              </a:ext>
            </a:extLst>
          </p:cNvPr>
          <p:cNvPicPr>
            <a:picLocks noGrp="1" noChangeAspect="1"/>
          </p:cNvPicPr>
          <p:nvPr>
            <p:ph sz="half" idx="2"/>
          </p:nvPr>
        </p:nvPicPr>
        <p:blipFill>
          <a:blip r:embed="rId4"/>
          <a:stretch>
            <a:fillRect/>
          </a:stretch>
        </p:blipFill>
        <p:spPr>
          <a:xfrm>
            <a:off x="997558" y="3696511"/>
            <a:ext cx="2226715" cy="2281247"/>
          </a:xfrm>
          <a:prstGeom prst="rect">
            <a:avLst/>
          </a:prstGeom>
        </p:spPr>
      </p:pic>
      <p:sp>
        <p:nvSpPr>
          <p:cNvPr id="66" name="Rectangle 65">
            <a:extLst>
              <a:ext uri="{FF2B5EF4-FFF2-40B4-BE49-F238E27FC236}">
                <a16:creationId xmlns:a16="http://schemas.microsoft.com/office/drawing/2014/main" id="{C2733148-94BC-44B8-BFD2-27E409B01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1267" y="3507057"/>
            <a:ext cx="3392663" cy="26331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Immagine 17" descr="A picture containing text, screenshot, plot, line&#10;&#10;Description automatically generated">
            <a:extLst>
              <a:ext uri="{FF2B5EF4-FFF2-40B4-BE49-F238E27FC236}">
                <a16:creationId xmlns:a16="http://schemas.microsoft.com/office/drawing/2014/main" id="{70E8C637-BA5A-EAC9-D79A-75775DBD12CA}"/>
              </a:ext>
            </a:extLst>
          </p:cNvPr>
          <p:cNvPicPr>
            <a:picLocks noChangeAspect="1"/>
          </p:cNvPicPr>
          <p:nvPr/>
        </p:nvPicPr>
        <p:blipFill>
          <a:blip r:embed="rId5"/>
          <a:stretch>
            <a:fillRect/>
          </a:stretch>
        </p:blipFill>
        <p:spPr>
          <a:xfrm>
            <a:off x="4241457" y="3696511"/>
            <a:ext cx="2272283" cy="2281247"/>
          </a:xfrm>
          <a:prstGeom prst="rect">
            <a:avLst/>
          </a:prstGeom>
        </p:spPr>
      </p:pic>
    </p:spTree>
    <p:extLst>
      <p:ext uri="{BB962C8B-B14F-4D97-AF65-F5344CB8AC3E}">
        <p14:creationId xmlns:p14="http://schemas.microsoft.com/office/powerpoint/2010/main" val="397060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F26380-D795-FDC1-A73E-28432A3AE3CA}"/>
              </a:ext>
            </a:extLst>
          </p:cNvPr>
          <p:cNvSpPr>
            <a:spLocks noGrp="1"/>
          </p:cNvSpPr>
          <p:nvPr>
            <p:ph type="title"/>
          </p:nvPr>
        </p:nvSpPr>
        <p:spPr/>
        <p:txBody>
          <a:bodyPr/>
          <a:lstStyle/>
          <a:p>
            <a:pPr algn="ctr"/>
            <a:r>
              <a:rPr lang="it-IT" b="1" dirty="0">
                <a:latin typeface="Times New Roman" panose="02020603050405020304" pitchFamily="18" charset="0"/>
                <a:cs typeface="Times New Roman" panose="02020603050405020304" pitchFamily="18" charset="0"/>
              </a:rPr>
              <a:t>Indicatori della salute e del benessere</a:t>
            </a:r>
          </a:p>
        </p:txBody>
      </p:sp>
      <p:pic>
        <p:nvPicPr>
          <p:cNvPr id="10" name="Picture 1" descr="A picture containing text, diagram, line, screenshot&#10;&#10;Description automatically generated">
            <a:extLst>
              <a:ext uri="{FF2B5EF4-FFF2-40B4-BE49-F238E27FC236}">
                <a16:creationId xmlns:a16="http://schemas.microsoft.com/office/drawing/2014/main" id="{628E56B3-40F6-2819-AF1B-267C6DBFFDD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21835" y="2059927"/>
            <a:ext cx="4328546" cy="3118003"/>
          </a:xfrm>
          <a:prstGeom prst="rect">
            <a:avLst/>
          </a:prstGeom>
        </p:spPr>
      </p:pic>
      <p:pic>
        <p:nvPicPr>
          <p:cNvPr id="11" name="Picture 1" descr="A picture containing text, screenshot, diagram, line&#10;&#10;Description automatically generated">
            <a:extLst>
              <a:ext uri="{FF2B5EF4-FFF2-40B4-BE49-F238E27FC236}">
                <a16:creationId xmlns:a16="http://schemas.microsoft.com/office/drawing/2014/main" id="{1310AB44-4768-BB85-97D2-37A67E74F09C}"/>
              </a:ext>
            </a:extLst>
          </p:cNvPr>
          <p:cNvPicPr>
            <a:picLocks noGrp="1" noChangeAspect="1"/>
          </p:cNvPicPr>
          <p:nvPr>
            <p:ph sz="half" idx="2"/>
          </p:nvPr>
        </p:nvPicPr>
        <p:blipFill>
          <a:blip r:embed="rId3"/>
          <a:stretch>
            <a:fillRect/>
          </a:stretch>
        </p:blipFill>
        <p:spPr>
          <a:xfrm>
            <a:off x="6854275" y="2059927"/>
            <a:ext cx="4015890" cy="3118003"/>
          </a:xfrm>
          <a:prstGeom prst="rect">
            <a:avLst/>
          </a:prstGeom>
        </p:spPr>
      </p:pic>
      <p:sp>
        <p:nvSpPr>
          <p:cNvPr id="3" name="CasellaDiTesto 2">
            <a:extLst>
              <a:ext uri="{FF2B5EF4-FFF2-40B4-BE49-F238E27FC236}">
                <a16:creationId xmlns:a16="http://schemas.microsoft.com/office/drawing/2014/main" id="{BE9F1A47-1BF0-95F4-C4F5-5A0156A60A73}"/>
              </a:ext>
            </a:extLst>
          </p:cNvPr>
          <p:cNvSpPr txBox="1"/>
          <p:nvPr/>
        </p:nvSpPr>
        <p:spPr>
          <a:xfrm>
            <a:off x="7241140" y="5092960"/>
            <a:ext cx="3629025" cy="1263038"/>
          </a:xfrm>
          <a:prstGeom prst="rect">
            <a:avLst/>
          </a:prstGeom>
          <a:noFill/>
        </p:spPr>
        <p:txBody>
          <a:bodyPr wrap="square" rtlCol="0">
            <a:spAutoFit/>
          </a:bodyPr>
          <a:lstStyle/>
          <a:p>
            <a:pPr>
              <a:lnSpc>
                <a:spcPct val="107000"/>
              </a:lnSpc>
              <a:spcAft>
                <a:spcPts val="800"/>
              </a:spcAft>
            </a:pPr>
            <a:r>
              <a:rPr lang="it-IT" sz="1800" kern="0" dirty="0">
                <a:effectLst/>
                <a:latin typeface="Times New Roman" panose="02020603050405020304" pitchFamily="18" charset="0"/>
                <a:ea typeface="Times New Roman" panose="02020603050405020304" pitchFamily="18" charset="0"/>
                <a:cs typeface="Times New Roman" panose="02020603050405020304" pitchFamily="18" charset="0"/>
              </a:rPr>
              <a:t>Questi dati indicano che in questi paesi </a:t>
            </a:r>
            <a:r>
              <a:rPr lang="it-IT" sz="1800" u="sng" kern="0" dirty="0">
                <a:effectLst/>
                <a:latin typeface="Times New Roman" panose="02020603050405020304" pitchFamily="18" charset="0"/>
                <a:ea typeface="Times New Roman" panose="02020603050405020304" pitchFamily="18" charset="0"/>
                <a:cs typeface="Times New Roman" panose="02020603050405020304" pitchFamily="18" charset="0"/>
              </a:rPr>
              <a:t>le donne vivono in media diversi anni in più rispetto agli uomini.</a:t>
            </a:r>
            <a:endParaRPr lang="it-IT" sz="1800" u="sng"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CasellaDiTesto 3">
            <a:extLst>
              <a:ext uri="{FF2B5EF4-FFF2-40B4-BE49-F238E27FC236}">
                <a16:creationId xmlns:a16="http://schemas.microsoft.com/office/drawing/2014/main" id="{E5C363CD-778F-D111-FB13-7E6AC1ED9455}"/>
              </a:ext>
            </a:extLst>
          </p:cNvPr>
          <p:cNvSpPr txBox="1"/>
          <p:nvPr/>
        </p:nvSpPr>
        <p:spPr>
          <a:xfrm flipH="1">
            <a:off x="1321835" y="5413163"/>
            <a:ext cx="4774165" cy="646331"/>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I tassi di mortalità </a:t>
            </a:r>
            <a:r>
              <a:rPr lang="it-IT" b="1" dirty="0">
                <a:latin typeface="Times New Roman" panose="02020603050405020304" pitchFamily="18" charset="0"/>
                <a:cs typeface="Times New Roman" panose="02020603050405020304" pitchFamily="18" charset="0"/>
              </a:rPr>
              <a:t>diminuiscono progressivamente</a:t>
            </a:r>
            <a:r>
              <a:rPr lang="it-IT" dirty="0">
                <a:latin typeface="Times New Roman" panose="02020603050405020304" pitchFamily="18" charset="0"/>
                <a:cs typeface="Times New Roman" panose="02020603050405020304" pitchFamily="18" charset="0"/>
              </a:rPr>
              <a:t> col passare del tempo.</a:t>
            </a:r>
          </a:p>
        </p:txBody>
      </p:sp>
    </p:spTree>
    <p:extLst>
      <p:ext uri="{BB962C8B-B14F-4D97-AF65-F5344CB8AC3E}">
        <p14:creationId xmlns:p14="http://schemas.microsoft.com/office/powerpoint/2010/main" val="121207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7F7D86A-709E-4A26-9BC7-C9D9922F4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E2521B9D-892F-43BE-890E-E7B53E614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37">
            <a:extLst>
              <a:ext uri="{FF2B5EF4-FFF2-40B4-BE49-F238E27FC236}">
                <a16:creationId xmlns:a16="http://schemas.microsoft.com/office/drawing/2014/main" id="{84D1E40A-ADD8-4074-BCF5-5ED160BB3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074003-9298-4E7A-A670-65F191D876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3183DD4A-5B83-2223-2785-E38C18CEF33B}"/>
              </a:ext>
            </a:extLst>
          </p:cNvPr>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5400" b="1" cap="all" dirty="0">
                <a:solidFill>
                  <a:srgbClr val="FFFFFF"/>
                </a:solidFill>
                <a:latin typeface="Times New Roman" panose="02020603050405020304" pitchFamily="18" charset="0"/>
                <a:cs typeface="Times New Roman" panose="02020603050405020304" pitchFamily="18" charset="0"/>
              </a:rPr>
              <a:t>CURVE lx DEI PAESI</a:t>
            </a:r>
          </a:p>
        </p:txBody>
      </p:sp>
      <p:sp>
        <p:nvSpPr>
          <p:cNvPr id="42" name="Rectangle 41">
            <a:extLst>
              <a:ext uri="{FF2B5EF4-FFF2-40B4-BE49-F238E27FC236}">
                <a16:creationId xmlns:a16="http://schemas.microsoft.com/office/drawing/2014/main" id="{04E8DF02-3CCA-4B45-8EED-EA67DF9DC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5" name="Picture 1" descr="A picture containing text, screenshot, diagram, line&#10;&#10;Description automatically generated">
            <a:extLst>
              <a:ext uri="{FF2B5EF4-FFF2-40B4-BE49-F238E27FC236}">
                <a16:creationId xmlns:a16="http://schemas.microsoft.com/office/drawing/2014/main" id="{526905A1-3F14-90FE-B6F8-331F27DE4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74" y="996600"/>
            <a:ext cx="2530601" cy="2491060"/>
          </a:xfrm>
          <a:prstGeom prst="rect">
            <a:avLst/>
          </a:prstGeom>
        </p:spPr>
      </p:pic>
      <p:pic>
        <p:nvPicPr>
          <p:cNvPr id="8" name="Picture 1" descr="A picture containing text, screenshot, diagram, line&#10;&#10;Description automatically generated">
            <a:extLst>
              <a:ext uri="{FF2B5EF4-FFF2-40B4-BE49-F238E27FC236}">
                <a16:creationId xmlns:a16="http://schemas.microsoft.com/office/drawing/2014/main" id="{BF8BB64B-847A-4046-51F9-5F8E9F132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7239" y="899333"/>
            <a:ext cx="2530601" cy="2665427"/>
          </a:xfrm>
          <a:prstGeom prst="rect">
            <a:avLst/>
          </a:prstGeom>
        </p:spPr>
      </p:pic>
      <p:pic>
        <p:nvPicPr>
          <p:cNvPr id="6" name="Picture 1" descr="A picture containing text, screenshot, diagram, line&#10;&#10;Description automatically generated">
            <a:extLst>
              <a:ext uri="{FF2B5EF4-FFF2-40B4-BE49-F238E27FC236}">
                <a16:creationId xmlns:a16="http://schemas.microsoft.com/office/drawing/2014/main" id="{5CA4921F-06EA-F3EF-DED0-5622DA1F63D8}"/>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98709" y="948997"/>
            <a:ext cx="2530601" cy="2566099"/>
          </a:xfrm>
          <a:prstGeom prst="rect">
            <a:avLst/>
          </a:prstGeom>
        </p:spPr>
      </p:pic>
      <p:pic>
        <p:nvPicPr>
          <p:cNvPr id="7" name="Picture 1" descr="A picture containing text, screenshot, diagram, line&#10;&#10;Description automatically generated">
            <a:extLst>
              <a:ext uri="{FF2B5EF4-FFF2-40B4-BE49-F238E27FC236}">
                <a16:creationId xmlns:a16="http://schemas.microsoft.com/office/drawing/2014/main" id="{13E93B36-513A-1E47-0969-B207B04D3D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0179" y="959214"/>
            <a:ext cx="2530602" cy="2545665"/>
          </a:xfrm>
          <a:prstGeom prst="rect">
            <a:avLst/>
          </a:prstGeom>
        </p:spPr>
      </p:pic>
    </p:spTree>
    <p:extLst>
      <p:ext uri="{BB962C8B-B14F-4D97-AF65-F5344CB8AC3E}">
        <p14:creationId xmlns:p14="http://schemas.microsoft.com/office/powerpoint/2010/main" val="185484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89" name="Rectangle 1088">
            <a:extLst>
              <a:ext uri="{FF2B5EF4-FFF2-40B4-BE49-F238E27FC236}">
                <a16:creationId xmlns:a16="http://schemas.microsoft.com/office/drawing/2014/main" id="{BF130C65-F811-4843-A944-EEF030C9D0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91" name="Rectangle 1090">
            <a:extLst>
              <a:ext uri="{FF2B5EF4-FFF2-40B4-BE49-F238E27FC236}">
                <a16:creationId xmlns:a16="http://schemas.microsoft.com/office/drawing/2014/main" id="{2425233C-B6C4-4124-B772-AE2039661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043CC30E-553D-5A10-D854-E4733D8DED8F}"/>
              </a:ext>
            </a:extLst>
          </p:cNvPr>
          <p:cNvSpPr>
            <a:spLocks noGrp="1"/>
          </p:cNvSpPr>
          <p:nvPr>
            <p:ph type="title"/>
          </p:nvPr>
        </p:nvSpPr>
        <p:spPr>
          <a:xfrm>
            <a:off x="7888731" y="609600"/>
            <a:ext cx="3582416" cy="1356360"/>
          </a:xfrm>
        </p:spPr>
        <p:txBody>
          <a:bodyPr vert="horz" lIns="91440" tIns="45720" rIns="91440" bIns="45720" rtlCol="0" anchor="ctr">
            <a:normAutofit/>
          </a:bodyPr>
          <a:lstStyle/>
          <a:p>
            <a:r>
              <a:rPr lang="en-US" sz="3000" b="1" dirty="0">
                <a:latin typeface="Times New Roman" panose="02020603050405020304" pitchFamily="18" charset="0"/>
                <a:cs typeface="Times New Roman" panose="02020603050405020304" pitchFamily="18" charset="0"/>
              </a:rPr>
              <a:t>ANALISI DEGLI INDICATORI NEL TEMPO</a:t>
            </a:r>
          </a:p>
        </p:txBody>
      </p:sp>
      <p:sp>
        <p:nvSpPr>
          <p:cNvPr id="1093" name="Rectangle 1092">
            <a:extLst>
              <a:ext uri="{FF2B5EF4-FFF2-40B4-BE49-F238E27FC236}">
                <a16:creationId xmlns:a16="http://schemas.microsoft.com/office/drawing/2014/main" id="{1C45BFB9-38CB-40B9-BC32-84BED3618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39" y="243840"/>
            <a:ext cx="7327423" cy="637793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80" name="Content Placeholder 1035">
            <a:extLst>
              <a:ext uri="{FF2B5EF4-FFF2-40B4-BE49-F238E27FC236}">
                <a16:creationId xmlns:a16="http://schemas.microsoft.com/office/drawing/2014/main" id="{A83D6794-B1DD-9752-E338-729F830D7FAA}"/>
              </a:ext>
            </a:extLst>
          </p:cNvPr>
          <p:cNvSpPr>
            <a:spLocks noGrp="1"/>
          </p:cNvSpPr>
          <p:nvPr>
            <p:ph sz="half" idx="1"/>
          </p:nvPr>
        </p:nvSpPr>
        <p:spPr>
          <a:xfrm>
            <a:off x="7888731" y="2057400"/>
            <a:ext cx="3582416" cy="4038600"/>
          </a:xfrm>
        </p:spPr>
        <p:txBody>
          <a:bodyPr vert="horz" lIns="91440" tIns="45720" rIns="91440" bIns="45720" rtlCol="0">
            <a:normAutofit/>
          </a:bodyPr>
          <a:lstStyle/>
          <a:p>
            <a:r>
              <a:rPr lang="it-IT" sz="18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a:t>
            </a:r>
            <a:r>
              <a:rPr lang="it-IT"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onfrontando star e end, i sopravviventi  dei paesi hanno avuto un miglioramento. </a:t>
            </a:r>
          </a:p>
          <a:p>
            <a:r>
              <a:rPr lang="it-IT" sz="18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Il </a:t>
            </a:r>
            <a:r>
              <a:rPr lang="it-IT"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numero di morti in un determinato intervallo temporale dx è migliorato nel tempo</a:t>
            </a:r>
          </a:p>
          <a:p>
            <a:pPr>
              <a:lnSpc>
                <a:spcPct val="107000"/>
              </a:lnSpc>
              <a:spcAft>
                <a:spcPts val="800"/>
              </a:spcAft>
            </a:pPr>
            <a:r>
              <a:rPr lang="it-IT"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Osserviamo che </a:t>
            </a:r>
            <a:r>
              <a:rPr lang="it-IT" sz="1800"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tasso di mortalità di ogni paese è significativamente diminuito nel tempo</a:t>
            </a:r>
            <a:r>
              <a:rPr lang="it-IT"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notiamo meno volatilità nel tempo, si presume per il </a:t>
            </a:r>
            <a:r>
              <a:rPr lang="it-IT" sz="1800"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miglioramento del sistema sanitario</a:t>
            </a:r>
            <a:r>
              <a:rPr lang="it-IT"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095" name="Rectangle 1094">
            <a:extLst>
              <a:ext uri="{FF2B5EF4-FFF2-40B4-BE49-F238E27FC236}">
                <a16:creationId xmlns:a16="http://schemas.microsoft.com/office/drawing/2014/main" id="{F23A38CD-57C9-4263-BD4C-848B4DBC3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097" name="Rectangle 1096">
            <a:extLst>
              <a:ext uri="{FF2B5EF4-FFF2-40B4-BE49-F238E27FC236}">
                <a16:creationId xmlns:a16="http://schemas.microsoft.com/office/drawing/2014/main" id="{9CF973E3-73C1-4DB0-93F8-1715B07DF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692" y="744223"/>
            <a:ext cx="3422042" cy="539597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 descr="A picture containing text, screenshot, diagram, line&#10;&#10;Description automatically generated">
            <a:extLst>
              <a:ext uri="{FF2B5EF4-FFF2-40B4-BE49-F238E27FC236}">
                <a16:creationId xmlns:a16="http://schemas.microsoft.com/office/drawing/2014/main" id="{3C328A2E-E7A6-BD29-9B9D-3355D76C8A97}"/>
              </a:ext>
            </a:extLst>
          </p:cNvPr>
          <p:cNvPicPr>
            <a:picLocks noChangeAspect="1"/>
          </p:cNvPicPr>
          <p:nvPr/>
        </p:nvPicPr>
        <p:blipFill>
          <a:blip r:embed="rId2"/>
          <a:stretch>
            <a:fillRect/>
          </a:stretch>
        </p:blipFill>
        <p:spPr>
          <a:xfrm>
            <a:off x="861034" y="1840623"/>
            <a:ext cx="3121358" cy="3203167"/>
          </a:xfrm>
          <a:prstGeom prst="rect">
            <a:avLst/>
          </a:prstGeom>
        </p:spPr>
      </p:pic>
      <p:sp>
        <p:nvSpPr>
          <p:cNvPr id="1099" name="Rectangle 1098">
            <a:extLst>
              <a:ext uri="{FF2B5EF4-FFF2-40B4-BE49-F238E27FC236}">
                <a16:creationId xmlns:a16="http://schemas.microsoft.com/office/drawing/2014/main" id="{365BA3A7-BD5C-4911-B7BD-AF41CEF11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3075" y="744223"/>
            <a:ext cx="2790855" cy="2600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Immagine che contiene testo, schermata, diagramma, linea&#10;&#10;Descrizione generata automaticamente">
            <a:extLst>
              <a:ext uri="{FF2B5EF4-FFF2-40B4-BE49-F238E27FC236}">
                <a16:creationId xmlns:a16="http://schemas.microsoft.com/office/drawing/2014/main" id="{6D48673C-B9F7-654F-236D-4EC758A9F91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10827" r="4255"/>
          <a:stretch>
            <a:fillRect/>
          </a:stretch>
        </p:blipFill>
        <p:spPr bwMode="auto">
          <a:xfrm>
            <a:off x="4509457" y="952587"/>
            <a:ext cx="2347683" cy="2218630"/>
          </a:xfrm>
          <a:prstGeom prst="rect">
            <a:avLst/>
          </a:prstGeom>
          <a:noFill/>
          <a:extLst>
            <a:ext uri="{909E8E84-426E-40DD-AFC4-6F175D3DCCD1}">
              <a14:hiddenFill xmlns:a14="http://schemas.microsoft.com/office/drawing/2010/main">
                <a:solidFill>
                  <a:srgbClr val="FFFFFF"/>
                </a:solidFill>
              </a14:hiddenFill>
            </a:ext>
          </a:extLst>
        </p:spPr>
      </p:pic>
      <p:sp>
        <p:nvSpPr>
          <p:cNvPr id="1101" name="Rectangle 1100">
            <a:extLst>
              <a:ext uri="{FF2B5EF4-FFF2-40B4-BE49-F238E27FC236}">
                <a16:creationId xmlns:a16="http://schemas.microsoft.com/office/drawing/2014/main" id="{B126A760-BA1B-4F38-A23C-1062E6080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3075" y="3507057"/>
            <a:ext cx="2790855" cy="26331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magine che contiene testo, diagramma, Diagramma, linea&#10;&#10;Descrizione generata automaticamente">
            <a:extLst>
              <a:ext uri="{FF2B5EF4-FFF2-40B4-BE49-F238E27FC236}">
                <a16:creationId xmlns:a16="http://schemas.microsoft.com/office/drawing/2014/main" id="{6BABCA2E-344E-36CC-D91B-9653E1F5FBB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43116" y="3823285"/>
            <a:ext cx="2480365" cy="2027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497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C6C9CC-FC88-2088-B91C-6C73D798EC61}"/>
              </a:ext>
            </a:extLst>
          </p:cNvPr>
          <p:cNvSpPr>
            <a:spLocks noGrp="1"/>
          </p:cNvSpPr>
          <p:nvPr>
            <p:ph type="title"/>
          </p:nvPr>
        </p:nvSpPr>
        <p:spPr>
          <a:xfrm>
            <a:off x="1158240" y="209550"/>
            <a:ext cx="9875520" cy="1356360"/>
          </a:xfrm>
        </p:spPr>
        <p:txBody>
          <a:bodyPr/>
          <a:lstStyle/>
          <a:p>
            <a:pPr algn="ctr"/>
            <a:r>
              <a:rPr lang="it-IT" b="1" dirty="0">
                <a:latin typeface="Times New Roman" panose="02020603050405020304" pitchFamily="18" charset="0"/>
                <a:cs typeface="Times New Roman" panose="02020603050405020304" pitchFamily="18" charset="0"/>
              </a:rPr>
              <a:t>CURVE 3D PER POPOLAZIONE</a:t>
            </a:r>
          </a:p>
        </p:txBody>
      </p:sp>
      <p:pic>
        <p:nvPicPr>
          <p:cNvPr id="5" name="Picture 1" descr="A picture containing text, sketch, design&#10;&#10;Description automatically generated">
            <a:extLst>
              <a:ext uri="{FF2B5EF4-FFF2-40B4-BE49-F238E27FC236}">
                <a16:creationId xmlns:a16="http://schemas.microsoft.com/office/drawing/2014/main" id="{974887BE-F72E-231B-D7A2-9067D3917D30}"/>
              </a:ext>
            </a:extLst>
          </p:cNvPr>
          <p:cNvPicPr>
            <a:picLocks noGrp="1" noChangeAspect="1"/>
          </p:cNvPicPr>
          <p:nvPr>
            <p:ph sz="half" idx="1"/>
          </p:nvPr>
        </p:nvPicPr>
        <p:blipFill>
          <a:blip r:embed="rId2"/>
          <a:stretch>
            <a:fillRect/>
          </a:stretch>
        </p:blipFill>
        <p:spPr>
          <a:xfrm>
            <a:off x="2202850" y="1877102"/>
            <a:ext cx="3401541" cy="3385011"/>
          </a:xfrm>
          <a:prstGeom prst="rect">
            <a:avLst/>
          </a:prstGeom>
        </p:spPr>
      </p:pic>
      <p:pic>
        <p:nvPicPr>
          <p:cNvPr id="6" name="Picture 1" descr="A picture containing text, sketch&#10;&#10;Description automatically generated">
            <a:extLst>
              <a:ext uri="{FF2B5EF4-FFF2-40B4-BE49-F238E27FC236}">
                <a16:creationId xmlns:a16="http://schemas.microsoft.com/office/drawing/2014/main" id="{E74306DF-6461-EA84-098E-A0FE49B22B4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77118" y="1877101"/>
            <a:ext cx="3530678" cy="3385011"/>
          </a:xfrm>
          <a:prstGeom prst="rect">
            <a:avLst/>
          </a:prstGeom>
        </p:spPr>
      </p:pic>
    </p:spTree>
    <p:extLst>
      <p:ext uri="{BB962C8B-B14F-4D97-AF65-F5344CB8AC3E}">
        <p14:creationId xmlns:p14="http://schemas.microsoft.com/office/powerpoint/2010/main" val="859663315"/>
      </p:ext>
    </p:extLst>
  </p:cSld>
  <p:clrMapOvr>
    <a:masterClrMapping/>
  </p:clrMapOvr>
</p:sld>
</file>

<file path=ppt/theme/theme1.xml><?xml version="1.0" encoding="utf-8"?>
<a:theme xmlns:a="http://schemas.openxmlformats.org/drawingml/2006/main" name="Base">
  <a:themeElements>
    <a:clrScheme name="Bas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2f3f53d-a228-4cd8-8bec-55a668e84b9b" xsi:nil="true"/>
    <lcf76f155ced4ddcb4097134ff3c332f xmlns="67d6777e-02be-4996-ba3e-00ce3fdc5d3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D8DB91D6E7208C4788E32C794E9772FF" ma:contentTypeVersion="8" ma:contentTypeDescription="Creare un nuovo documento." ma:contentTypeScope="" ma:versionID="6f3f5a53d702993ce7b5f3ac4412f3c3">
  <xsd:schema xmlns:xsd="http://www.w3.org/2001/XMLSchema" xmlns:xs="http://www.w3.org/2001/XMLSchema" xmlns:p="http://schemas.microsoft.com/office/2006/metadata/properties" xmlns:ns2="67d6777e-02be-4996-ba3e-00ce3fdc5d3a" xmlns:ns3="72f3f53d-a228-4cd8-8bec-55a668e84b9b" targetNamespace="http://schemas.microsoft.com/office/2006/metadata/properties" ma:root="true" ma:fieldsID="c5ba9784a56b56083e40a320779bbdfa" ns2:_="" ns3:_="">
    <xsd:import namespace="67d6777e-02be-4996-ba3e-00ce3fdc5d3a"/>
    <xsd:import namespace="72f3f53d-a228-4cd8-8bec-55a668e84b9b"/>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d6777e-02be-4996-ba3e-00ce3fdc5d3a"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Tag immagine" ma:readOnly="false" ma:fieldId="{5cf76f15-5ced-4ddc-b409-7134ff3c332f}" ma:taxonomyMulti="true" ma:sspId="f77b169b-7464-4c14-89c9-ab876efcba04"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f3f53d-a228-4cd8-8bec-55a668e84b9b"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102b753-ceb8-4e53-9a8f-b816f785f4a0}" ma:internalName="TaxCatchAll" ma:showField="CatchAllData" ma:web="72f3f53d-a228-4cd8-8bec-55a668e84b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775A23-75CA-4614-9647-C9B2CE742CA2}">
  <ds:schemaRefs>
    <ds:schemaRef ds:uri="http://schemas.microsoft.com/office/2006/metadata/properties"/>
    <ds:schemaRef ds:uri="http://schemas.microsoft.com/office/infopath/2007/PartnerControls"/>
    <ds:schemaRef ds:uri="71af3243-3dd4-4a8d-8c0d-dd76da1f02a5"/>
    <ds:schemaRef ds:uri="72f3f53d-a228-4cd8-8bec-55a668e84b9b"/>
    <ds:schemaRef ds:uri="67d6777e-02be-4996-ba3e-00ce3fdc5d3a"/>
  </ds:schemaRefs>
</ds:datastoreItem>
</file>

<file path=customXml/itemProps2.xml><?xml version="1.0" encoding="utf-8"?>
<ds:datastoreItem xmlns:ds="http://schemas.openxmlformats.org/officeDocument/2006/customXml" ds:itemID="{405A9AAF-1FA6-42E4-A5AE-2DE2FB5A37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d6777e-02be-4996-ba3e-00ce3fdc5d3a"/>
    <ds:schemaRef ds:uri="72f3f53d-a228-4cd8-8bec-55a668e84b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451F4C-A3A1-4FF3-AEA5-AE3EFF175B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TM03457444[[fn=Base]]</Template>
  <TotalTime>28</TotalTime>
  <Words>2018</Words>
  <Application>Microsoft Office PowerPoint</Application>
  <PresentationFormat>Widescreen</PresentationFormat>
  <Paragraphs>118</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Corbel</vt:lpstr>
      <vt:lpstr>Söhne</vt:lpstr>
      <vt:lpstr>Symbol</vt:lpstr>
      <vt:lpstr>Times New Roman</vt:lpstr>
      <vt:lpstr>Base</vt:lpstr>
      <vt:lpstr>PowerPoint Presentation</vt:lpstr>
      <vt:lpstr>OBIETTIVO DELL’ANALISI</vt:lpstr>
      <vt:lpstr>4 PAESI A CONFRONTO</vt:lpstr>
      <vt:lpstr>TASSI DI MORTALITÀ PER POPOLAZIONE</vt:lpstr>
      <vt:lpstr>ASPETTATIVA DI VITA PER POPOLAZIONE</vt:lpstr>
      <vt:lpstr>Indicatori della salute e del benessere</vt:lpstr>
      <vt:lpstr>CURVE lx DEI PAESI</vt:lpstr>
      <vt:lpstr>ANALISI DEGLI INDICATORI NEL TEMPO</vt:lpstr>
      <vt:lpstr>CURVE 3D PER POPOLAZIONE</vt:lpstr>
      <vt:lpstr>CURVE 3D DEL GIAPPONE</vt:lpstr>
      <vt:lpstr>CONFRONTO DELL’EVOLUZIONE DELL’ASPETTATIVA DI VITA</vt:lpstr>
      <vt:lpstr>Modello Lee-carter</vt:lpstr>
      <vt:lpstr>Grafici residui</vt:lpstr>
      <vt:lpstr>PROIEZIONE DEL PARAMETRO KT PER PAESE</vt:lpstr>
      <vt:lpstr>STORICO DELL’ASPETTATIVA DI VITA (S.KOREA E GIAPPONE)</vt:lpstr>
      <vt:lpstr>STORICO DELL’ASPETTATIVA DI VITA (TAIWAN E HONG KONG)</vt:lpstr>
      <vt:lpstr>PREVISIONI ASPETTATIVA DI VITA</vt:lpstr>
      <vt:lpstr>PowerPoint Presentation</vt:lpstr>
      <vt:lpstr>TASSI DI FERTILITÀ DEI PAESI ORIENTALI</vt:lpstr>
      <vt:lpstr>PIRAMIDI DI ETÀ PER POPOLAZIONE (S.KOREA E GIAPPONE)</vt:lpstr>
      <vt:lpstr>PIRAMIDI DI ETÀ PER POPOLAZIONE (TAIWAN E HONG KONG)</vt:lpstr>
      <vt:lpstr>APPROFONDIMENTO SUD COREA </vt:lpstr>
      <vt:lpstr>APPROFONDIMENTO GIAPPONE</vt:lpstr>
      <vt:lpstr>DISTRIBUZIONE POPOLAZIONE GIAPPONESE</vt:lpstr>
      <vt:lpstr>ASPETTATIVE DI VITA ALLA NASCITA AUMENTO CENTENARI NEGLI ANNI</vt:lpstr>
      <vt:lpstr> IMPATTO E PROBLEMATICHE DELL’INVECCHIAMENTO DELLA POPOLAZIONE </vt:lpstr>
      <vt:lpstr>RIPERCUSSIONI DELL’ INVECCHIAMENTO DELLA POPOLAZIONE SUL SETTORE HEALTHCARE GIAPPONESE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Lorem Ipsum</dc:title>
  <dc:creator>Tommaso Zignani - tommaso.zignani@studio.unibo.it</dc:creator>
  <cp:lastModifiedBy>Matteo Ferniani - matteo.ferniani@studio.unibo.it</cp:lastModifiedBy>
  <cp:revision>9</cp:revision>
  <dcterms:created xsi:type="dcterms:W3CDTF">2023-05-11T13:06:48Z</dcterms:created>
  <dcterms:modified xsi:type="dcterms:W3CDTF">2023-05-14T09:29:56Z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