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Quicksan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icksand-bold.fntdata"/><Relationship Id="rId14" Type="http://schemas.openxmlformats.org/officeDocument/2006/relationships/font" Target="fonts/Quicksa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*Name for app can always change, if someone has better idea please let us know lol (to be more general to all vets)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*These quotes present both pros and cons, so maybe make </a:t>
            </a:r>
            <a:r>
              <a:rPr lang="en"/>
              <a:t>separate</a:t>
            </a:r>
            <a:r>
              <a:rPr lang="en"/>
              <a:t> slides, or only make them </a:t>
            </a:r>
            <a:r>
              <a:rPr lang="en"/>
              <a:t>positive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778100" y="1046225"/>
            <a:ext cx="5587800" cy="99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Hooah Housing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117300"/>
            <a:ext cx="8520600" cy="20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Brian Kropf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Jessica Yescas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Daniel Nam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Betsy Rosales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Angela Lee</a:t>
            </a:r>
          </a:p>
        </p:txBody>
      </p:sp>
      <p:cxnSp>
        <p:nvCxnSpPr>
          <p:cNvPr id="56" name="Shape 56"/>
          <p:cNvCxnSpPr/>
          <p:nvPr/>
        </p:nvCxnSpPr>
        <p:spPr>
          <a:xfrm flipH="1" rot="10800000">
            <a:off x="3587400" y="2036212"/>
            <a:ext cx="1969200" cy="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65500" y="1067375"/>
            <a:ext cx="4045200" cy="128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What is the </a:t>
            </a: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issue </a:t>
            </a: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we are solving?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Customer group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: Recently discharged 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student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veterans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What do we </a:t>
            </a:r>
            <a:r>
              <a:rPr b="1" lang="en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help </a:t>
            </a:r>
            <a:r>
              <a:rPr lang="en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them with?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Quicksand"/>
                <a:ea typeface="Quicksand"/>
                <a:cs typeface="Quicksand"/>
                <a:sym typeface="Quicksand"/>
              </a:rPr>
              <a:t>Social Isolation</a:t>
            </a:r>
            <a:r>
              <a:rPr lang="en" sz="2100">
                <a:latin typeface="Quicksand"/>
                <a:ea typeface="Quicksand"/>
                <a:cs typeface="Quicksand"/>
                <a:sym typeface="Quicksand"/>
              </a:rPr>
              <a:t>: Student veteran's isolation in academic settings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4" name="Shape 64"/>
          <p:cNvCxnSpPr/>
          <p:nvPr/>
        </p:nvCxnSpPr>
        <p:spPr>
          <a:xfrm flipH="1" rot="10800000">
            <a:off x="1237100" y="2572562"/>
            <a:ext cx="1969200" cy="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" name="Shape 65"/>
          <p:cNvCxnSpPr/>
          <p:nvPr/>
        </p:nvCxnSpPr>
        <p:spPr>
          <a:xfrm flipH="1" rot="10800000">
            <a:off x="5873400" y="2567412"/>
            <a:ext cx="1969200" cy="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1103200"/>
            <a:ext cx="8520600" cy="236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 might we support recently discharged veterans to successfully engage in school and minimize social isolation?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Hooah Housing will..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358200"/>
            <a:ext cx="8520600" cy="32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Make connection between student veterans in order to:</a:t>
            </a:r>
          </a:p>
          <a:p>
            <a:pPr indent="-381000" lvl="1" marL="914400">
              <a:spcBef>
                <a:spcPts val="0"/>
              </a:spcBef>
              <a:buSzPct val="100000"/>
              <a:buFont typeface="Quicksand"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Create </a:t>
            </a: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social</a:t>
            </a: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 network</a:t>
            </a:r>
          </a:p>
          <a:p>
            <a:pPr indent="-381000" lvl="1" marL="914400">
              <a:spcBef>
                <a:spcPts val="0"/>
              </a:spcBef>
              <a:buSzPct val="100000"/>
              <a:buFont typeface="Quicksand"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Assist in </a:t>
            </a: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transition</a:t>
            </a: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 to civilian (educational) environment</a:t>
            </a:r>
          </a:p>
          <a:p>
            <a:pPr indent="-419100" lvl="1" marL="914400">
              <a:spcBef>
                <a:spcPts val="0"/>
              </a:spcBef>
              <a:buSzPct val="125000"/>
              <a:buFont typeface="Quicksand"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Initiate opportunity to find better </a:t>
            </a: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housing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67100"/>
            <a:ext cx="3762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Features of Hooah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135200" y="1183625"/>
            <a:ext cx="6873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Quicksand"/>
              <a:buChar char="-"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Connect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with other student veterans in the nearby area to live with </a:t>
            </a:r>
          </a:p>
          <a:p>
            <a:pPr indent="-228600" lvl="0" marL="457200" rtl="0">
              <a:spcBef>
                <a:spcPts val="0"/>
              </a:spcBef>
              <a:buFont typeface="Quicksand"/>
              <a:buChar char="-"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Choose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from a variety of people to reside with based on their profiles</a:t>
            </a:r>
          </a:p>
          <a:p>
            <a:pPr indent="-228600" lvl="0" marL="457200" rtl="0">
              <a:spcBef>
                <a:spcPts val="0"/>
              </a:spcBef>
              <a:buFont typeface="Quicksand"/>
              <a:buChar char="-"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Chat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function to get to know each other better</a:t>
            </a:r>
          </a:p>
          <a:p>
            <a:pPr indent="-228600" lvl="0" marL="457200" rtl="0">
              <a:spcBef>
                <a:spcPts val="0"/>
              </a:spcBef>
              <a:buFont typeface="Quicksand"/>
              <a:buChar char="-"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List resources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student veterans can go to for help </a:t>
            </a:r>
          </a:p>
          <a:p>
            <a:pPr indent="-228600" lvl="0" marL="457200" rtl="0">
              <a:spcBef>
                <a:spcPts val="0"/>
              </a:spcBef>
              <a:buFont typeface="Quicksand"/>
              <a:buChar char="-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To be added: List of housings for veterans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*We hope veterans can share information and help each other out as well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4-30 at 11.23.54 PM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5" y="76074"/>
            <a:ext cx="2608850" cy="487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30 at 11.26.27 PM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323" y="52924"/>
            <a:ext cx="2722251" cy="498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30 at 11.27.49 PM.png"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300" y="114999"/>
            <a:ext cx="2608850" cy="48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4-30 at 11.27.19 PM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300" y="0"/>
            <a:ext cx="263849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30 at 11.26.49 PM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52" y="0"/>
            <a:ext cx="277384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30 at 11.30.28 PM.png"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9800" y="0"/>
            <a:ext cx="2686324" cy="50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What makes Hooah Housing important?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420650" y="1207025"/>
            <a:ext cx="6302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SzPct val="100000"/>
              <a:buFont typeface="Quicksand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School might be first place where a veteran learns to transition back into non-military life</a:t>
            </a:r>
          </a:p>
          <a:p>
            <a:pPr indent="-368300" lvl="0" marL="457200">
              <a:spcBef>
                <a:spcPts val="0"/>
              </a:spcBef>
              <a:buSzPct val="100000"/>
              <a:buFont typeface="Quicksand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Age &amp; background difference could amplify isolation</a:t>
            </a:r>
          </a:p>
          <a:p>
            <a:pPr indent="-368300" lvl="0" marL="457200">
              <a:spcBef>
                <a:spcPts val="0"/>
              </a:spcBef>
              <a:buSzPct val="100000"/>
              <a:buFont typeface="Quicksand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Not all student veterans know each other</a:t>
            </a:r>
          </a:p>
          <a:p>
            <a:pPr indent="-368300" lvl="0" marL="457200">
              <a:spcBef>
                <a:spcPts val="0"/>
              </a:spcBef>
              <a:buSzPct val="100000"/>
              <a:buFont typeface="Quicksand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Overcoming isolation in school can be beneficial to preventing other isolations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What student veterans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think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about Hooah...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105400" y="1136850"/>
            <a:ext cx="660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“Could be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helpful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to those who are looking for roommates...”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“Not too interested with living with other veterans, but would be interested if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cheaper housing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...”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“It is really helpful to be able to live with someone who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understands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where you’re coming from…”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"It could promote other veterans to pursue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higher education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..."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“ The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age difference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makes it difficult [to live with] sometimes…”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