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62"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6858000" cx="12192000"/>
  <p:notesSz cx="6858000" cy="9144000"/>
  <p:embeddedFontLst>
    <p:embeddedFont>
      <p:font typeface="Gill Sans"/>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UitKFo0hoMa65Xa0neqLBtSyO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illSans-bold.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GillSans-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4128c35c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04128c35c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7b49e1c26_5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107b49e1c26_5_6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7b49e1c26_5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107b49e1c26_5_5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b49e1c26_5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07b49e1c26_5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7b49e1c26_5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107b49e1c26_5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7b49e1c26_5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107b49e1c26_5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7b49e1c26_5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07b49e1c26_5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3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3"/>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20" name="Google Shape;20;p3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4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4"/>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4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88" name="Google Shape;88;p4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9" name="Shape 89"/>
        <p:cNvGrpSpPr/>
        <p:nvPr/>
      </p:nvGrpSpPr>
      <p:grpSpPr>
        <a:xfrm>
          <a:off x="0" y="0"/>
          <a:ext cx="0" cy="0"/>
          <a:chOff x="0" y="0"/>
          <a:chExt cx="0" cy="0"/>
        </a:xfrm>
      </p:grpSpPr>
      <p:sp>
        <p:nvSpPr>
          <p:cNvPr id="90" name="Google Shape;90;p45"/>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5"/>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4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95" name="Google Shape;95;p45"/>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05" name="Shape 105"/>
        <p:cNvGrpSpPr/>
        <p:nvPr/>
      </p:nvGrpSpPr>
      <p:grpSpPr>
        <a:xfrm>
          <a:off x="0" y="0"/>
          <a:ext cx="0" cy="0"/>
          <a:chOff x="0" y="0"/>
          <a:chExt cx="0" cy="0"/>
        </a:xfrm>
      </p:grpSpPr>
      <p:sp>
        <p:nvSpPr>
          <p:cNvPr id="106" name="Google Shape;106;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08" name="Google Shape;108;p3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111" name="Google Shape;111;p3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1" name="Shape 121"/>
        <p:cNvGrpSpPr/>
        <p:nvPr/>
      </p:nvGrpSpPr>
      <p:grpSpPr>
        <a:xfrm>
          <a:off x="0" y="0"/>
          <a:ext cx="0" cy="0"/>
          <a:chOff x="0" y="0"/>
          <a:chExt cx="0" cy="0"/>
        </a:xfrm>
      </p:grpSpPr>
      <p:sp>
        <p:nvSpPr>
          <p:cNvPr id="122" name="Google Shape;122;g107b49e1c26_5_461"/>
          <p:cNvSpPr txBox="1"/>
          <p:nvPr>
            <p:ph type="ctrTitle"/>
          </p:nvPr>
        </p:nvSpPr>
        <p:spPr>
          <a:xfrm>
            <a:off x="2417779" y="802298"/>
            <a:ext cx="8637000" cy="2541300"/>
          </a:xfrm>
          <a:prstGeom prst="rect">
            <a:avLst/>
          </a:prstGeom>
          <a:noFill/>
          <a:ln>
            <a:noFill/>
          </a:ln>
        </p:spPr>
        <p:txBody>
          <a:bodyPr anchorCtr="0" anchor="b" bIns="0" lIns="91425" spcFirstLastPara="1" rIns="91425" wrap="square" tIns="45700">
            <a:normAutofit/>
          </a:bodyPr>
          <a:lstStyle>
            <a:lvl1pPr lvl="0" rtl="0" algn="l">
              <a:lnSpc>
                <a:spcPct val="90000"/>
              </a:lnSpc>
              <a:spcBef>
                <a:spcPts val="0"/>
              </a:spcBef>
              <a:spcAft>
                <a:spcPts val="0"/>
              </a:spcAft>
              <a:buClr>
                <a:schemeClr val="dk1"/>
              </a:buClr>
              <a:buSzPts val="6600"/>
              <a:buFont typeface="Gill Sans"/>
              <a:buNone/>
              <a:defRPr sz="6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g107b49e1c26_5_461"/>
          <p:cNvSpPr txBox="1"/>
          <p:nvPr>
            <p:ph idx="1" type="subTitle"/>
          </p:nvPr>
        </p:nvSpPr>
        <p:spPr>
          <a:xfrm>
            <a:off x="2417780" y="3531204"/>
            <a:ext cx="8637000" cy="977700"/>
          </a:xfrm>
          <a:prstGeom prst="rect">
            <a:avLst/>
          </a:prstGeom>
          <a:noFill/>
          <a:ln>
            <a:noFill/>
          </a:ln>
        </p:spPr>
        <p:txBody>
          <a:bodyPr anchorCtr="0" anchor="t" bIns="91425" lIns="91425" spcFirstLastPara="1" rIns="91425" wrap="square" tIns="91425">
            <a:normAutofit/>
          </a:bodyPr>
          <a:lstStyle>
            <a:lvl1pPr lvl="0" rtl="0" algn="l">
              <a:lnSpc>
                <a:spcPct val="120000"/>
              </a:lnSpc>
              <a:spcBef>
                <a:spcPts val="1000"/>
              </a:spcBef>
              <a:spcAft>
                <a:spcPts val="0"/>
              </a:spcAft>
              <a:buSzPts val="1800"/>
              <a:buNone/>
              <a:defRPr b="0" sz="1800" cap="none">
                <a:solidFill>
                  <a:schemeClr val="dk1"/>
                </a:solidFill>
              </a:defRPr>
            </a:lvl1pPr>
            <a:lvl2pPr lvl="1" rtl="0" algn="ctr">
              <a:lnSpc>
                <a:spcPct val="120000"/>
              </a:lnSpc>
              <a:spcBef>
                <a:spcPts val="500"/>
              </a:spcBef>
              <a:spcAft>
                <a:spcPts val="0"/>
              </a:spcAft>
              <a:buSzPts val="1800"/>
              <a:buNone/>
              <a:defRPr sz="1800"/>
            </a:lvl2pPr>
            <a:lvl3pPr lvl="2" rtl="0" algn="ctr">
              <a:lnSpc>
                <a:spcPct val="120000"/>
              </a:lnSpc>
              <a:spcBef>
                <a:spcPts val="500"/>
              </a:spcBef>
              <a:spcAft>
                <a:spcPts val="0"/>
              </a:spcAft>
              <a:buSzPts val="1800"/>
              <a:buNone/>
              <a:defRPr sz="1800"/>
            </a:lvl3pPr>
            <a:lvl4pPr lvl="3" rtl="0" algn="ctr">
              <a:lnSpc>
                <a:spcPct val="120000"/>
              </a:lnSpc>
              <a:spcBef>
                <a:spcPts val="500"/>
              </a:spcBef>
              <a:spcAft>
                <a:spcPts val="0"/>
              </a:spcAft>
              <a:buSzPts val="1600"/>
              <a:buNone/>
              <a:defRPr sz="1600"/>
            </a:lvl4pPr>
            <a:lvl5pPr lvl="4" rtl="0" algn="ctr">
              <a:lnSpc>
                <a:spcPct val="120000"/>
              </a:lnSpc>
              <a:spcBef>
                <a:spcPts val="500"/>
              </a:spcBef>
              <a:spcAft>
                <a:spcPts val="0"/>
              </a:spcAft>
              <a:buSzPts val="1600"/>
              <a:buNone/>
              <a:defRPr sz="1600"/>
            </a:lvl5pPr>
            <a:lvl6pPr lvl="5" rtl="0" algn="ctr">
              <a:lnSpc>
                <a:spcPct val="120000"/>
              </a:lnSpc>
              <a:spcBef>
                <a:spcPts val="500"/>
              </a:spcBef>
              <a:spcAft>
                <a:spcPts val="0"/>
              </a:spcAft>
              <a:buSzPts val="1600"/>
              <a:buNone/>
              <a:defRPr sz="1600"/>
            </a:lvl6pPr>
            <a:lvl7pPr lvl="6" rtl="0" algn="ctr">
              <a:lnSpc>
                <a:spcPct val="120000"/>
              </a:lnSpc>
              <a:spcBef>
                <a:spcPts val="500"/>
              </a:spcBef>
              <a:spcAft>
                <a:spcPts val="0"/>
              </a:spcAft>
              <a:buSzPts val="1600"/>
              <a:buNone/>
              <a:defRPr sz="1600"/>
            </a:lvl7pPr>
            <a:lvl8pPr lvl="7" rtl="0" algn="ctr">
              <a:lnSpc>
                <a:spcPct val="120000"/>
              </a:lnSpc>
              <a:spcBef>
                <a:spcPts val="500"/>
              </a:spcBef>
              <a:spcAft>
                <a:spcPts val="0"/>
              </a:spcAft>
              <a:buSzPts val="1600"/>
              <a:buNone/>
              <a:defRPr sz="1600"/>
            </a:lvl8pPr>
            <a:lvl9pPr lvl="8" rtl="0" algn="ctr">
              <a:lnSpc>
                <a:spcPct val="120000"/>
              </a:lnSpc>
              <a:spcBef>
                <a:spcPts val="500"/>
              </a:spcBef>
              <a:spcAft>
                <a:spcPts val="0"/>
              </a:spcAft>
              <a:buSzPts val="1600"/>
              <a:buNone/>
              <a:defRPr sz="1600"/>
            </a:lvl9pPr>
          </a:lstStyle>
          <a:p/>
        </p:txBody>
      </p:sp>
      <p:sp>
        <p:nvSpPr>
          <p:cNvPr id="124" name="Google Shape;124;g107b49e1c26_5_461"/>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g107b49e1c26_5_461"/>
          <p:cNvSpPr txBox="1"/>
          <p:nvPr>
            <p:ph idx="11" type="ftr"/>
          </p:nvPr>
        </p:nvSpPr>
        <p:spPr>
          <a:xfrm>
            <a:off x="2416500" y="329307"/>
            <a:ext cx="49740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107b49e1c26_5_461"/>
          <p:cNvSpPr txBox="1"/>
          <p:nvPr>
            <p:ph idx="12" type="sldNum"/>
          </p:nvPr>
        </p:nvSpPr>
        <p:spPr>
          <a:xfrm>
            <a:off x="1437664"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27" name="Google Shape;127;g107b49e1c26_5_461"/>
          <p:cNvCxnSpPr/>
          <p:nvPr/>
        </p:nvCxnSpPr>
        <p:spPr>
          <a:xfrm>
            <a:off x="2417780" y="3528542"/>
            <a:ext cx="86370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8" name="Shape 128"/>
        <p:cNvGrpSpPr/>
        <p:nvPr/>
      </p:nvGrpSpPr>
      <p:grpSpPr>
        <a:xfrm>
          <a:off x="0" y="0"/>
          <a:ext cx="0" cy="0"/>
          <a:chOff x="0" y="0"/>
          <a:chExt cx="0" cy="0"/>
        </a:xfrm>
      </p:grpSpPr>
      <p:sp>
        <p:nvSpPr>
          <p:cNvPr id="129" name="Google Shape;129;g107b49e1c26_5_468"/>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107b49e1c26_5_468"/>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107b49e1c26_5_468"/>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2" name="Shape 132"/>
        <p:cNvGrpSpPr/>
        <p:nvPr/>
      </p:nvGrpSpPr>
      <p:grpSpPr>
        <a:xfrm>
          <a:off x="0" y="0"/>
          <a:ext cx="0" cy="0"/>
          <a:chOff x="0" y="0"/>
          <a:chExt cx="0" cy="0"/>
        </a:xfrm>
      </p:grpSpPr>
      <p:sp>
        <p:nvSpPr>
          <p:cNvPr id="133" name="Google Shape;133;g107b49e1c26_5_472"/>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107b49e1c26_5_472"/>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35" name="Google Shape;135;g107b49e1c26_5_472"/>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g107b49e1c26_5_472"/>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g107b49e1c26_5_472"/>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38" name="Google Shape;138;g107b49e1c26_5_472"/>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39" name="Shape 139"/>
        <p:cNvGrpSpPr/>
        <p:nvPr/>
      </p:nvGrpSpPr>
      <p:grpSpPr>
        <a:xfrm>
          <a:off x="0" y="0"/>
          <a:ext cx="0" cy="0"/>
          <a:chOff x="0" y="0"/>
          <a:chExt cx="0" cy="0"/>
        </a:xfrm>
      </p:grpSpPr>
      <p:sp>
        <p:nvSpPr>
          <p:cNvPr id="140" name="Google Shape;140;g107b49e1c26_5_479"/>
          <p:cNvSpPr txBox="1"/>
          <p:nvPr>
            <p:ph type="title"/>
          </p:nvPr>
        </p:nvSpPr>
        <p:spPr>
          <a:xfrm>
            <a:off x="1454239" y="1756130"/>
            <a:ext cx="8643300" cy="18879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600"/>
              <a:buFont typeface="Gill Sans"/>
              <a:buNone/>
              <a:defRPr sz="36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g107b49e1c26_5_479"/>
          <p:cNvSpPr txBox="1"/>
          <p:nvPr>
            <p:ph idx="1" type="body"/>
          </p:nvPr>
        </p:nvSpPr>
        <p:spPr>
          <a:xfrm>
            <a:off x="1454239" y="3806195"/>
            <a:ext cx="8630400" cy="1012800"/>
          </a:xfrm>
          <a:prstGeom prst="rect">
            <a:avLst/>
          </a:prstGeom>
          <a:noFill/>
          <a:ln>
            <a:noFill/>
          </a:ln>
        </p:spPr>
        <p:txBody>
          <a:bodyPr anchorCtr="0" anchor="t" bIns="45700" lIns="91425" spcFirstLastPara="1" rIns="91425" wrap="square" tIns="91425">
            <a:normAutofit/>
          </a:bodyPr>
          <a:lstStyle>
            <a:lvl1pPr indent="-228600" lvl="0" marL="457200" rtl="0" algn="l">
              <a:lnSpc>
                <a:spcPct val="120000"/>
              </a:lnSpc>
              <a:spcBef>
                <a:spcPts val="1000"/>
              </a:spcBef>
              <a:spcAft>
                <a:spcPts val="0"/>
              </a:spcAft>
              <a:buSzPts val="1800"/>
              <a:buNone/>
              <a:defRPr sz="1800">
                <a:solidFill>
                  <a:schemeClr val="dk1"/>
                </a:solidFill>
              </a:defRPr>
            </a:lvl1pPr>
            <a:lvl2pPr indent="-228600" lvl="1" marL="914400" rtl="0" algn="l">
              <a:lnSpc>
                <a:spcPct val="120000"/>
              </a:lnSpc>
              <a:spcBef>
                <a:spcPts val="500"/>
              </a:spcBef>
              <a:spcAft>
                <a:spcPts val="0"/>
              </a:spcAft>
              <a:buSzPts val="1800"/>
              <a:buNone/>
              <a:defRPr sz="1800">
                <a:solidFill>
                  <a:srgbClr val="888888"/>
                </a:solidFill>
              </a:defRPr>
            </a:lvl2pPr>
            <a:lvl3pPr indent="-228600" lvl="2" marL="1371600" rtl="0" algn="l">
              <a:lnSpc>
                <a:spcPct val="120000"/>
              </a:lnSpc>
              <a:spcBef>
                <a:spcPts val="500"/>
              </a:spcBef>
              <a:spcAft>
                <a:spcPts val="0"/>
              </a:spcAft>
              <a:buSzPts val="1800"/>
              <a:buNone/>
              <a:defRPr sz="1800">
                <a:solidFill>
                  <a:srgbClr val="888888"/>
                </a:solidFill>
              </a:defRPr>
            </a:lvl3pPr>
            <a:lvl4pPr indent="-228600" lvl="3" marL="1828800" rtl="0" algn="l">
              <a:lnSpc>
                <a:spcPct val="120000"/>
              </a:lnSpc>
              <a:spcBef>
                <a:spcPts val="500"/>
              </a:spcBef>
              <a:spcAft>
                <a:spcPts val="0"/>
              </a:spcAft>
              <a:buSzPts val="1600"/>
              <a:buNone/>
              <a:defRPr sz="1600">
                <a:solidFill>
                  <a:srgbClr val="888888"/>
                </a:solidFill>
              </a:defRPr>
            </a:lvl4pPr>
            <a:lvl5pPr indent="-228600" lvl="4" marL="2286000" rtl="0" algn="l">
              <a:lnSpc>
                <a:spcPct val="120000"/>
              </a:lnSpc>
              <a:spcBef>
                <a:spcPts val="500"/>
              </a:spcBef>
              <a:spcAft>
                <a:spcPts val="0"/>
              </a:spcAft>
              <a:buSzPts val="1600"/>
              <a:buNone/>
              <a:defRPr sz="1600">
                <a:solidFill>
                  <a:srgbClr val="888888"/>
                </a:solidFill>
              </a:defRPr>
            </a:lvl5pPr>
            <a:lvl6pPr indent="-228600" lvl="5" marL="2743200" rtl="0" algn="l">
              <a:lnSpc>
                <a:spcPct val="120000"/>
              </a:lnSpc>
              <a:spcBef>
                <a:spcPts val="500"/>
              </a:spcBef>
              <a:spcAft>
                <a:spcPts val="0"/>
              </a:spcAft>
              <a:buSzPts val="1600"/>
              <a:buNone/>
              <a:defRPr sz="1600">
                <a:solidFill>
                  <a:srgbClr val="888888"/>
                </a:solidFill>
              </a:defRPr>
            </a:lvl6pPr>
            <a:lvl7pPr indent="-228600" lvl="6" marL="3200400" rtl="0" algn="l">
              <a:lnSpc>
                <a:spcPct val="120000"/>
              </a:lnSpc>
              <a:spcBef>
                <a:spcPts val="500"/>
              </a:spcBef>
              <a:spcAft>
                <a:spcPts val="0"/>
              </a:spcAft>
              <a:buSzPts val="1600"/>
              <a:buNone/>
              <a:defRPr sz="1600">
                <a:solidFill>
                  <a:srgbClr val="888888"/>
                </a:solidFill>
              </a:defRPr>
            </a:lvl7pPr>
            <a:lvl8pPr indent="-228600" lvl="7" marL="3657600" rtl="0" algn="l">
              <a:lnSpc>
                <a:spcPct val="120000"/>
              </a:lnSpc>
              <a:spcBef>
                <a:spcPts val="500"/>
              </a:spcBef>
              <a:spcAft>
                <a:spcPts val="0"/>
              </a:spcAft>
              <a:buSzPts val="1600"/>
              <a:buNone/>
              <a:defRPr sz="1600">
                <a:solidFill>
                  <a:srgbClr val="888888"/>
                </a:solidFill>
              </a:defRPr>
            </a:lvl8pPr>
            <a:lvl9pPr indent="-228600" lvl="8" marL="4114800" rtl="0" algn="l">
              <a:lnSpc>
                <a:spcPct val="120000"/>
              </a:lnSpc>
              <a:spcBef>
                <a:spcPts val="500"/>
              </a:spcBef>
              <a:spcAft>
                <a:spcPts val="0"/>
              </a:spcAft>
              <a:buSzPts val="1600"/>
              <a:buNone/>
              <a:defRPr sz="1600">
                <a:solidFill>
                  <a:srgbClr val="888888"/>
                </a:solidFill>
              </a:defRPr>
            </a:lvl9pPr>
          </a:lstStyle>
          <a:p/>
        </p:txBody>
      </p:sp>
      <p:sp>
        <p:nvSpPr>
          <p:cNvPr id="142" name="Google Shape;142;g107b49e1c26_5_479"/>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g107b49e1c26_5_479"/>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g107b49e1c26_5_479"/>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45" name="Google Shape;145;g107b49e1c26_5_479"/>
          <p:cNvCxnSpPr/>
          <p:nvPr/>
        </p:nvCxnSpPr>
        <p:spPr>
          <a:xfrm>
            <a:off x="1454239" y="3804985"/>
            <a:ext cx="8630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46" name="Shape 146"/>
        <p:cNvGrpSpPr/>
        <p:nvPr/>
      </p:nvGrpSpPr>
      <p:grpSpPr>
        <a:xfrm>
          <a:off x="0" y="0"/>
          <a:ext cx="0" cy="0"/>
          <a:chOff x="0" y="0"/>
          <a:chExt cx="0" cy="0"/>
        </a:xfrm>
      </p:grpSpPr>
      <p:sp>
        <p:nvSpPr>
          <p:cNvPr id="147" name="Google Shape;147;g107b49e1c26_5_486"/>
          <p:cNvSpPr txBox="1"/>
          <p:nvPr>
            <p:ph type="title"/>
          </p:nvPr>
        </p:nvSpPr>
        <p:spPr>
          <a:xfrm>
            <a:off x="1449217" y="804889"/>
            <a:ext cx="9605700" cy="10593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g107b49e1c26_5_486"/>
          <p:cNvSpPr txBox="1"/>
          <p:nvPr>
            <p:ph idx="1" type="body"/>
          </p:nvPr>
        </p:nvSpPr>
        <p:spPr>
          <a:xfrm>
            <a:off x="1447331" y="2010878"/>
            <a:ext cx="4645200" cy="34485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49" name="Google Shape;149;g107b49e1c26_5_486"/>
          <p:cNvSpPr txBox="1"/>
          <p:nvPr>
            <p:ph idx="2" type="body"/>
          </p:nvPr>
        </p:nvSpPr>
        <p:spPr>
          <a:xfrm>
            <a:off x="6413771" y="2017343"/>
            <a:ext cx="4645200" cy="3441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50" name="Google Shape;150;g107b49e1c26_5_486"/>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107b49e1c26_5_486"/>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107b49e1c26_5_486"/>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53" name="Google Shape;153;g107b49e1c26_5_486"/>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54" name="Shape 154"/>
        <p:cNvGrpSpPr/>
        <p:nvPr/>
      </p:nvGrpSpPr>
      <p:grpSpPr>
        <a:xfrm>
          <a:off x="0" y="0"/>
          <a:ext cx="0" cy="0"/>
          <a:chOff x="0" y="0"/>
          <a:chExt cx="0" cy="0"/>
        </a:xfrm>
      </p:grpSpPr>
      <p:sp>
        <p:nvSpPr>
          <p:cNvPr id="155" name="Google Shape;155;g107b49e1c26_5_494"/>
          <p:cNvSpPr txBox="1"/>
          <p:nvPr>
            <p:ph type="title"/>
          </p:nvPr>
        </p:nvSpPr>
        <p:spPr>
          <a:xfrm>
            <a:off x="1447191" y="804163"/>
            <a:ext cx="9607800" cy="10563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g107b49e1c26_5_494"/>
          <p:cNvSpPr txBox="1"/>
          <p:nvPr>
            <p:ph idx="1" type="body"/>
          </p:nvPr>
        </p:nvSpPr>
        <p:spPr>
          <a:xfrm>
            <a:off x="1447191" y="2019549"/>
            <a:ext cx="4645200" cy="801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1000"/>
              </a:spcBef>
              <a:spcAft>
                <a:spcPts val="0"/>
              </a:spcAft>
              <a:buSzPts val="2200"/>
              <a:buNone/>
              <a:defRPr b="0" sz="2200" cap="none">
                <a:solidFill>
                  <a:schemeClr val="accent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157" name="Google Shape;157;g107b49e1c26_5_494"/>
          <p:cNvSpPr txBox="1"/>
          <p:nvPr>
            <p:ph idx="2" type="body"/>
          </p:nvPr>
        </p:nvSpPr>
        <p:spPr>
          <a:xfrm>
            <a:off x="1447191" y="2824269"/>
            <a:ext cx="4645200" cy="26445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58" name="Google Shape;158;g107b49e1c26_5_494"/>
          <p:cNvSpPr txBox="1"/>
          <p:nvPr>
            <p:ph idx="3" type="body"/>
          </p:nvPr>
        </p:nvSpPr>
        <p:spPr>
          <a:xfrm>
            <a:off x="6412362" y="2023003"/>
            <a:ext cx="4645200" cy="8022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1000"/>
              </a:spcBef>
              <a:spcAft>
                <a:spcPts val="0"/>
              </a:spcAft>
              <a:buSzPts val="2200"/>
              <a:buNone/>
              <a:defRPr b="0" sz="2200" cap="none">
                <a:solidFill>
                  <a:schemeClr val="accent1"/>
                </a:solidFill>
              </a:defRPr>
            </a:lvl1pPr>
            <a:lvl2pPr indent="-228600" lvl="1" marL="914400" rtl="0" algn="l">
              <a:lnSpc>
                <a:spcPct val="120000"/>
              </a:lnSpc>
              <a:spcBef>
                <a:spcPts val="500"/>
              </a:spcBef>
              <a:spcAft>
                <a:spcPts val="0"/>
              </a:spcAft>
              <a:buSzPts val="2000"/>
              <a:buNone/>
              <a:defRPr b="1" sz="2000"/>
            </a:lvl2pPr>
            <a:lvl3pPr indent="-228600" lvl="2" marL="1371600" rtl="0" algn="l">
              <a:lnSpc>
                <a:spcPct val="120000"/>
              </a:lnSpc>
              <a:spcBef>
                <a:spcPts val="500"/>
              </a:spcBef>
              <a:spcAft>
                <a:spcPts val="0"/>
              </a:spcAft>
              <a:buSzPts val="1800"/>
              <a:buNone/>
              <a:defRPr b="1" sz="1800"/>
            </a:lvl3pPr>
            <a:lvl4pPr indent="-228600" lvl="3" marL="1828800" rtl="0" algn="l">
              <a:lnSpc>
                <a:spcPct val="120000"/>
              </a:lnSpc>
              <a:spcBef>
                <a:spcPts val="500"/>
              </a:spcBef>
              <a:spcAft>
                <a:spcPts val="0"/>
              </a:spcAft>
              <a:buSzPts val="1600"/>
              <a:buNone/>
              <a:defRPr b="1" sz="1600"/>
            </a:lvl4pPr>
            <a:lvl5pPr indent="-228600" lvl="4" marL="2286000" rtl="0" algn="l">
              <a:lnSpc>
                <a:spcPct val="120000"/>
              </a:lnSpc>
              <a:spcBef>
                <a:spcPts val="500"/>
              </a:spcBef>
              <a:spcAft>
                <a:spcPts val="0"/>
              </a:spcAft>
              <a:buSzPts val="1600"/>
              <a:buNone/>
              <a:defRPr b="1" sz="1600"/>
            </a:lvl5pPr>
            <a:lvl6pPr indent="-228600" lvl="5" marL="2743200" rtl="0" algn="l">
              <a:lnSpc>
                <a:spcPct val="120000"/>
              </a:lnSpc>
              <a:spcBef>
                <a:spcPts val="500"/>
              </a:spcBef>
              <a:spcAft>
                <a:spcPts val="0"/>
              </a:spcAft>
              <a:buSzPts val="1600"/>
              <a:buNone/>
              <a:defRPr b="1" sz="1600"/>
            </a:lvl6pPr>
            <a:lvl7pPr indent="-228600" lvl="6" marL="3200400" rtl="0" algn="l">
              <a:lnSpc>
                <a:spcPct val="120000"/>
              </a:lnSpc>
              <a:spcBef>
                <a:spcPts val="500"/>
              </a:spcBef>
              <a:spcAft>
                <a:spcPts val="0"/>
              </a:spcAft>
              <a:buSzPts val="1600"/>
              <a:buNone/>
              <a:defRPr b="1" sz="1600"/>
            </a:lvl7pPr>
            <a:lvl8pPr indent="-228600" lvl="7" marL="3657600" rtl="0" algn="l">
              <a:lnSpc>
                <a:spcPct val="120000"/>
              </a:lnSpc>
              <a:spcBef>
                <a:spcPts val="500"/>
              </a:spcBef>
              <a:spcAft>
                <a:spcPts val="0"/>
              </a:spcAft>
              <a:buSzPts val="1600"/>
              <a:buNone/>
              <a:defRPr b="1" sz="1600"/>
            </a:lvl8pPr>
            <a:lvl9pPr indent="-228600" lvl="8" marL="4114800" rtl="0" algn="l">
              <a:lnSpc>
                <a:spcPct val="120000"/>
              </a:lnSpc>
              <a:spcBef>
                <a:spcPts val="500"/>
              </a:spcBef>
              <a:spcAft>
                <a:spcPts val="0"/>
              </a:spcAft>
              <a:buSzPts val="1600"/>
              <a:buNone/>
              <a:defRPr b="1" sz="1600"/>
            </a:lvl9pPr>
          </a:lstStyle>
          <a:p/>
        </p:txBody>
      </p:sp>
      <p:sp>
        <p:nvSpPr>
          <p:cNvPr id="159" name="Google Shape;159;g107b49e1c26_5_494"/>
          <p:cNvSpPr txBox="1"/>
          <p:nvPr>
            <p:ph idx="4" type="body"/>
          </p:nvPr>
        </p:nvSpPr>
        <p:spPr>
          <a:xfrm>
            <a:off x="6412362" y="2821491"/>
            <a:ext cx="4645200" cy="26373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60" name="Google Shape;160;g107b49e1c26_5_494"/>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g107b49e1c26_5_494"/>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g107b49e1c26_5_494"/>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63" name="Google Shape;163;g107b49e1c26_5_494"/>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64" name="Shape 164"/>
        <p:cNvGrpSpPr/>
        <p:nvPr/>
      </p:nvGrpSpPr>
      <p:grpSpPr>
        <a:xfrm>
          <a:off x="0" y="0"/>
          <a:ext cx="0" cy="0"/>
          <a:chOff x="0" y="0"/>
          <a:chExt cx="0" cy="0"/>
        </a:xfrm>
      </p:grpSpPr>
      <p:sp>
        <p:nvSpPr>
          <p:cNvPr id="165" name="Google Shape;165;g107b49e1c26_5_504"/>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g107b49e1c26_5_504"/>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g107b49e1c26_5_504"/>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g107b49e1c26_5_504"/>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69" name="Google Shape;169;g107b49e1c26_5_504"/>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3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70" name="Shape 170"/>
        <p:cNvGrpSpPr/>
        <p:nvPr/>
      </p:nvGrpSpPr>
      <p:grpSpPr>
        <a:xfrm>
          <a:off x="0" y="0"/>
          <a:ext cx="0" cy="0"/>
          <a:chOff x="0" y="0"/>
          <a:chExt cx="0" cy="0"/>
        </a:xfrm>
      </p:grpSpPr>
      <p:sp>
        <p:nvSpPr>
          <p:cNvPr id="171" name="Google Shape;171;g107b49e1c26_5_510"/>
          <p:cNvSpPr txBox="1"/>
          <p:nvPr>
            <p:ph type="title"/>
          </p:nvPr>
        </p:nvSpPr>
        <p:spPr>
          <a:xfrm>
            <a:off x="1444671" y="798973"/>
            <a:ext cx="3273000" cy="22470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Gill Sans"/>
              <a:buNone/>
              <a:defRPr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g107b49e1c26_5_510"/>
          <p:cNvSpPr txBox="1"/>
          <p:nvPr>
            <p:ph idx="1" type="body"/>
          </p:nvPr>
        </p:nvSpPr>
        <p:spPr>
          <a:xfrm>
            <a:off x="5043714" y="798974"/>
            <a:ext cx="6012600" cy="4658700"/>
          </a:xfrm>
          <a:prstGeom prst="rect">
            <a:avLst/>
          </a:prstGeom>
          <a:noFill/>
          <a:ln>
            <a:noFill/>
          </a:ln>
        </p:spPr>
        <p:txBody>
          <a:bodyPr anchorCtr="0" anchor="ctr"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73" name="Google Shape;173;g107b49e1c26_5_510"/>
          <p:cNvSpPr txBox="1"/>
          <p:nvPr>
            <p:ph idx="2" type="body"/>
          </p:nvPr>
        </p:nvSpPr>
        <p:spPr>
          <a:xfrm>
            <a:off x="1444671" y="3205491"/>
            <a:ext cx="3275100" cy="22482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SzPts val="1600"/>
              <a:buNone/>
              <a:defRPr sz="16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174" name="Google Shape;174;g107b49e1c26_5_510"/>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g107b49e1c26_5_510"/>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6" name="Google Shape;176;g107b49e1c26_5_510"/>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77" name="Google Shape;177;g107b49e1c26_5_510"/>
          <p:cNvCxnSpPr/>
          <p:nvPr/>
        </p:nvCxnSpPr>
        <p:spPr>
          <a:xfrm>
            <a:off x="1448280" y="3205491"/>
            <a:ext cx="3269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78" name="Shape 178"/>
        <p:cNvGrpSpPr/>
        <p:nvPr/>
      </p:nvGrpSpPr>
      <p:grpSpPr>
        <a:xfrm>
          <a:off x="0" y="0"/>
          <a:ext cx="0" cy="0"/>
          <a:chOff x="0" y="0"/>
          <a:chExt cx="0" cy="0"/>
        </a:xfrm>
      </p:grpSpPr>
      <p:grpSp>
        <p:nvGrpSpPr>
          <p:cNvPr id="179" name="Google Shape;179;g107b49e1c26_5_518"/>
          <p:cNvGrpSpPr/>
          <p:nvPr/>
        </p:nvGrpSpPr>
        <p:grpSpPr>
          <a:xfrm>
            <a:off x="7477387" y="482170"/>
            <a:ext cx="4074600" cy="5149200"/>
            <a:chOff x="7477387" y="482170"/>
            <a:chExt cx="4074600" cy="5149200"/>
          </a:xfrm>
        </p:grpSpPr>
        <p:sp>
          <p:nvSpPr>
            <p:cNvPr id="180" name="Google Shape;180;g107b49e1c26_5_518"/>
            <p:cNvSpPr/>
            <p:nvPr/>
          </p:nvSpPr>
          <p:spPr>
            <a:xfrm>
              <a:off x="7477387" y="482170"/>
              <a:ext cx="4074600" cy="5149200"/>
            </a:xfrm>
            <a:prstGeom prst="rect">
              <a:avLst/>
            </a:prstGeom>
            <a:gradFill>
              <a:gsLst>
                <a:gs pos="0">
                  <a:srgbClr val="000001"/>
                </a:gs>
                <a:gs pos="100000">
                  <a:srgbClr val="191919"/>
                </a:gs>
              </a:gsLst>
              <a:lin ang="5400012" scaled="0"/>
            </a:gradFill>
            <a:ln>
              <a:noFill/>
            </a:ln>
            <a:effectLst>
              <a:outerShdw blurRad="127000" sx="98000" rotWithShape="0" algn="tl" dir="4740000" dist="228600" sy="98000">
                <a:srgbClr val="000000">
                  <a:alpha val="333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07b49e1c26_5_518"/>
            <p:cNvSpPr/>
            <p:nvPr/>
          </p:nvSpPr>
          <p:spPr>
            <a:xfrm>
              <a:off x="7790446" y="812506"/>
              <a:ext cx="3450300" cy="4466400"/>
            </a:xfrm>
            <a:prstGeom prst="rect">
              <a:avLst/>
            </a:prstGeom>
            <a:gradFill>
              <a:gsLst>
                <a:gs pos="0">
                  <a:srgbClr val="DADADA"/>
                </a:gs>
                <a:gs pos="100000">
                  <a:srgbClr val="FFFFFE"/>
                </a:gs>
              </a:gsLst>
              <a:lin ang="16200038"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g107b49e1c26_5_518"/>
          <p:cNvSpPr txBox="1"/>
          <p:nvPr>
            <p:ph type="title"/>
          </p:nvPr>
        </p:nvSpPr>
        <p:spPr>
          <a:xfrm>
            <a:off x="1451206" y="1129513"/>
            <a:ext cx="5532300" cy="18306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Gill Sans"/>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g107b49e1c26_5_518"/>
          <p:cNvSpPr/>
          <p:nvPr>
            <p:ph idx="2" type="pic"/>
          </p:nvPr>
        </p:nvSpPr>
        <p:spPr>
          <a:xfrm>
            <a:off x="8124389" y="1122542"/>
            <a:ext cx="2791200" cy="3866400"/>
          </a:xfrm>
          <a:prstGeom prst="rect">
            <a:avLst/>
          </a:prstGeom>
          <a:solidFill>
            <a:srgbClr val="D8D8D8"/>
          </a:solidFill>
          <a:ln>
            <a:noFill/>
          </a:ln>
        </p:spPr>
      </p:sp>
      <p:sp>
        <p:nvSpPr>
          <p:cNvPr id="184" name="Google Shape;184;g107b49e1c26_5_518"/>
          <p:cNvSpPr txBox="1"/>
          <p:nvPr>
            <p:ph idx="1" type="body"/>
          </p:nvPr>
        </p:nvSpPr>
        <p:spPr>
          <a:xfrm>
            <a:off x="1450329" y="3145992"/>
            <a:ext cx="5524500" cy="2003700"/>
          </a:xfrm>
          <a:prstGeom prst="rect">
            <a:avLst/>
          </a:prstGeom>
          <a:noFill/>
          <a:ln>
            <a:noFill/>
          </a:ln>
        </p:spPr>
        <p:txBody>
          <a:bodyPr anchorCtr="0" anchor="t" bIns="45700" lIns="91425" spcFirstLastPara="1" rIns="91425" wrap="square" tIns="45700">
            <a:normAutofit/>
          </a:bodyPr>
          <a:lstStyle>
            <a:lvl1pPr indent="-228600" lvl="0" marL="457200" rtl="0" algn="l">
              <a:lnSpc>
                <a:spcPct val="120000"/>
              </a:lnSpc>
              <a:spcBef>
                <a:spcPts val="1000"/>
              </a:spcBef>
              <a:spcAft>
                <a:spcPts val="0"/>
              </a:spcAft>
              <a:buSzPts val="1800"/>
              <a:buNone/>
              <a:defRPr sz="1800"/>
            </a:lvl1pPr>
            <a:lvl2pPr indent="-228600" lvl="1" marL="914400" rtl="0" algn="l">
              <a:lnSpc>
                <a:spcPct val="120000"/>
              </a:lnSpc>
              <a:spcBef>
                <a:spcPts val="500"/>
              </a:spcBef>
              <a:spcAft>
                <a:spcPts val="0"/>
              </a:spcAft>
              <a:buSzPts val="1400"/>
              <a:buNone/>
              <a:defRPr sz="1400"/>
            </a:lvl2pPr>
            <a:lvl3pPr indent="-228600" lvl="2" marL="1371600" rtl="0" algn="l">
              <a:lnSpc>
                <a:spcPct val="120000"/>
              </a:lnSpc>
              <a:spcBef>
                <a:spcPts val="500"/>
              </a:spcBef>
              <a:spcAft>
                <a:spcPts val="0"/>
              </a:spcAft>
              <a:buSzPts val="1200"/>
              <a:buNone/>
              <a:defRPr sz="1200"/>
            </a:lvl3pPr>
            <a:lvl4pPr indent="-228600" lvl="3" marL="1828800" rtl="0" algn="l">
              <a:lnSpc>
                <a:spcPct val="120000"/>
              </a:lnSpc>
              <a:spcBef>
                <a:spcPts val="500"/>
              </a:spcBef>
              <a:spcAft>
                <a:spcPts val="0"/>
              </a:spcAft>
              <a:buSzPts val="1000"/>
              <a:buNone/>
              <a:defRPr sz="1000"/>
            </a:lvl4pPr>
            <a:lvl5pPr indent="-228600" lvl="4" marL="2286000" rtl="0" algn="l">
              <a:lnSpc>
                <a:spcPct val="120000"/>
              </a:lnSpc>
              <a:spcBef>
                <a:spcPts val="500"/>
              </a:spcBef>
              <a:spcAft>
                <a:spcPts val="0"/>
              </a:spcAft>
              <a:buSzPts val="1000"/>
              <a:buNone/>
              <a:defRPr sz="1000"/>
            </a:lvl5pPr>
            <a:lvl6pPr indent="-228600" lvl="5" marL="2743200" rtl="0" algn="l">
              <a:lnSpc>
                <a:spcPct val="120000"/>
              </a:lnSpc>
              <a:spcBef>
                <a:spcPts val="500"/>
              </a:spcBef>
              <a:spcAft>
                <a:spcPts val="0"/>
              </a:spcAft>
              <a:buSzPts val="1000"/>
              <a:buNone/>
              <a:defRPr sz="1000"/>
            </a:lvl6pPr>
            <a:lvl7pPr indent="-228600" lvl="6" marL="3200400" rtl="0" algn="l">
              <a:lnSpc>
                <a:spcPct val="120000"/>
              </a:lnSpc>
              <a:spcBef>
                <a:spcPts val="500"/>
              </a:spcBef>
              <a:spcAft>
                <a:spcPts val="0"/>
              </a:spcAft>
              <a:buSzPts val="1000"/>
              <a:buNone/>
              <a:defRPr sz="1000"/>
            </a:lvl7pPr>
            <a:lvl8pPr indent="-228600" lvl="7" marL="3657600" rtl="0" algn="l">
              <a:lnSpc>
                <a:spcPct val="120000"/>
              </a:lnSpc>
              <a:spcBef>
                <a:spcPts val="500"/>
              </a:spcBef>
              <a:spcAft>
                <a:spcPts val="0"/>
              </a:spcAft>
              <a:buSzPts val="1000"/>
              <a:buNone/>
              <a:defRPr sz="1000"/>
            </a:lvl8pPr>
            <a:lvl9pPr indent="-228600" lvl="8" marL="4114800" rtl="0" algn="l">
              <a:lnSpc>
                <a:spcPct val="120000"/>
              </a:lnSpc>
              <a:spcBef>
                <a:spcPts val="500"/>
              </a:spcBef>
              <a:spcAft>
                <a:spcPts val="0"/>
              </a:spcAft>
              <a:buSzPts val="1000"/>
              <a:buNone/>
              <a:defRPr sz="1000"/>
            </a:lvl9pPr>
          </a:lstStyle>
          <a:p/>
        </p:txBody>
      </p:sp>
      <p:sp>
        <p:nvSpPr>
          <p:cNvPr id="185" name="Google Shape;185;g107b49e1c26_5_518"/>
          <p:cNvSpPr txBox="1"/>
          <p:nvPr>
            <p:ph idx="10" type="dt"/>
          </p:nvPr>
        </p:nvSpPr>
        <p:spPr>
          <a:xfrm>
            <a:off x="1447382" y="5469856"/>
            <a:ext cx="5527500" cy="320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6" name="Google Shape;186;g107b49e1c26_5_518"/>
          <p:cNvSpPr txBox="1"/>
          <p:nvPr>
            <p:ph idx="11" type="ftr"/>
          </p:nvPr>
        </p:nvSpPr>
        <p:spPr>
          <a:xfrm>
            <a:off x="1447382" y="318640"/>
            <a:ext cx="5541000" cy="3210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g107b49e1c26_5_518"/>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88" name="Google Shape;188;g107b49e1c26_5_518"/>
          <p:cNvCxnSpPr/>
          <p:nvPr/>
        </p:nvCxnSpPr>
        <p:spPr>
          <a:xfrm>
            <a:off x="1447382" y="3143605"/>
            <a:ext cx="552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9" name="Shape 189"/>
        <p:cNvGrpSpPr/>
        <p:nvPr/>
      </p:nvGrpSpPr>
      <p:grpSpPr>
        <a:xfrm>
          <a:off x="0" y="0"/>
          <a:ext cx="0" cy="0"/>
          <a:chOff x="0" y="0"/>
          <a:chExt cx="0" cy="0"/>
        </a:xfrm>
      </p:grpSpPr>
      <p:sp>
        <p:nvSpPr>
          <p:cNvPr id="190" name="Google Shape;190;g107b49e1c26_5_529"/>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g107b49e1c26_5_529"/>
          <p:cNvSpPr txBox="1"/>
          <p:nvPr>
            <p:ph idx="1" type="body"/>
          </p:nvPr>
        </p:nvSpPr>
        <p:spPr>
          <a:xfrm rot="5400000">
            <a:off x="4527904" y="-1060618"/>
            <a:ext cx="3450600" cy="96033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92" name="Google Shape;192;g107b49e1c26_5_529"/>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g107b49e1c26_5_529"/>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4" name="Google Shape;194;g107b49e1c26_5_529"/>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95" name="Google Shape;195;g107b49e1c26_5_529"/>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6" name="Shape 196"/>
        <p:cNvGrpSpPr/>
        <p:nvPr/>
      </p:nvGrpSpPr>
      <p:grpSpPr>
        <a:xfrm>
          <a:off x="0" y="0"/>
          <a:ext cx="0" cy="0"/>
          <a:chOff x="0" y="0"/>
          <a:chExt cx="0" cy="0"/>
        </a:xfrm>
      </p:grpSpPr>
      <p:sp>
        <p:nvSpPr>
          <p:cNvPr id="197" name="Google Shape;197;g107b49e1c26_5_536"/>
          <p:cNvSpPr txBox="1"/>
          <p:nvPr>
            <p:ph type="title"/>
          </p:nvPr>
        </p:nvSpPr>
        <p:spPr>
          <a:xfrm rot="5400000">
            <a:off x="7917003" y="2321023"/>
            <a:ext cx="4659900" cy="16158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Gill Sans"/>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8" name="Google Shape;198;g107b49e1c26_5_536"/>
          <p:cNvSpPr txBox="1"/>
          <p:nvPr>
            <p:ph idx="1" type="body"/>
          </p:nvPr>
        </p:nvSpPr>
        <p:spPr>
          <a:xfrm rot="5400000">
            <a:off x="3029152" y="-785477"/>
            <a:ext cx="4659900" cy="78288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199" name="Google Shape;199;g107b49e1c26_5_536"/>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0" name="Google Shape;200;g107b49e1c26_5_536"/>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1" name="Google Shape;201;g107b49e1c26_5_536"/>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202" name="Google Shape;202;g107b49e1c26_5_536"/>
          <p:cNvCxnSpPr/>
          <p:nvPr/>
        </p:nvCxnSpPr>
        <p:spPr>
          <a:xfrm>
            <a:off x="9439111" y="798973"/>
            <a:ext cx="0" cy="465990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2" name="Shape 212"/>
        <p:cNvGrpSpPr/>
        <p:nvPr/>
      </p:nvGrpSpPr>
      <p:grpSpPr>
        <a:xfrm>
          <a:off x="0" y="0"/>
          <a:ext cx="0" cy="0"/>
          <a:chOff x="0" y="0"/>
          <a:chExt cx="0" cy="0"/>
        </a:xfrm>
      </p:grpSpPr>
      <p:sp>
        <p:nvSpPr>
          <p:cNvPr id="213" name="Google Shape;213;g107b49e1c26_5_638"/>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g107b49e1c26_5_638"/>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500"/>
              </a:spcBef>
              <a:spcAft>
                <a:spcPts val="0"/>
              </a:spcAft>
              <a:buSzPts val="1800"/>
              <a:buChar char="•"/>
              <a:defRPr/>
            </a:lvl2pPr>
            <a:lvl3pPr indent="-342900" lvl="2" marL="1371600" rtl="0" algn="l">
              <a:lnSpc>
                <a:spcPct val="120000"/>
              </a:lnSpc>
              <a:spcBef>
                <a:spcPts val="500"/>
              </a:spcBef>
              <a:spcAft>
                <a:spcPts val="0"/>
              </a:spcAft>
              <a:buSzPts val="1800"/>
              <a:buChar char="•"/>
              <a:defRPr/>
            </a:lvl3pPr>
            <a:lvl4pPr indent="-342900" lvl="3" marL="1828800" rtl="0" algn="l">
              <a:lnSpc>
                <a:spcPct val="120000"/>
              </a:lnSpc>
              <a:spcBef>
                <a:spcPts val="500"/>
              </a:spcBef>
              <a:spcAft>
                <a:spcPts val="0"/>
              </a:spcAft>
              <a:buSzPts val="1800"/>
              <a:buChar char="•"/>
              <a:defRPr/>
            </a:lvl4pPr>
            <a:lvl5pPr indent="-342900" lvl="4" marL="2286000" rtl="0" algn="l">
              <a:lnSpc>
                <a:spcPct val="120000"/>
              </a:lnSpc>
              <a:spcBef>
                <a:spcPts val="500"/>
              </a:spcBef>
              <a:spcAft>
                <a:spcPts val="0"/>
              </a:spcAft>
              <a:buSzPts val="1800"/>
              <a:buChar char="•"/>
              <a:defRPr/>
            </a:lvl5pPr>
            <a:lvl6pPr indent="-342900" lvl="5" marL="2743200" rtl="0" algn="l">
              <a:lnSpc>
                <a:spcPct val="120000"/>
              </a:lnSpc>
              <a:spcBef>
                <a:spcPts val="500"/>
              </a:spcBef>
              <a:spcAft>
                <a:spcPts val="0"/>
              </a:spcAft>
              <a:buSzPts val="1800"/>
              <a:buChar char="•"/>
              <a:defRPr/>
            </a:lvl6pPr>
            <a:lvl7pPr indent="-342900" lvl="6" marL="3200400" rtl="0" algn="l">
              <a:lnSpc>
                <a:spcPct val="120000"/>
              </a:lnSpc>
              <a:spcBef>
                <a:spcPts val="500"/>
              </a:spcBef>
              <a:spcAft>
                <a:spcPts val="0"/>
              </a:spcAft>
              <a:buSzPts val="1800"/>
              <a:buChar char="•"/>
              <a:defRPr/>
            </a:lvl7pPr>
            <a:lvl8pPr indent="-342900" lvl="7" marL="3657600" rtl="0" algn="l">
              <a:lnSpc>
                <a:spcPct val="120000"/>
              </a:lnSpc>
              <a:spcBef>
                <a:spcPts val="500"/>
              </a:spcBef>
              <a:spcAft>
                <a:spcPts val="0"/>
              </a:spcAft>
              <a:buSzPts val="1800"/>
              <a:buChar char="•"/>
              <a:defRPr/>
            </a:lvl8pPr>
            <a:lvl9pPr indent="-342900" lvl="8" marL="4114800" rtl="0" algn="l">
              <a:lnSpc>
                <a:spcPct val="120000"/>
              </a:lnSpc>
              <a:spcBef>
                <a:spcPts val="500"/>
              </a:spcBef>
              <a:spcAft>
                <a:spcPts val="0"/>
              </a:spcAft>
              <a:buSzPts val="1800"/>
              <a:buChar char="•"/>
              <a:defRPr/>
            </a:lvl9pPr>
          </a:lstStyle>
          <a:p/>
        </p:txBody>
      </p:sp>
      <p:sp>
        <p:nvSpPr>
          <p:cNvPr id="215" name="Google Shape;215;g107b49e1c26_5_638"/>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6" name="Google Shape;216;g107b49e1c26_5_638"/>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7" name="Google Shape;217;g107b49e1c26_5_638"/>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218" name="Google Shape;218;g107b49e1c26_5_638"/>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3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31" name="Google Shape;31;p3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38"/>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8"/>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3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38" name="Google Shape;38;p38"/>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9" name="Shape 39"/>
        <p:cNvGrpSpPr/>
        <p:nvPr/>
      </p:nvGrpSpPr>
      <p:grpSpPr>
        <a:xfrm>
          <a:off x="0" y="0"/>
          <a:ext cx="0" cy="0"/>
          <a:chOff x="0" y="0"/>
          <a:chExt cx="0" cy="0"/>
        </a:xfrm>
      </p:grpSpPr>
      <p:sp>
        <p:nvSpPr>
          <p:cNvPr id="40" name="Google Shape;40;p3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9"/>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3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3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46" name="Google Shape;46;p3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7" name="Shape 47"/>
        <p:cNvGrpSpPr/>
        <p:nvPr/>
      </p:nvGrpSpPr>
      <p:grpSpPr>
        <a:xfrm>
          <a:off x="0" y="0"/>
          <a:ext cx="0" cy="0"/>
          <a:chOff x="0" y="0"/>
          <a:chExt cx="0" cy="0"/>
        </a:xfrm>
      </p:grpSpPr>
      <p:sp>
        <p:nvSpPr>
          <p:cNvPr id="48" name="Google Shape;48;p40"/>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0"/>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40"/>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40"/>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40"/>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4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56" name="Google Shape;56;p4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7" name="Shape 57"/>
        <p:cNvGrpSpPr/>
        <p:nvPr/>
      </p:nvGrpSpPr>
      <p:grpSpPr>
        <a:xfrm>
          <a:off x="0" y="0"/>
          <a:ext cx="0" cy="0"/>
          <a:chOff x="0" y="0"/>
          <a:chExt cx="0" cy="0"/>
        </a:xfrm>
      </p:grpSpPr>
      <p:sp>
        <p:nvSpPr>
          <p:cNvPr id="58" name="Google Shape;58;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62" name="Google Shape;62;p4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3" name="Shape 63"/>
        <p:cNvGrpSpPr/>
        <p:nvPr/>
      </p:nvGrpSpPr>
      <p:grpSpPr>
        <a:xfrm>
          <a:off x="0" y="0"/>
          <a:ext cx="0" cy="0"/>
          <a:chOff x="0" y="0"/>
          <a:chExt cx="0" cy="0"/>
        </a:xfrm>
      </p:grpSpPr>
      <p:sp>
        <p:nvSpPr>
          <p:cNvPr id="64" name="Google Shape;64;p42"/>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2"/>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42"/>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4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70" name="Google Shape;70;p42"/>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1" name="Shape 71"/>
        <p:cNvGrpSpPr/>
        <p:nvPr/>
      </p:nvGrpSpPr>
      <p:grpSpPr>
        <a:xfrm>
          <a:off x="0" y="0"/>
          <a:ext cx="0" cy="0"/>
          <a:chOff x="0" y="0"/>
          <a:chExt cx="0" cy="0"/>
        </a:xfrm>
      </p:grpSpPr>
      <p:grpSp>
        <p:nvGrpSpPr>
          <p:cNvPr id="72" name="Google Shape;72;p43"/>
          <p:cNvGrpSpPr/>
          <p:nvPr/>
        </p:nvGrpSpPr>
        <p:grpSpPr>
          <a:xfrm>
            <a:off x="7477387" y="482170"/>
            <a:ext cx="4074533" cy="5149101"/>
            <a:chOff x="7477387" y="482170"/>
            <a:chExt cx="4074533" cy="5149101"/>
          </a:xfrm>
        </p:grpSpPr>
        <p:sp>
          <p:nvSpPr>
            <p:cNvPr id="73" name="Google Shape;73;p4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3"/>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3"/>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p:nvPr>
            <p:ph idx="2" type="pic"/>
          </p:nvPr>
        </p:nvSpPr>
        <p:spPr>
          <a:xfrm>
            <a:off x="8124389" y="1122542"/>
            <a:ext cx="2791171" cy="3866327"/>
          </a:xfrm>
          <a:prstGeom prst="rect">
            <a:avLst/>
          </a:prstGeom>
          <a:solidFill>
            <a:srgbClr val="D8D8D8"/>
          </a:solidFill>
          <a:ln>
            <a:noFill/>
          </a:ln>
        </p:spPr>
      </p:sp>
      <p:sp>
        <p:nvSpPr>
          <p:cNvPr id="77" name="Google Shape;77;p43"/>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43"/>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cxnSp>
        <p:nvCxnSpPr>
          <p:cNvPr id="81" name="Google Shape;81;p43"/>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image" Target="../media/image5.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4.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3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32"/>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3" name="Google Shape;13;p3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35"/>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3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99" name="Google Shape;99;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0" name="Google Shape;100;p3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101" name="Google Shape;101;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2" name="Google Shape;102;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3" name="Google Shape;103;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2800" u="none">
                <a:solidFill>
                  <a:schemeClr val="accent1"/>
                </a:solidFill>
                <a:latin typeface="Gill Sans"/>
                <a:ea typeface="Gill Sans"/>
                <a:cs typeface="Gill Sans"/>
                <a:sym typeface="Gill Sans"/>
              </a:defRPr>
            </a:lvl1pPr>
            <a:lvl2pPr indent="0" lvl="1" marL="0" marR="0" rtl="0" algn="r">
              <a:spcBef>
                <a:spcPts val="0"/>
              </a:spcBef>
              <a:buNone/>
              <a:defRPr b="0" sz="2800" u="none">
                <a:solidFill>
                  <a:schemeClr val="accent1"/>
                </a:solidFill>
                <a:latin typeface="Gill Sans"/>
                <a:ea typeface="Gill Sans"/>
                <a:cs typeface="Gill Sans"/>
                <a:sym typeface="Gill Sans"/>
              </a:defRPr>
            </a:lvl2pPr>
            <a:lvl3pPr indent="0" lvl="2" marL="0" marR="0" rtl="0" algn="r">
              <a:spcBef>
                <a:spcPts val="0"/>
              </a:spcBef>
              <a:buNone/>
              <a:defRPr b="0" sz="2800" u="none">
                <a:solidFill>
                  <a:schemeClr val="accent1"/>
                </a:solidFill>
                <a:latin typeface="Gill Sans"/>
                <a:ea typeface="Gill Sans"/>
                <a:cs typeface="Gill Sans"/>
                <a:sym typeface="Gill Sans"/>
              </a:defRPr>
            </a:lvl3pPr>
            <a:lvl4pPr indent="0" lvl="3" marL="0" marR="0" rtl="0" algn="r">
              <a:spcBef>
                <a:spcPts val="0"/>
              </a:spcBef>
              <a:buNone/>
              <a:defRPr b="0" sz="2800" u="none">
                <a:solidFill>
                  <a:schemeClr val="accent1"/>
                </a:solidFill>
                <a:latin typeface="Gill Sans"/>
                <a:ea typeface="Gill Sans"/>
                <a:cs typeface="Gill Sans"/>
                <a:sym typeface="Gill Sans"/>
              </a:defRPr>
            </a:lvl4pPr>
            <a:lvl5pPr indent="0" lvl="4" marL="0" marR="0" rtl="0" algn="r">
              <a:spcBef>
                <a:spcPts val="0"/>
              </a:spcBef>
              <a:buNone/>
              <a:defRPr b="0" sz="2800" u="none">
                <a:solidFill>
                  <a:schemeClr val="accent1"/>
                </a:solidFill>
                <a:latin typeface="Gill Sans"/>
                <a:ea typeface="Gill Sans"/>
                <a:cs typeface="Gill Sans"/>
                <a:sym typeface="Gill Sans"/>
              </a:defRPr>
            </a:lvl5pPr>
            <a:lvl6pPr indent="0" lvl="5" marL="0" marR="0" rtl="0" algn="r">
              <a:spcBef>
                <a:spcPts val="0"/>
              </a:spcBef>
              <a:buNone/>
              <a:defRPr b="0" sz="2800" u="none">
                <a:solidFill>
                  <a:schemeClr val="accent1"/>
                </a:solidFill>
                <a:latin typeface="Gill Sans"/>
                <a:ea typeface="Gill Sans"/>
                <a:cs typeface="Gill Sans"/>
                <a:sym typeface="Gill Sans"/>
              </a:defRPr>
            </a:lvl6pPr>
            <a:lvl7pPr indent="0" lvl="6" marL="0" marR="0" rtl="0" algn="r">
              <a:spcBef>
                <a:spcPts val="0"/>
              </a:spcBef>
              <a:buNone/>
              <a:defRPr b="0" sz="2800" u="none">
                <a:solidFill>
                  <a:schemeClr val="accent1"/>
                </a:solidFill>
                <a:latin typeface="Gill Sans"/>
                <a:ea typeface="Gill Sans"/>
                <a:cs typeface="Gill Sans"/>
                <a:sym typeface="Gill Sans"/>
              </a:defRPr>
            </a:lvl7pPr>
            <a:lvl8pPr indent="0" lvl="7" marL="0" marR="0" rtl="0" algn="r">
              <a:spcBef>
                <a:spcPts val="0"/>
              </a:spcBef>
              <a:buNone/>
              <a:defRPr b="0" sz="2800" u="none">
                <a:solidFill>
                  <a:schemeClr val="accent1"/>
                </a:solidFill>
                <a:latin typeface="Gill Sans"/>
                <a:ea typeface="Gill Sans"/>
                <a:cs typeface="Gill Sans"/>
                <a:sym typeface="Gill Sans"/>
              </a:defRPr>
            </a:lvl8pPr>
            <a:lvl9pPr indent="0" lvl="8" marL="0" marR="0" rtl="0" algn="r">
              <a:spcBef>
                <a:spcPts val="0"/>
              </a:spcBef>
              <a:buNone/>
              <a:defRPr b="0" sz="2800" u="non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04" name="Google Shape;104;p3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112" name="Shape 112"/>
        <p:cNvGrpSpPr/>
        <p:nvPr/>
      </p:nvGrpSpPr>
      <p:grpSpPr>
        <a:xfrm>
          <a:off x="0" y="0"/>
          <a:ext cx="0" cy="0"/>
          <a:chOff x="0" y="0"/>
          <a:chExt cx="0" cy="0"/>
        </a:xfrm>
      </p:grpSpPr>
      <p:sp>
        <p:nvSpPr>
          <p:cNvPr id="113" name="Google Shape;113;g107b49e1c26_5_452"/>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g107b49e1c26_5_452"/>
          <p:cNvPicPr preferRelativeResize="0"/>
          <p:nvPr/>
        </p:nvPicPr>
        <p:blipFill rotWithShape="1">
          <a:blip r:embed="rId1">
            <a:alphaModFix/>
          </a:blip>
          <a:srcRect b="-1539" l="0" r="0" t="1540"/>
          <a:stretch/>
        </p:blipFill>
        <p:spPr>
          <a:xfrm>
            <a:off x="0" y="6126480"/>
            <a:ext cx="12192000" cy="742950"/>
          </a:xfrm>
          <a:prstGeom prst="rect">
            <a:avLst/>
          </a:prstGeom>
          <a:noFill/>
          <a:ln>
            <a:noFill/>
          </a:ln>
        </p:spPr>
      </p:pic>
      <p:sp>
        <p:nvSpPr>
          <p:cNvPr id="115" name="Google Shape;115;g107b49e1c26_5_452"/>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6" name="Google Shape;116;g107b49e1c26_5_452"/>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17" name="Google Shape;117;g107b49e1c26_5_452"/>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18" name="Google Shape;118;g107b49e1c26_5_452"/>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19" name="Google Shape;119;g107b49e1c26_5_452"/>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120" name="Google Shape;120;g107b49e1c26_5_45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g107b49e1c26_5_629"/>
          <p:cNvSpPr/>
          <p:nvPr/>
        </p:nvSpPr>
        <p:spPr>
          <a:xfrm>
            <a:off x="0" y="2019476"/>
            <a:ext cx="12192000" cy="4105800"/>
          </a:xfrm>
          <a:prstGeom prst="rect">
            <a:avLst/>
          </a:prstGeom>
          <a:gradFill>
            <a:gsLst>
              <a:gs pos="0">
                <a:srgbClr val="454545">
                  <a:alpha val="0"/>
                </a:srgbClr>
              </a:gs>
              <a:gs pos="100000">
                <a:schemeClr val="dk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g107b49e1c26_5_629"/>
          <p:cNvPicPr preferRelativeResize="0"/>
          <p:nvPr/>
        </p:nvPicPr>
        <p:blipFill rotWithShape="1">
          <a:blip r:embed="rId1">
            <a:alphaModFix/>
          </a:blip>
          <a:srcRect b="-1539" l="0" r="0" t="1540"/>
          <a:stretch/>
        </p:blipFill>
        <p:spPr>
          <a:xfrm>
            <a:off x="0" y="6126480"/>
            <a:ext cx="12192000" cy="742950"/>
          </a:xfrm>
          <a:prstGeom prst="rect">
            <a:avLst/>
          </a:prstGeom>
          <a:noFill/>
          <a:ln>
            <a:noFill/>
          </a:ln>
        </p:spPr>
      </p:pic>
      <p:sp>
        <p:nvSpPr>
          <p:cNvPr id="206" name="Google Shape;206;g107b49e1c26_5_629"/>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lt1"/>
              </a:buClr>
              <a:buSzPts val="3200"/>
              <a:buFont typeface="Gill Sans"/>
              <a:buNone/>
              <a:defRPr b="0" i="0" sz="32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7" name="Google Shape;207;g107b49e1c26_5_629"/>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lt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lt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lt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lt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208" name="Google Shape;208;g107b49e1c26_5_629"/>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209" name="Google Shape;209;g107b49e1c26_5_629"/>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210" name="Google Shape;210;g107b49e1c26_5_629"/>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2800"/>
              <a:buFont typeface="Arial"/>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CO"/>
              <a:t>‹#›</a:t>
            </a:fld>
            <a:endParaRPr/>
          </a:p>
        </p:txBody>
      </p:sp>
      <p:cxnSp>
        <p:nvCxnSpPr>
          <p:cNvPr id="211" name="Google Shape;211;g107b49e1c26_5_6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hyperlink" Target="https://docs.google.com/document/d/1g4R4pLYtfr1nmNciVMeBDnN1VhwwLVRcj1H-aQ5dAjM/ed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orms.gle/sWsaHyRWD3wRtDdu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txBox="1"/>
          <p:nvPr>
            <p:ph type="ctrTitle"/>
          </p:nvPr>
        </p:nvSpPr>
        <p:spPr>
          <a:xfrm>
            <a:off x="2145275" y="1559299"/>
            <a:ext cx="8637000" cy="1557300"/>
          </a:xfrm>
          <a:prstGeom prst="rect">
            <a:avLst/>
          </a:prstGeom>
          <a:noFill/>
          <a:ln>
            <a:noFill/>
          </a:ln>
        </p:spPr>
        <p:txBody>
          <a:bodyPr anchorCtr="0" anchor="b" bIns="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Gill Sans"/>
              <a:buNone/>
            </a:pPr>
            <a:r>
              <a:rPr lang="es-CO" sz="4800"/>
              <a:t>SISTEMA DE INFORMACIÓN :</a:t>
            </a:r>
            <a:br>
              <a:rPr lang="es-CO" sz="4800"/>
            </a:br>
            <a:r>
              <a:rPr lang="es-CO" sz="4800"/>
              <a:t>ARRIENDUM</a:t>
            </a:r>
            <a:endParaRPr sz="4800">
              <a:latin typeface="Times New Roman"/>
              <a:ea typeface="Times New Roman"/>
              <a:cs typeface="Times New Roman"/>
              <a:sym typeface="Times New Roman"/>
            </a:endParaRPr>
          </a:p>
        </p:txBody>
      </p:sp>
      <p:sp>
        <p:nvSpPr>
          <p:cNvPr id="224" name="Google Shape;224;p1"/>
          <p:cNvSpPr txBox="1"/>
          <p:nvPr>
            <p:ph idx="1" type="subTitle"/>
          </p:nvPr>
        </p:nvSpPr>
        <p:spPr>
          <a:xfrm>
            <a:off x="2310204" y="3429000"/>
            <a:ext cx="8637000" cy="977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400"/>
              <a:buNone/>
            </a:pPr>
            <a:r>
              <a:rPr lang="es-CO" sz="1400">
                <a:latin typeface="Times New Roman"/>
                <a:ea typeface="Times New Roman"/>
                <a:cs typeface="Times New Roman"/>
                <a:sym typeface="Times New Roman"/>
              </a:rPr>
              <a:t>PRESENTADO POR :</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LUIS FERNANDO MEDINA TAPIERO</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JHON ALEJANDRO ORTIZ ESCOBAR</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JULIAN DAVID CHITIVA TOLOZA</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JUAN SEBASTIAN GALOFRE ALBA</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SHAIEL ESTEBAN ROMERO RAMOS</a:t>
            </a:r>
            <a:endParaRPr/>
          </a:p>
          <a:p>
            <a:pPr indent="0" lvl="0" marL="0" rtl="0" algn="l">
              <a:lnSpc>
                <a:spcPct val="120000"/>
              </a:lnSpc>
              <a:spcBef>
                <a:spcPts val="1000"/>
              </a:spcBef>
              <a:spcAft>
                <a:spcPts val="0"/>
              </a:spcAft>
              <a:buSzPts val="1400"/>
              <a:buNone/>
            </a:pPr>
            <a:r>
              <a:rPr lang="es-CO" sz="1400">
                <a:latin typeface="Times New Roman"/>
                <a:ea typeface="Times New Roman"/>
                <a:cs typeface="Times New Roman"/>
                <a:sym typeface="Times New Roman"/>
              </a:rPr>
              <a:t>EDGAR SEBASTIAN GUERRERO RODRIGUEZ</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01" name="Shape 301"/>
        <p:cNvGrpSpPr/>
        <p:nvPr/>
      </p:nvGrpSpPr>
      <p:grpSpPr>
        <a:xfrm>
          <a:off x="0" y="0"/>
          <a:ext cx="0" cy="0"/>
          <a:chOff x="0" y="0"/>
          <a:chExt cx="0" cy="0"/>
        </a:xfrm>
      </p:grpSpPr>
      <p:sp>
        <p:nvSpPr>
          <p:cNvPr id="302" name="Google Shape;302;p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1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04" name="Google Shape;304;p1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05" name="Google Shape;305;p10"/>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06" name="Google Shape;306;p10"/>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7" name="Google Shape;307;p1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08" name="Google Shape;308;p10"/>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BPMN</a:t>
            </a:r>
            <a:endParaRPr/>
          </a:p>
        </p:txBody>
      </p:sp>
      <p:cxnSp>
        <p:nvCxnSpPr>
          <p:cNvPr id="309" name="Google Shape;309;p10"/>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310" name="Google Shape;310;p10"/>
          <p:cNvGrpSpPr/>
          <p:nvPr/>
        </p:nvGrpSpPr>
        <p:grpSpPr>
          <a:xfrm>
            <a:off x="3979389" y="482171"/>
            <a:ext cx="7560115" cy="5149101"/>
            <a:chOff x="7463258" y="583365"/>
            <a:chExt cx="7560115" cy="5181928"/>
          </a:xfrm>
        </p:grpSpPr>
        <p:sp>
          <p:nvSpPr>
            <p:cNvPr id="311" name="Google Shape;311;p10"/>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12" name="Google Shape;312;p10"/>
            <p:cNvSpPr/>
            <p:nvPr/>
          </p:nvSpPr>
          <p:spPr>
            <a:xfrm>
              <a:off x="7776317" y="915807"/>
              <a:ext cx="69282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pic>
        <p:nvPicPr>
          <p:cNvPr descr="Un conjunto de letras blancas en un fondo blanco&#10;&#10;Descripción generada automáticamente con confianza media" id="313" name="Google Shape;313;p10"/>
          <p:cNvPicPr preferRelativeResize="0"/>
          <p:nvPr>
            <p:ph idx="1" type="body"/>
          </p:nvPr>
        </p:nvPicPr>
        <p:blipFill rotWithShape="1">
          <a:blip r:embed="rId4">
            <a:alphaModFix/>
          </a:blip>
          <a:srcRect b="257" l="8939" r="4145" t="-4320"/>
          <a:stretch/>
        </p:blipFill>
        <p:spPr>
          <a:xfrm>
            <a:off x="4391891" y="840104"/>
            <a:ext cx="6662961" cy="4230659"/>
          </a:xfrm>
          <a:prstGeom prst="rect">
            <a:avLst/>
          </a:prstGeom>
          <a:noFill/>
          <a:ln>
            <a:noFill/>
          </a:ln>
        </p:spPr>
      </p:pic>
      <p:pic>
        <p:nvPicPr>
          <p:cNvPr id="314" name="Google Shape;314;p1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15" name="Google Shape;315;p1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19" name="Shape 319"/>
        <p:cNvGrpSpPr/>
        <p:nvPr/>
      </p:nvGrpSpPr>
      <p:grpSpPr>
        <a:xfrm>
          <a:off x="0" y="0"/>
          <a:ext cx="0" cy="0"/>
          <a:chOff x="0" y="0"/>
          <a:chExt cx="0" cy="0"/>
        </a:xfrm>
      </p:grpSpPr>
      <p:sp>
        <p:nvSpPr>
          <p:cNvPr id="320" name="Google Shape;320;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1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22" name="Google Shape;322;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23" name="Google Shape;323;p11"/>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24" name="Google Shape;324;p11"/>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5" name="Google Shape;325;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6" name="Google Shape;326;p11"/>
          <p:cNvSpPr txBox="1"/>
          <p:nvPr>
            <p:ph type="title"/>
          </p:nvPr>
        </p:nvSpPr>
        <p:spPr>
          <a:xfrm>
            <a:off x="1776729" y="4459039"/>
            <a:ext cx="8643011" cy="551528"/>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BPMN </a:t>
            </a:r>
            <a:endParaRPr/>
          </a:p>
        </p:txBody>
      </p:sp>
      <p:grpSp>
        <p:nvGrpSpPr>
          <p:cNvPr id="327" name="Google Shape;327;p11"/>
          <p:cNvGrpSpPr/>
          <p:nvPr/>
        </p:nvGrpSpPr>
        <p:grpSpPr>
          <a:xfrm>
            <a:off x="1445672" y="323838"/>
            <a:ext cx="9299965" cy="3652791"/>
            <a:chOff x="1445672" y="323838"/>
            <a:chExt cx="9299965" cy="3652791"/>
          </a:xfrm>
        </p:grpSpPr>
        <p:sp>
          <p:nvSpPr>
            <p:cNvPr id="328" name="Google Shape;328;p11"/>
            <p:cNvSpPr/>
            <p:nvPr/>
          </p:nvSpPr>
          <p:spPr>
            <a:xfrm>
              <a:off x="1445672" y="323838"/>
              <a:ext cx="9299965" cy="365279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29" name="Google Shape;329;p11"/>
            <p:cNvSpPr/>
            <p:nvPr/>
          </p:nvSpPr>
          <p:spPr>
            <a:xfrm>
              <a:off x="1758238" y="647445"/>
              <a:ext cx="8673013" cy="3002215"/>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30" name="Google Shape;330;p11"/>
          <p:cNvSpPr/>
          <p:nvPr/>
        </p:nvSpPr>
        <p:spPr>
          <a:xfrm>
            <a:off x="1913410" y="806495"/>
            <a:ext cx="8347608" cy="2678774"/>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agrama, Gráfico radial&#10;&#10;Descripción generada automáticamente con confianza media" id="331" name="Google Shape;331;p11"/>
          <p:cNvPicPr preferRelativeResize="0"/>
          <p:nvPr>
            <p:ph idx="1" type="body"/>
          </p:nvPr>
        </p:nvPicPr>
        <p:blipFill rotWithShape="1">
          <a:blip r:embed="rId4">
            <a:alphaModFix/>
          </a:blip>
          <a:srcRect b="1476" l="-1525" r="346" t="-1474"/>
          <a:stretch/>
        </p:blipFill>
        <p:spPr>
          <a:xfrm>
            <a:off x="2566737" y="729587"/>
            <a:ext cx="7106651" cy="2603376"/>
          </a:xfrm>
          <a:prstGeom prst="rect">
            <a:avLst/>
          </a:prstGeom>
          <a:noFill/>
          <a:ln>
            <a:noFill/>
          </a:ln>
        </p:spPr>
      </p:pic>
      <p:cxnSp>
        <p:nvCxnSpPr>
          <p:cNvPr id="332" name="Google Shape;332;p11"/>
          <p:cNvCxnSpPr/>
          <p:nvPr/>
        </p:nvCxnSpPr>
        <p:spPr>
          <a:xfrm>
            <a:off x="1776728" y="5027185"/>
            <a:ext cx="8643011" cy="0"/>
          </a:xfrm>
          <a:prstGeom prst="straightConnector1">
            <a:avLst/>
          </a:prstGeom>
          <a:noFill/>
          <a:ln cap="flat" cmpd="sng" w="31750">
            <a:solidFill>
              <a:schemeClr val="accent1"/>
            </a:solidFill>
            <a:prstDash val="solid"/>
            <a:round/>
            <a:headEnd len="sm" w="sm" type="none"/>
            <a:tailEnd len="sm" w="sm" type="none"/>
          </a:ln>
        </p:spPr>
      </p:cxnSp>
      <p:pic>
        <p:nvPicPr>
          <p:cNvPr id="333" name="Google Shape;333;p1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34" name="Google Shape;334;p1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38" name="Shape 338"/>
        <p:cNvGrpSpPr/>
        <p:nvPr/>
      </p:nvGrpSpPr>
      <p:grpSpPr>
        <a:xfrm>
          <a:off x="0" y="0"/>
          <a:ext cx="0" cy="0"/>
          <a:chOff x="0" y="0"/>
          <a:chExt cx="0" cy="0"/>
        </a:xfrm>
      </p:grpSpPr>
      <p:sp>
        <p:nvSpPr>
          <p:cNvPr id="339" name="Google Shape;339;p1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0" name="Google Shape;340;p1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41" name="Google Shape;341;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42" name="Google Shape;342;p1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43" name="Google Shape;343;p12"/>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4" name="Google Shape;344;p1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5" name="Google Shape;345;p12"/>
          <p:cNvSpPr txBox="1"/>
          <p:nvPr>
            <p:ph type="title"/>
          </p:nvPr>
        </p:nvSpPr>
        <p:spPr>
          <a:xfrm>
            <a:off x="1776729" y="4459039"/>
            <a:ext cx="8643011" cy="551528"/>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BPMN </a:t>
            </a:r>
            <a:endParaRPr/>
          </a:p>
        </p:txBody>
      </p:sp>
      <p:grpSp>
        <p:nvGrpSpPr>
          <p:cNvPr id="346" name="Google Shape;346;p12"/>
          <p:cNvGrpSpPr/>
          <p:nvPr/>
        </p:nvGrpSpPr>
        <p:grpSpPr>
          <a:xfrm>
            <a:off x="1445672" y="323838"/>
            <a:ext cx="9299965" cy="3652791"/>
            <a:chOff x="1445672" y="323838"/>
            <a:chExt cx="9299965" cy="3652791"/>
          </a:xfrm>
        </p:grpSpPr>
        <p:sp>
          <p:nvSpPr>
            <p:cNvPr id="347" name="Google Shape;347;p12"/>
            <p:cNvSpPr/>
            <p:nvPr/>
          </p:nvSpPr>
          <p:spPr>
            <a:xfrm>
              <a:off x="1445672" y="323838"/>
              <a:ext cx="9299965" cy="365279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48" name="Google Shape;348;p12"/>
            <p:cNvSpPr/>
            <p:nvPr/>
          </p:nvSpPr>
          <p:spPr>
            <a:xfrm>
              <a:off x="1758238" y="647445"/>
              <a:ext cx="8673013" cy="3002215"/>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49" name="Google Shape;349;p12"/>
          <p:cNvSpPr/>
          <p:nvPr/>
        </p:nvSpPr>
        <p:spPr>
          <a:xfrm>
            <a:off x="1913410" y="806495"/>
            <a:ext cx="8347608" cy="2678774"/>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agrama&#10;&#10;Descripción generada automáticamente" id="350" name="Google Shape;350;p12"/>
          <p:cNvPicPr preferRelativeResize="0"/>
          <p:nvPr>
            <p:ph idx="1" type="body"/>
          </p:nvPr>
        </p:nvPicPr>
        <p:blipFill rotWithShape="1">
          <a:blip r:embed="rId4">
            <a:alphaModFix/>
          </a:blip>
          <a:srcRect b="0" l="0" r="0" t="0"/>
          <a:stretch/>
        </p:blipFill>
        <p:spPr>
          <a:xfrm>
            <a:off x="2534085" y="729586"/>
            <a:ext cx="7121318" cy="2815574"/>
          </a:xfrm>
          <a:prstGeom prst="rect">
            <a:avLst/>
          </a:prstGeom>
          <a:noFill/>
          <a:ln>
            <a:noFill/>
          </a:ln>
        </p:spPr>
      </p:pic>
      <p:cxnSp>
        <p:nvCxnSpPr>
          <p:cNvPr id="351" name="Google Shape;351;p12"/>
          <p:cNvCxnSpPr/>
          <p:nvPr/>
        </p:nvCxnSpPr>
        <p:spPr>
          <a:xfrm>
            <a:off x="1776728" y="5027185"/>
            <a:ext cx="8643011" cy="0"/>
          </a:xfrm>
          <a:prstGeom prst="straightConnector1">
            <a:avLst/>
          </a:prstGeom>
          <a:noFill/>
          <a:ln cap="flat" cmpd="sng" w="31750">
            <a:solidFill>
              <a:schemeClr val="accent1"/>
            </a:solidFill>
            <a:prstDash val="solid"/>
            <a:round/>
            <a:headEnd len="sm" w="sm" type="none"/>
            <a:tailEnd len="sm" w="sm" type="none"/>
          </a:ln>
        </p:spPr>
      </p:cxnSp>
      <p:pic>
        <p:nvPicPr>
          <p:cNvPr id="352" name="Google Shape;352;p1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53" name="Google Shape;353;p1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57" name="Shape 357"/>
        <p:cNvGrpSpPr/>
        <p:nvPr/>
      </p:nvGrpSpPr>
      <p:grpSpPr>
        <a:xfrm>
          <a:off x="0" y="0"/>
          <a:ext cx="0" cy="0"/>
          <a:chOff x="0" y="0"/>
          <a:chExt cx="0" cy="0"/>
        </a:xfrm>
      </p:grpSpPr>
      <p:sp>
        <p:nvSpPr>
          <p:cNvPr id="358" name="Google Shape;358;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60" name="Google Shape;360;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61" name="Google Shape;361;p1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62" name="Google Shape;362;p1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3" name="Google Shape;363;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4" name="Google Shape;364;p13"/>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BPMN </a:t>
            </a:r>
            <a:endParaRPr/>
          </a:p>
        </p:txBody>
      </p:sp>
      <p:cxnSp>
        <p:nvCxnSpPr>
          <p:cNvPr id="365" name="Google Shape;365;p13"/>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366" name="Google Shape;366;p13"/>
          <p:cNvGrpSpPr/>
          <p:nvPr/>
        </p:nvGrpSpPr>
        <p:grpSpPr>
          <a:xfrm>
            <a:off x="3979389" y="482171"/>
            <a:ext cx="7560115" cy="5149101"/>
            <a:chOff x="3979389" y="482171"/>
            <a:chExt cx="7560115" cy="5149101"/>
          </a:xfrm>
        </p:grpSpPr>
        <p:sp>
          <p:nvSpPr>
            <p:cNvPr id="367" name="Google Shape;367;p13"/>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8" name="Google Shape;368;p13"/>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369" name="Google Shape;369;p13"/>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agrama&#10;&#10;Descripción generada automáticamente" id="370" name="Google Shape;370;p13"/>
          <p:cNvPicPr preferRelativeResize="0"/>
          <p:nvPr>
            <p:ph idx="1" type="body"/>
          </p:nvPr>
        </p:nvPicPr>
        <p:blipFill rotWithShape="1">
          <a:blip r:embed="rId4">
            <a:alphaModFix/>
          </a:blip>
          <a:srcRect b="0" l="0" r="0" t="0"/>
          <a:stretch/>
        </p:blipFill>
        <p:spPr>
          <a:xfrm>
            <a:off x="4367533" y="1210174"/>
            <a:ext cx="6791489" cy="3276893"/>
          </a:xfrm>
          <a:prstGeom prst="rect">
            <a:avLst/>
          </a:prstGeom>
          <a:noFill/>
          <a:ln>
            <a:noFill/>
          </a:ln>
        </p:spPr>
      </p:pic>
      <p:pic>
        <p:nvPicPr>
          <p:cNvPr id="371" name="Google Shape;371;p1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72" name="Google Shape;372;p1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76" name="Shape 376"/>
        <p:cNvGrpSpPr/>
        <p:nvPr/>
      </p:nvGrpSpPr>
      <p:grpSpPr>
        <a:xfrm>
          <a:off x="0" y="0"/>
          <a:ext cx="0" cy="0"/>
          <a:chOff x="0" y="0"/>
          <a:chExt cx="0" cy="0"/>
        </a:xfrm>
      </p:grpSpPr>
      <p:sp>
        <p:nvSpPr>
          <p:cNvPr id="377" name="Google Shape;377;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1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79" name="Google Shape;379;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80" name="Google Shape;380;p1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81" name="Google Shape;381;p14"/>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2" name="Google Shape;382;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83" name="Google Shape;383;p14"/>
          <p:cNvSpPr txBox="1"/>
          <p:nvPr>
            <p:ph type="title"/>
          </p:nvPr>
        </p:nvSpPr>
        <p:spPr>
          <a:xfrm>
            <a:off x="1776729" y="4459039"/>
            <a:ext cx="8643011" cy="551528"/>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1700"/>
              <a:buFont typeface="Gill Sans"/>
              <a:buNone/>
            </a:pPr>
            <a:r>
              <a:rPr lang="es-CO" sz="1700"/>
              <a:t>GITHUP ARRIENDUM </a:t>
            </a:r>
            <a:br>
              <a:rPr lang="es-CO" sz="1700"/>
            </a:br>
            <a:endParaRPr sz="1700"/>
          </a:p>
        </p:txBody>
      </p:sp>
      <p:pic>
        <p:nvPicPr>
          <p:cNvPr descr="Una captura de pantalla de una red social&#10;&#10;Descripción generada automáticamente" id="384" name="Google Shape;384;p14"/>
          <p:cNvPicPr preferRelativeResize="0"/>
          <p:nvPr>
            <p:ph idx="1" type="body"/>
          </p:nvPr>
        </p:nvPicPr>
        <p:blipFill rotWithShape="1">
          <a:blip r:embed="rId4">
            <a:alphaModFix/>
          </a:blip>
          <a:srcRect b="0" l="0" r="0" t="0"/>
          <a:stretch/>
        </p:blipFill>
        <p:spPr>
          <a:xfrm>
            <a:off x="2406334" y="643992"/>
            <a:ext cx="7378206" cy="3652214"/>
          </a:xfrm>
          <a:prstGeom prst="rect">
            <a:avLst/>
          </a:prstGeom>
          <a:noFill/>
          <a:ln>
            <a:noFill/>
          </a:ln>
        </p:spPr>
      </p:pic>
      <p:cxnSp>
        <p:nvCxnSpPr>
          <p:cNvPr id="385" name="Google Shape;385;p14"/>
          <p:cNvCxnSpPr/>
          <p:nvPr/>
        </p:nvCxnSpPr>
        <p:spPr>
          <a:xfrm>
            <a:off x="1776728" y="5027185"/>
            <a:ext cx="8643011" cy="0"/>
          </a:xfrm>
          <a:prstGeom prst="straightConnector1">
            <a:avLst/>
          </a:prstGeom>
          <a:noFill/>
          <a:ln cap="flat" cmpd="sng" w="31750">
            <a:solidFill>
              <a:schemeClr val="accent1"/>
            </a:solidFill>
            <a:prstDash val="solid"/>
            <a:round/>
            <a:headEnd len="sm" w="sm" type="none"/>
            <a:tailEnd len="sm" w="sm" type="none"/>
          </a:ln>
        </p:spPr>
      </p:cxnSp>
      <p:pic>
        <p:nvPicPr>
          <p:cNvPr id="386" name="Google Shape;386;p1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87" name="Google Shape;387;p1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391" name="Shape 391"/>
        <p:cNvGrpSpPr/>
        <p:nvPr/>
      </p:nvGrpSpPr>
      <p:grpSpPr>
        <a:xfrm>
          <a:off x="0" y="0"/>
          <a:ext cx="0" cy="0"/>
          <a:chOff x="0" y="0"/>
          <a:chExt cx="0" cy="0"/>
        </a:xfrm>
      </p:grpSpPr>
      <p:sp>
        <p:nvSpPr>
          <p:cNvPr id="392" name="Google Shape;392;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3" name="Google Shape;393;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394" name="Google Shape;394;p1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395" name="Google Shape;395;p1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396" name="Google Shape;396;p15"/>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97" name="Google Shape;397;p1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398" name="Google Shape;398;p15"/>
          <p:cNvGrpSpPr/>
          <p:nvPr/>
        </p:nvGrpSpPr>
        <p:grpSpPr>
          <a:xfrm>
            <a:off x="1445671" y="644327"/>
            <a:ext cx="9299964" cy="4811366"/>
            <a:chOff x="7639235" y="600024"/>
            <a:chExt cx="3898557" cy="6878929"/>
          </a:xfrm>
        </p:grpSpPr>
        <p:sp>
          <p:nvSpPr>
            <p:cNvPr id="399" name="Google Shape;399;p15"/>
            <p:cNvSpPr/>
            <p:nvPr/>
          </p:nvSpPr>
          <p:spPr>
            <a:xfrm>
              <a:off x="7639235" y="600024"/>
              <a:ext cx="3898557" cy="687892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00" name="Google Shape;400;p15"/>
            <p:cNvSpPr/>
            <p:nvPr/>
          </p:nvSpPr>
          <p:spPr>
            <a:xfrm>
              <a:off x="7770263" y="1062693"/>
              <a:ext cx="3635738" cy="59547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01" name="Google Shape;401;p15"/>
          <p:cNvSpPr txBox="1"/>
          <p:nvPr>
            <p:ph type="title"/>
          </p:nvPr>
        </p:nvSpPr>
        <p:spPr>
          <a:xfrm>
            <a:off x="2391408" y="1590734"/>
            <a:ext cx="7405874" cy="2520012"/>
          </a:xfrm>
          <a:prstGeom prst="rect">
            <a:avLst/>
          </a:prstGeom>
          <a:solidFill>
            <a:schemeClr val="lt2"/>
          </a:solid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chemeClr val="dk2"/>
              </a:buClr>
              <a:buSzPts val="6000"/>
              <a:buFont typeface="Gill Sans"/>
              <a:buNone/>
            </a:pPr>
            <a:r>
              <a:rPr lang="es-CO" sz="6000">
                <a:solidFill>
                  <a:schemeClr val="dk2"/>
                </a:solidFill>
              </a:rPr>
              <a:t>INVENTARIO DE SOFTWARE</a:t>
            </a:r>
            <a:endParaRPr/>
          </a:p>
        </p:txBody>
      </p:sp>
      <p:sp>
        <p:nvSpPr>
          <p:cNvPr id="402" name="Google Shape;402;p15"/>
          <p:cNvSpPr txBox="1"/>
          <p:nvPr>
            <p:ph idx="1" type="body"/>
          </p:nvPr>
        </p:nvSpPr>
        <p:spPr>
          <a:xfrm>
            <a:off x="2417779" y="4427183"/>
            <a:ext cx="7379502" cy="522928"/>
          </a:xfrm>
          <a:prstGeom prst="rect">
            <a:avLst/>
          </a:prstGeom>
          <a:noFill/>
          <a:ln>
            <a:noFill/>
          </a:ln>
        </p:spPr>
        <p:txBody>
          <a:bodyPr anchorCtr="0" anchor="t" bIns="91425" lIns="91425" spcFirstLastPara="1" rIns="91425" wrap="square" tIns="91425">
            <a:normAutofit/>
          </a:bodyPr>
          <a:lstStyle/>
          <a:p>
            <a:pPr indent="0" lvl="0" marL="0" rtl="0" algn="ctr">
              <a:lnSpc>
                <a:spcPct val="110000"/>
              </a:lnSpc>
              <a:spcBef>
                <a:spcPts val="0"/>
              </a:spcBef>
              <a:spcAft>
                <a:spcPts val="0"/>
              </a:spcAft>
              <a:buSzPts val="1100"/>
              <a:buNone/>
            </a:pPr>
            <a:r>
              <a:rPr i="0" lang="es-CO" sz="1100" u="sng" cap="none">
                <a:solidFill>
                  <a:srgbClr val="000000"/>
                </a:solidFill>
                <a:hlinkClick r:id="rId4">
                  <a:extLst>
                    <a:ext uri="{A12FA001-AC4F-418D-AE19-62706E023703}">
                      <ahyp:hlinkClr val="tx"/>
                    </a:ext>
                  </a:extLst>
                </a:hlinkClick>
              </a:rPr>
              <a:t>HTTPS://DOCS.GOOGLE.COM/DOCUMENT/D/1G4R4PLYTFR1NMNCIVMEBDNN1VHWWLVRCJ1H-AQ5DAJM/EDIT</a:t>
            </a:r>
            <a:endParaRPr sz="1100" cap="none">
              <a:solidFill>
                <a:srgbClr val="000000"/>
              </a:solidFill>
            </a:endParaRPr>
          </a:p>
        </p:txBody>
      </p:sp>
      <p:cxnSp>
        <p:nvCxnSpPr>
          <p:cNvPr id="403" name="Google Shape;403;p15"/>
          <p:cNvCxnSpPr/>
          <p:nvPr/>
        </p:nvCxnSpPr>
        <p:spPr>
          <a:xfrm>
            <a:off x="2391407" y="1416139"/>
            <a:ext cx="7405874" cy="0"/>
          </a:xfrm>
          <a:prstGeom prst="straightConnector1">
            <a:avLst/>
          </a:prstGeom>
          <a:noFill/>
          <a:ln cap="flat" cmpd="sng" w="31750">
            <a:solidFill>
              <a:schemeClr val="accent1"/>
            </a:solidFill>
            <a:prstDash val="solid"/>
            <a:round/>
            <a:headEnd len="sm" w="sm" type="none"/>
            <a:tailEnd len="sm" w="sm" type="none"/>
          </a:ln>
        </p:spPr>
      </p:cxnSp>
      <p:cxnSp>
        <p:nvCxnSpPr>
          <p:cNvPr id="404" name="Google Shape;404;p15"/>
          <p:cNvCxnSpPr/>
          <p:nvPr/>
        </p:nvCxnSpPr>
        <p:spPr>
          <a:xfrm>
            <a:off x="2391407" y="4285341"/>
            <a:ext cx="7405874" cy="0"/>
          </a:xfrm>
          <a:prstGeom prst="straightConnector1">
            <a:avLst/>
          </a:prstGeom>
          <a:noFill/>
          <a:ln cap="flat" cmpd="sng" w="31750">
            <a:solidFill>
              <a:schemeClr val="accent1"/>
            </a:solidFill>
            <a:prstDash val="solid"/>
            <a:round/>
            <a:headEnd len="sm" w="sm" type="none"/>
            <a:tailEnd len="sm" w="sm" type="none"/>
          </a:ln>
        </p:spPr>
      </p:cxnSp>
      <p:pic>
        <p:nvPicPr>
          <p:cNvPr id="405" name="Google Shape;405;p1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46464"/>
            </a:gs>
            <a:gs pos="100000">
              <a:srgbClr val="3E3E3E"/>
            </a:gs>
          </a:gsLst>
          <a:path path="circle">
            <a:fillToRect b="50%" l="50%" r="50%" t="50%"/>
          </a:path>
          <a:tileRect/>
        </a:gradFill>
      </p:bgPr>
    </p:bg>
    <p:spTree>
      <p:nvGrpSpPr>
        <p:cNvPr id="409" name="Shape 409"/>
        <p:cNvGrpSpPr/>
        <p:nvPr/>
      </p:nvGrpSpPr>
      <p:grpSpPr>
        <a:xfrm>
          <a:off x="0" y="0"/>
          <a:ext cx="0" cy="0"/>
          <a:chOff x="0" y="0"/>
          <a:chExt cx="0" cy="0"/>
        </a:xfrm>
      </p:grpSpPr>
      <p:sp>
        <p:nvSpPr>
          <p:cNvPr id="410" name="Google Shape;410;p16"/>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1" name="Google Shape;411;p1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12" name="Google Shape;412;p1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413" name="Google Shape;413;p1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414" name="Google Shape;414;p16"/>
          <p:cNvSpPr/>
          <p:nvPr/>
        </p:nvSpPr>
        <p:spPr>
          <a:xfrm>
            <a:off x="2" y="0"/>
            <a:ext cx="12191696" cy="6858000"/>
          </a:xfrm>
          <a:prstGeom prst="rect">
            <a:avLst/>
          </a:prstGeom>
          <a:gradFill>
            <a:gsLst>
              <a:gs pos="0">
                <a:srgbClr val="646464"/>
              </a:gs>
              <a:gs pos="100000">
                <a:srgbClr val="3E3E3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5" name="Google Shape;415;p16"/>
          <p:cNvSpPr/>
          <p:nvPr/>
        </p:nvSpPr>
        <p:spPr>
          <a:xfrm>
            <a:off x="0" y="2019476"/>
            <a:ext cx="12192000" cy="4105941"/>
          </a:xfrm>
          <a:prstGeom prst="rect">
            <a:avLst/>
          </a:prstGeom>
          <a:gradFill>
            <a:gsLst>
              <a:gs pos="0">
                <a:srgbClr val="454545">
                  <a:alpha val="0"/>
                </a:srgbClr>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6" name="Google Shape;416;p16"/>
          <p:cNvSpPr/>
          <p:nvPr/>
        </p:nvSpPr>
        <p:spPr>
          <a:xfrm>
            <a:off x="643331" y="638508"/>
            <a:ext cx="10905339" cy="484343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7" name="Google Shape;417;p16"/>
          <p:cNvSpPr/>
          <p:nvPr/>
        </p:nvSpPr>
        <p:spPr>
          <a:xfrm>
            <a:off x="870204" y="865667"/>
            <a:ext cx="10451592" cy="4389120"/>
          </a:xfrm>
          <a:prstGeom prst="rect">
            <a:avLst/>
          </a:prstGeom>
          <a:gradFill>
            <a:gsLst>
              <a:gs pos="0">
                <a:srgbClr val="EBE9E6"/>
              </a:gs>
              <a:gs pos="100000">
                <a:srgbClr val="C9C5C0"/>
              </a:gs>
            </a:gsLst>
            <a:path path="circle">
              <a:fillToRect b="50%" l="50%" r="50%" t="50%"/>
            </a:path>
            <a:tileRect/>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8" name="Google Shape;418;p16"/>
          <p:cNvSpPr/>
          <p:nvPr/>
        </p:nvSpPr>
        <p:spPr>
          <a:xfrm>
            <a:off x="1034796" y="1030259"/>
            <a:ext cx="10122408" cy="4059936"/>
          </a:xfrm>
          <a:prstGeom prst="rect">
            <a:avLst/>
          </a:prstGeom>
          <a:gradFill>
            <a:gsLst>
              <a:gs pos="0">
                <a:schemeClr val="lt1"/>
              </a:gs>
              <a:gs pos="100000">
                <a:srgbClr val="E6E6E6"/>
              </a:gs>
            </a:gsLst>
            <a:path path="circle">
              <a:fillToRect b="50%" l="50%" r="50%" t="50%"/>
            </a:path>
            <a:tileRect/>
          </a:gradFill>
          <a:ln cap="flat" cmpd="sng" w="15875">
            <a:solidFill>
              <a:srgbClr val="9494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19" name="Google Shape;419;p16"/>
          <p:cNvSpPr txBox="1"/>
          <p:nvPr>
            <p:ph type="title"/>
          </p:nvPr>
        </p:nvSpPr>
        <p:spPr>
          <a:xfrm>
            <a:off x="1557071" y="1584552"/>
            <a:ext cx="9317255" cy="3142191"/>
          </a:xfrm>
          <a:prstGeom prst="rect">
            <a:avLst/>
          </a:prstGeom>
          <a:no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rgbClr val="454545"/>
              </a:buClr>
              <a:buSzPts val="7200"/>
              <a:buFont typeface="Gill Sans"/>
              <a:buNone/>
            </a:pPr>
            <a:r>
              <a:rPr lang="es-CO" sz="7200">
                <a:solidFill>
                  <a:srgbClr val="454545"/>
                </a:solidFill>
              </a:rPr>
              <a:t>HISTORIAS DE USUARIO </a:t>
            </a:r>
            <a:endParaRPr/>
          </a:p>
        </p:txBody>
      </p:sp>
      <p:pic>
        <p:nvPicPr>
          <p:cNvPr id="420" name="Google Shape;420;p1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21" name="Google Shape;421;p1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425" name="Shape 425"/>
        <p:cNvGrpSpPr/>
        <p:nvPr/>
      </p:nvGrpSpPr>
      <p:grpSpPr>
        <a:xfrm>
          <a:off x="0" y="0"/>
          <a:ext cx="0" cy="0"/>
          <a:chOff x="0" y="0"/>
          <a:chExt cx="0" cy="0"/>
        </a:xfrm>
      </p:grpSpPr>
      <p:sp>
        <p:nvSpPr>
          <p:cNvPr id="426" name="Google Shape;426;p1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7" name="Google Shape;427;p1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28" name="Google Shape;428;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429" name="Google Shape;429;p1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430" name="Google Shape;430;p17"/>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1" name="Google Shape;431;p1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2" name="Google Shape;432;p17"/>
          <p:cNvSpPr txBox="1"/>
          <p:nvPr>
            <p:ph type="title"/>
          </p:nvPr>
        </p:nvSpPr>
        <p:spPr>
          <a:xfrm>
            <a:off x="8673476" y="1468464"/>
            <a:ext cx="2858835" cy="187321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HISTORIAS DE USUARIO </a:t>
            </a:r>
            <a:endParaRPr/>
          </a:p>
        </p:txBody>
      </p:sp>
      <p:grpSp>
        <p:nvGrpSpPr>
          <p:cNvPr id="433" name="Google Shape;433;p17"/>
          <p:cNvGrpSpPr/>
          <p:nvPr/>
        </p:nvGrpSpPr>
        <p:grpSpPr>
          <a:xfrm>
            <a:off x="632237" y="482171"/>
            <a:ext cx="7560115" cy="5149101"/>
            <a:chOff x="632237" y="482171"/>
            <a:chExt cx="7560115" cy="5149101"/>
          </a:xfrm>
        </p:grpSpPr>
        <p:sp>
          <p:nvSpPr>
            <p:cNvPr id="434" name="Google Shape;434;p17"/>
            <p:cNvSpPr/>
            <p:nvPr/>
          </p:nvSpPr>
          <p:spPr>
            <a:xfrm>
              <a:off x="632237"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35" name="Google Shape;435;p17"/>
            <p:cNvSpPr/>
            <p:nvPr/>
          </p:nvSpPr>
          <p:spPr>
            <a:xfrm>
              <a:off x="945296"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36" name="Google Shape;436;p17"/>
          <p:cNvSpPr/>
          <p:nvPr/>
        </p:nvSpPr>
        <p:spPr>
          <a:xfrm>
            <a:off x="1108720" y="977099"/>
            <a:ext cx="6598806" cy="4136205"/>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437" name="Google Shape;437;p17"/>
          <p:cNvCxnSpPr/>
          <p:nvPr/>
        </p:nvCxnSpPr>
        <p:spPr>
          <a:xfrm>
            <a:off x="8680960" y="3526496"/>
            <a:ext cx="2844424" cy="0"/>
          </a:xfrm>
          <a:prstGeom prst="straightConnector1">
            <a:avLst/>
          </a:prstGeom>
          <a:noFill/>
          <a:ln cap="flat" cmpd="sng" w="31750">
            <a:solidFill>
              <a:schemeClr val="accent1"/>
            </a:solidFill>
            <a:prstDash val="solid"/>
            <a:round/>
            <a:headEnd len="sm" w="sm" type="none"/>
            <a:tailEnd len="sm" w="sm" type="none"/>
          </a:ln>
        </p:spPr>
      </p:cxnSp>
      <p:pic>
        <p:nvPicPr>
          <p:cNvPr id="438" name="Google Shape;438;p1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39" name="Google Shape;439;p1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440" name="Google Shape;440;p17"/>
          <p:cNvPicPr preferRelativeResize="0"/>
          <p:nvPr>
            <p:ph idx="1" type="body"/>
          </p:nvPr>
        </p:nvPicPr>
        <p:blipFill rotWithShape="1">
          <a:blip r:embed="rId4">
            <a:alphaModFix/>
          </a:blip>
          <a:srcRect b="0" l="0" r="0" t="0"/>
          <a:stretch/>
        </p:blipFill>
        <p:spPr>
          <a:xfrm>
            <a:off x="1979401" y="880807"/>
            <a:ext cx="4361763" cy="43518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444" name="Shape 444"/>
        <p:cNvGrpSpPr/>
        <p:nvPr/>
      </p:nvGrpSpPr>
      <p:grpSpPr>
        <a:xfrm>
          <a:off x="0" y="0"/>
          <a:ext cx="0" cy="0"/>
          <a:chOff x="0" y="0"/>
          <a:chExt cx="0" cy="0"/>
        </a:xfrm>
      </p:grpSpPr>
      <p:sp>
        <p:nvSpPr>
          <p:cNvPr id="445" name="Google Shape;445;p1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6" name="Google Shape;446;p1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47" name="Google Shape;447;p1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448" name="Google Shape;448;p18"/>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449" name="Google Shape;449;p18"/>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0" name="Google Shape;450;p1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1" name="Google Shape;451;p18"/>
          <p:cNvSpPr txBox="1"/>
          <p:nvPr>
            <p:ph type="title"/>
          </p:nvPr>
        </p:nvSpPr>
        <p:spPr>
          <a:xfrm>
            <a:off x="8673476" y="1468464"/>
            <a:ext cx="2858835" cy="1873219"/>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HISTORIAS DE USUARIO </a:t>
            </a:r>
            <a:endParaRPr/>
          </a:p>
        </p:txBody>
      </p:sp>
      <p:grpSp>
        <p:nvGrpSpPr>
          <p:cNvPr id="452" name="Google Shape;452;p18"/>
          <p:cNvGrpSpPr/>
          <p:nvPr/>
        </p:nvGrpSpPr>
        <p:grpSpPr>
          <a:xfrm>
            <a:off x="632237" y="482171"/>
            <a:ext cx="7560115" cy="5149101"/>
            <a:chOff x="632237" y="482171"/>
            <a:chExt cx="7560115" cy="5149101"/>
          </a:xfrm>
        </p:grpSpPr>
        <p:sp>
          <p:nvSpPr>
            <p:cNvPr id="453" name="Google Shape;453;p18"/>
            <p:cNvSpPr/>
            <p:nvPr/>
          </p:nvSpPr>
          <p:spPr>
            <a:xfrm>
              <a:off x="632237"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54" name="Google Shape;454;p18"/>
            <p:cNvSpPr/>
            <p:nvPr/>
          </p:nvSpPr>
          <p:spPr>
            <a:xfrm>
              <a:off x="945296"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55" name="Google Shape;455;p18"/>
          <p:cNvSpPr/>
          <p:nvPr/>
        </p:nvSpPr>
        <p:spPr>
          <a:xfrm>
            <a:off x="1108720" y="977099"/>
            <a:ext cx="6598806" cy="4136205"/>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456" name="Google Shape;456;p18"/>
          <p:cNvCxnSpPr/>
          <p:nvPr/>
        </p:nvCxnSpPr>
        <p:spPr>
          <a:xfrm>
            <a:off x="8680960" y="3526496"/>
            <a:ext cx="2844424" cy="0"/>
          </a:xfrm>
          <a:prstGeom prst="straightConnector1">
            <a:avLst/>
          </a:prstGeom>
          <a:noFill/>
          <a:ln cap="flat" cmpd="sng" w="31750">
            <a:solidFill>
              <a:schemeClr val="accent1"/>
            </a:solidFill>
            <a:prstDash val="solid"/>
            <a:round/>
            <a:headEnd len="sm" w="sm" type="none"/>
            <a:tailEnd len="sm" w="sm" type="none"/>
          </a:ln>
        </p:spPr>
      </p:cxnSp>
      <p:pic>
        <p:nvPicPr>
          <p:cNvPr id="457" name="Google Shape;457;p1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58" name="Google Shape;458;p1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459" name="Google Shape;459;p18"/>
          <p:cNvPicPr preferRelativeResize="0"/>
          <p:nvPr>
            <p:ph idx="1" type="body"/>
          </p:nvPr>
        </p:nvPicPr>
        <p:blipFill rotWithShape="1">
          <a:blip r:embed="rId4">
            <a:alphaModFix/>
          </a:blip>
          <a:srcRect b="0" l="0" r="0" t="0"/>
          <a:stretch/>
        </p:blipFill>
        <p:spPr>
          <a:xfrm>
            <a:off x="1434589" y="1022285"/>
            <a:ext cx="5908746" cy="41320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463" name="Shape 463"/>
        <p:cNvGrpSpPr/>
        <p:nvPr/>
      </p:nvGrpSpPr>
      <p:grpSpPr>
        <a:xfrm>
          <a:off x="0" y="0"/>
          <a:ext cx="0" cy="0"/>
          <a:chOff x="0" y="0"/>
          <a:chExt cx="0" cy="0"/>
        </a:xfrm>
      </p:grpSpPr>
      <p:sp>
        <p:nvSpPr>
          <p:cNvPr id="464" name="Google Shape;464;g104128c35ce_3_0"/>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g104128c35ce_3_0"/>
          <p:cNvPicPr preferRelativeResize="0"/>
          <p:nvPr/>
        </p:nvPicPr>
        <p:blipFill rotWithShape="1">
          <a:blip r:embed="rId3">
            <a:alphaModFix/>
          </a:blip>
          <a:srcRect b="-1539" l="0" r="0" t="1540"/>
          <a:stretch/>
        </p:blipFill>
        <p:spPr>
          <a:xfrm>
            <a:off x="0" y="6126480"/>
            <a:ext cx="12192000" cy="742950"/>
          </a:xfrm>
          <a:prstGeom prst="rect">
            <a:avLst/>
          </a:prstGeom>
          <a:noFill/>
          <a:ln>
            <a:noFill/>
          </a:ln>
        </p:spPr>
      </p:pic>
      <p:cxnSp>
        <p:nvCxnSpPr>
          <p:cNvPr id="466" name="Google Shape;466;g104128c35ce_3_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467" name="Google Shape;467;g104128c35ce_3_0"/>
          <p:cNvCxnSpPr/>
          <p:nvPr/>
        </p:nvCxnSpPr>
        <p:spPr>
          <a:xfrm>
            <a:off x="2417780" y="3528542"/>
            <a:ext cx="8637000" cy="0"/>
          </a:xfrm>
          <a:prstGeom prst="straightConnector1">
            <a:avLst/>
          </a:prstGeom>
          <a:noFill/>
          <a:ln cap="flat" cmpd="sng" w="31750">
            <a:solidFill>
              <a:schemeClr val="accent1"/>
            </a:solidFill>
            <a:prstDash val="solid"/>
            <a:round/>
            <a:headEnd len="sm" w="sm" type="none"/>
            <a:tailEnd len="sm" w="sm" type="none"/>
          </a:ln>
        </p:spPr>
      </p:cxnSp>
      <p:sp>
        <p:nvSpPr>
          <p:cNvPr id="468" name="Google Shape;468;g104128c35ce_3_0"/>
          <p:cNvSpPr/>
          <p:nvPr/>
        </p:nvSpPr>
        <p:spPr>
          <a:xfrm>
            <a:off x="2" y="0"/>
            <a:ext cx="12191700"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69" name="Google Shape;469;g104128c35ce_3_0"/>
          <p:cNvSpPr/>
          <p:nvPr/>
        </p:nvSpPr>
        <p:spPr>
          <a:xfrm>
            <a:off x="0" y="2019476"/>
            <a:ext cx="12192000" cy="4105800"/>
          </a:xfrm>
          <a:prstGeom prst="rect">
            <a:avLst/>
          </a:prstGeom>
          <a:gradFill>
            <a:gsLst>
              <a:gs pos="0">
                <a:srgbClr val="DFDBD5">
                  <a:alpha val="0"/>
                </a:srgbClr>
              </a:gs>
              <a:gs pos="100000">
                <a:schemeClr val="lt2"/>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0" name="Google Shape;470;g104128c35ce_3_0"/>
          <p:cNvSpPr txBox="1"/>
          <p:nvPr>
            <p:ph type="title"/>
          </p:nvPr>
        </p:nvSpPr>
        <p:spPr>
          <a:xfrm>
            <a:off x="659301" y="1474969"/>
            <a:ext cx="2823900" cy="186870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br>
              <a:rPr lang="es-CO" sz="3600"/>
            </a:br>
            <a:r>
              <a:rPr lang="es-CO" sz="3600"/>
              <a:t>HISTORIAS DE USUARIO </a:t>
            </a:r>
            <a:endParaRPr/>
          </a:p>
        </p:txBody>
      </p:sp>
      <p:cxnSp>
        <p:nvCxnSpPr>
          <p:cNvPr id="471" name="Google Shape;471;g104128c35ce_3_0"/>
          <p:cNvCxnSpPr/>
          <p:nvPr/>
        </p:nvCxnSpPr>
        <p:spPr>
          <a:xfrm>
            <a:off x="659301" y="3528543"/>
            <a:ext cx="2823900" cy="0"/>
          </a:xfrm>
          <a:prstGeom prst="straightConnector1">
            <a:avLst/>
          </a:prstGeom>
          <a:noFill/>
          <a:ln cap="flat" cmpd="sng" w="31750">
            <a:solidFill>
              <a:schemeClr val="accent1"/>
            </a:solidFill>
            <a:prstDash val="solid"/>
            <a:round/>
            <a:headEnd len="sm" w="sm" type="none"/>
            <a:tailEnd len="sm" w="sm" type="none"/>
          </a:ln>
        </p:spPr>
      </p:cxnSp>
      <p:grpSp>
        <p:nvGrpSpPr>
          <p:cNvPr id="472" name="Google Shape;472;g104128c35ce_3_0"/>
          <p:cNvGrpSpPr/>
          <p:nvPr/>
        </p:nvGrpSpPr>
        <p:grpSpPr>
          <a:xfrm>
            <a:off x="3979389" y="482171"/>
            <a:ext cx="7560000" cy="5149200"/>
            <a:chOff x="3979389" y="482171"/>
            <a:chExt cx="7560000" cy="5149200"/>
          </a:xfrm>
        </p:grpSpPr>
        <p:sp>
          <p:nvSpPr>
            <p:cNvPr id="473" name="Google Shape;473;g104128c35ce_3_0"/>
            <p:cNvSpPr/>
            <p:nvPr/>
          </p:nvSpPr>
          <p:spPr>
            <a:xfrm>
              <a:off x="3979389" y="482171"/>
              <a:ext cx="7560000" cy="5149200"/>
            </a:xfrm>
            <a:prstGeom prst="rect">
              <a:avLst/>
            </a:prstGeom>
            <a:gradFill>
              <a:gsLst>
                <a:gs pos="0">
                  <a:srgbClr val="000001"/>
                </a:gs>
                <a:gs pos="100000">
                  <a:srgbClr val="191919"/>
                </a:gs>
              </a:gsLst>
              <a:lin ang="5400012" scaled="0"/>
            </a:gradFill>
            <a:ln>
              <a:noFill/>
            </a:ln>
            <a:effectLst>
              <a:outerShdw blurRad="127000" sx="98000" rotWithShape="0" algn="tl" dir="4740000" dist="228600" sy="98000">
                <a:srgbClr val="000000">
                  <a:alpha val="3373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74" name="Google Shape;474;g104128c35ce_3_0"/>
            <p:cNvSpPr/>
            <p:nvPr/>
          </p:nvSpPr>
          <p:spPr>
            <a:xfrm>
              <a:off x="4292448" y="812507"/>
              <a:ext cx="6928200" cy="4466400"/>
            </a:xfrm>
            <a:prstGeom prst="rect">
              <a:avLst/>
            </a:prstGeom>
            <a:gradFill>
              <a:gsLst>
                <a:gs pos="0">
                  <a:srgbClr val="DADADA"/>
                </a:gs>
                <a:gs pos="100000">
                  <a:srgbClr val="FFFFFE"/>
                </a:gs>
              </a:gsLst>
              <a:lin ang="16200038"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75" name="Google Shape;475;g104128c35ce_3_0"/>
          <p:cNvSpPr/>
          <p:nvPr/>
        </p:nvSpPr>
        <p:spPr>
          <a:xfrm>
            <a:off x="4455487" y="977965"/>
            <a:ext cx="6615600" cy="41352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476" name="Google Shape;476;g104128c35ce_3_0"/>
          <p:cNvPicPr preferRelativeResize="0"/>
          <p:nvPr/>
        </p:nvPicPr>
        <p:blipFill rotWithShape="1">
          <a:blip r:embed="rId3">
            <a:alphaModFix/>
          </a:blip>
          <a:srcRect b="-1539" l="0" r="0" t="1540"/>
          <a:stretch/>
        </p:blipFill>
        <p:spPr>
          <a:xfrm>
            <a:off x="0" y="6126480"/>
            <a:ext cx="12192000" cy="742950"/>
          </a:xfrm>
          <a:prstGeom prst="rect">
            <a:avLst/>
          </a:prstGeom>
          <a:noFill/>
          <a:ln>
            <a:noFill/>
          </a:ln>
        </p:spPr>
      </p:pic>
      <p:cxnSp>
        <p:nvCxnSpPr>
          <p:cNvPr id="477" name="Google Shape;477;g104128c35ce_3_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478" name="Google Shape;478;g104128c35ce_3_0"/>
          <p:cNvPicPr preferRelativeResize="0"/>
          <p:nvPr>
            <p:ph idx="1" type="body"/>
          </p:nvPr>
        </p:nvPicPr>
        <p:blipFill rotWithShape="1">
          <a:blip r:embed="rId4">
            <a:alphaModFix/>
          </a:blip>
          <a:srcRect b="0" l="0" r="0" t="0"/>
          <a:stretch/>
        </p:blipFill>
        <p:spPr>
          <a:xfrm>
            <a:off x="5062539" y="1014170"/>
            <a:ext cx="4970100" cy="417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
          <p:cNvSpPr txBox="1"/>
          <p:nvPr/>
        </p:nvSpPr>
        <p:spPr>
          <a:xfrm>
            <a:off x="670112" y="686209"/>
            <a:ext cx="10851900" cy="7049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O" sz="2800">
                <a:solidFill>
                  <a:schemeClr val="dk1"/>
                </a:solidFill>
                <a:latin typeface="Gill Sans"/>
                <a:ea typeface="Gill Sans"/>
                <a:cs typeface="Gill Sans"/>
                <a:sym typeface="Gill Sans"/>
              </a:rPr>
              <a:t>ÍNDICE</a:t>
            </a:r>
            <a:r>
              <a:rPr i="0" lang="es-CO" sz="2800" u="none" cap="none" strike="noStrike">
                <a:solidFill>
                  <a:schemeClr val="dk1"/>
                </a:solidFill>
                <a:latin typeface="Gill Sans"/>
                <a:ea typeface="Gill Sans"/>
                <a:cs typeface="Gill Sans"/>
                <a:sym typeface="Gill Sans"/>
              </a:rPr>
              <a:t> </a:t>
            </a:r>
            <a:endParaRPr>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i="0" sz="1800" u="none" cap="none" strike="noStrike">
              <a:solidFill>
                <a:schemeClr val="dk1"/>
              </a:solidFill>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Objetivo general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Objetivos específicos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lang="es-CO" sz="1800">
                <a:solidFill>
                  <a:schemeClr val="dk1"/>
                </a:solidFill>
                <a:latin typeface="Gill Sans"/>
                <a:ea typeface="Gill Sans"/>
                <a:cs typeface="Gill Sans"/>
                <a:sym typeface="Gill Sans"/>
              </a:rPr>
              <a:t>O</a:t>
            </a:r>
            <a:r>
              <a:rPr i="0" lang="es-CO" sz="1800" u="none" cap="none" strike="noStrike">
                <a:solidFill>
                  <a:schemeClr val="dk1"/>
                </a:solidFill>
                <a:latin typeface="Gill Sans"/>
                <a:ea typeface="Gill Sans"/>
                <a:cs typeface="Gill Sans"/>
                <a:sym typeface="Gill Sans"/>
              </a:rPr>
              <a:t>bjetivos específicos del proyecto</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lang="es-CO" sz="1800">
                <a:solidFill>
                  <a:schemeClr val="dk1"/>
                </a:solidFill>
                <a:latin typeface="Gill Sans"/>
                <a:ea typeface="Gill Sans"/>
                <a:cs typeface="Gill Sans"/>
                <a:sym typeface="Gill Sans"/>
              </a:rPr>
              <a:t>O</a:t>
            </a:r>
            <a:r>
              <a:rPr i="0" lang="es-CO" sz="1800" u="none" cap="none" strike="noStrike">
                <a:solidFill>
                  <a:schemeClr val="dk1"/>
                </a:solidFill>
                <a:latin typeface="Gill Sans"/>
                <a:ea typeface="Gill Sans"/>
                <a:cs typeface="Gill Sans"/>
                <a:sym typeface="Gill Sans"/>
              </a:rPr>
              <a:t>bjetivos específicos del producto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Planteamiento del problema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lang="es-CO" sz="1800">
                <a:solidFill>
                  <a:schemeClr val="dk1"/>
                </a:solidFill>
                <a:latin typeface="Gill Sans"/>
                <a:ea typeface="Gill Sans"/>
                <a:cs typeface="Gill Sans"/>
                <a:sym typeface="Gill Sans"/>
              </a:rPr>
              <a:t>T</a:t>
            </a:r>
            <a:r>
              <a:rPr i="0" lang="es-CO" sz="1800" u="none" cap="none" strike="noStrike">
                <a:solidFill>
                  <a:schemeClr val="dk1"/>
                </a:solidFill>
                <a:latin typeface="Gill Sans"/>
                <a:ea typeface="Gill Sans"/>
                <a:cs typeface="Gill Sans"/>
                <a:sym typeface="Gill Sans"/>
              </a:rPr>
              <a:t>écnica de recolección de datos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Encuesta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Justificación del proyecto</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Alcance del proyecto</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BPMN</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GitHub</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Inventario de software</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Historia de usuario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Diagrama de caso de uso </a:t>
            </a:r>
            <a:endParaRPr>
              <a:latin typeface="Gill Sans"/>
              <a:ea typeface="Gill Sans"/>
              <a:cs typeface="Gill Sans"/>
              <a:sym typeface="Gill Sans"/>
            </a:endParaRPr>
          </a:p>
          <a:p>
            <a:pPr indent="-514350" lvl="0" marL="514350" marR="0" rtl="0" algn="l">
              <a:spcBef>
                <a:spcPts val="0"/>
              </a:spcBef>
              <a:spcAft>
                <a:spcPts val="0"/>
              </a:spcAft>
              <a:buClr>
                <a:schemeClr val="dk1"/>
              </a:buClr>
              <a:buSzPts val="1800"/>
              <a:buFont typeface="Gill Sans"/>
              <a:buChar char="✔"/>
            </a:pPr>
            <a:r>
              <a:rPr i="0" lang="es-CO" sz="1800" u="none" cap="none" strike="noStrike">
                <a:solidFill>
                  <a:schemeClr val="dk1"/>
                </a:solidFill>
                <a:latin typeface="Gill Sans"/>
                <a:ea typeface="Gill Sans"/>
                <a:cs typeface="Gill Sans"/>
                <a:sym typeface="Gill Sans"/>
              </a:rPr>
              <a:t>Caso de uso extendido </a:t>
            </a:r>
            <a:endParaRPr>
              <a:latin typeface="Gill Sans"/>
              <a:ea typeface="Gill Sans"/>
              <a:cs typeface="Gill Sans"/>
              <a:sym typeface="Gill Sans"/>
            </a:endParaRPr>
          </a:p>
          <a:p>
            <a:pPr indent="-336550" lvl="0" marL="51435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482" name="Shape 482"/>
        <p:cNvGrpSpPr/>
        <p:nvPr/>
      </p:nvGrpSpPr>
      <p:grpSpPr>
        <a:xfrm>
          <a:off x="0" y="0"/>
          <a:ext cx="0" cy="0"/>
          <a:chOff x="0" y="0"/>
          <a:chExt cx="0" cy="0"/>
        </a:xfrm>
      </p:grpSpPr>
      <p:sp>
        <p:nvSpPr>
          <p:cNvPr id="483" name="Google Shape;483;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4" name="Google Shape;484;p2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85" name="Google Shape;485;p2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486" name="Google Shape;486;p20"/>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487" name="Google Shape;487;p20"/>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8" name="Google Shape;488;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89" name="Google Shape;489;p20"/>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HISTORIAS DE USUARIO </a:t>
            </a:r>
            <a:endParaRPr/>
          </a:p>
        </p:txBody>
      </p:sp>
      <p:cxnSp>
        <p:nvCxnSpPr>
          <p:cNvPr id="490" name="Google Shape;490;p20"/>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491" name="Google Shape;491;p20"/>
          <p:cNvGrpSpPr/>
          <p:nvPr/>
        </p:nvGrpSpPr>
        <p:grpSpPr>
          <a:xfrm>
            <a:off x="3979389" y="482171"/>
            <a:ext cx="7560115" cy="5149101"/>
            <a:chOff x="3979389" y="482171"/>
            <a:chExt cx="7560115" cy="5149101"/>
          </a:xfrm>
        </p:grpSpPr>
        <p:sp>
          <p:nvSpPr>
            <p:cNvPr id="492" name="Google Shape;492;p20"/>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93" name="Google Shape;493;p20"/>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494" name="Google Shape;494;p20"/>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495" name="Google Shape;495;p2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496" name="Google Shape;496;p2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497" name="Google Shape;497;p20"/>
          <p:cNvPicPr preferRelativeResize="0"/>
          <p:nvPr>
            <p:ph idx="1" type="body"/>
          </p:nvPr>
        </p:nvPicPr>
        <p:blipFill rotWithShape="1">
          <a:blip r:embed="rId4">
            <a:alphaModFix/>
          </a:blip>
          <a:srcRect b="0" l="0" r="0" t="0"/>
          <a:stretch/>
        </p:blipFill>
        <p:spPr>
          <a:xfrm>
            <a:off x="5512616" y="976902"/>
            <a:ext cx="4261604" cy="4290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01" name="Shape 501"/>
        <p:cNvGrpSpPr/>
        <p:nvPr/>
      </p:nvGrpSpPr>
      <p:grpSpPr>
        <a:xfrm>
          <a:off x="0" y="0"/>
          <a:ext cx="0" cy="0"/>
          <a:chOff x="0" y="0"/>
          <a:chExt cx="0" cy="0"/>
        </a:xfrm>
      </p:grpSpPr>
      <p:sp>
        <p:nvSpPr>
          <p:cNvPr id="502" name="Google Shape;502;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2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04" name="Google Shape;504;p2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05" name="Google Shape;505;p21"/>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506" name="Google Shape;506;p21"/>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7" name="Google Shape;507;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08" name="Google Shape;508;p21"/>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HISTORIAS DE USUARIO </a:t>
            </a:r>
            <a:endParaRPr/>
          </a:p>
        </p:txBody>
      </p:sp>
      <p:cxnSp>
        <p:nvCxnSpPr>
          <p:cNvPr id="509" name="Google Shape;509;p21"/>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510" name="Google Shape;510;p21"/>
          <p:cNvGrpSpPr/>
          <p:nvPr/>
        </p:nvGrpSpPr>
        <p:grpSpPr>
          <a:xfrm>
            <a:off x="3979389" y="482171"/>
            <a:ext cx="7560115" cy="5149101"/>
            <a:chOff x="3979389" y="482171"/>
            <a:chExt cx="7560115" cy="5149101"/>
          </a:xfrm>
        </p:grpSpPr>
        <p:sp>
          <p:nvSpPr>
            <p:cNvPr id="511" name="Google Shape;511;p21"/>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12" name="Google Shape;512;p21"/>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13" name="Google Shape;513;p21"/>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514" name="Google Shape;514;p21"/>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15" name="Google Shape;515;p2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516" name="Google Shape;516;p21"/>
          <p:cNvPicPr preferRelativeResize="0"/>
          <p:nvPr>
            <p:ph idx="1" type="body"/>
          </p:nvPr>
        </p:nvPicPr>
        <p:blipFill rotWithShape="1">
          <a:blip r:embed="rId4">
            <a:alphaModFix/>
          </a:blip>
          <a:srcRect b="0" l="0" r="0" t="0"/>
          <a:stretch/>
        </p:blipFill>
        <p:spPr>
          <a:xfrm>
            <a:off x="5466956" y="968194"/>
            <a:ext cx="4746189" cy="42962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20" name="Shape 520"/>
        <p:cNvGrpSpPr/>
        <p:nvPr/>
      </p:nvGrpSpPr>
      <p:grpSpPr>
        <a:xfrm>
          <a:off x="0" y="0"/>
          <a:ext cx="0" cy="0"/>
          <a:chOff x="0" y="0"/>
          <a:chExt cx="0" cy="0"/>
        </a:xfrm>
      </p:grpSpPr>
      <p:sp>
        <p:nvSpPr>
          <p:cNvPr id="521" name="Google Shape;521;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2" name="Google Shape;522;p2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23" name="Google Shape;523;p2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24" name="Google Shape;524;p2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525" name="Google Shape;525;p22"/>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26" name="Google Shape;526;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27" name="Google Shape;527;p22"/>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HISTORIAS DE USUARIO </a:t>
            </a:r>
            <a:br>
              <a:rPr lang="es-CO" sz="3600"/>
            </a:br>
            <a:endParaRPr sz="3600"/>
          </a:p>
        </p:txBody>
      </p:sp>
      <p:cxnSp>
        <p:nvCxnSpPr>
          <p:cNvPr id="528" name="Google Shape;528;p22"/>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529" name="Google Shape;529;p22"/>
          <p:cNvGrpSpPr/>
          <p:nvPr/>
        </p:nvGrpSpPr>
        <p:grpSpPr>
          <a:xfrm>
            <a:off x="3979389" y="482171"/>
            <a:ext cx="7560115" cy="5149101"/>
            <a:chOff x="3979389" y="482171"/>
            <a:chExt cx="7560115" cy="5149101"/>
          </a:xfrm>
        </p:grpSpPr>
        <p:sp>
          <p:nvSpPr>
            <p:cNvPr id="530" name="Google Shape;530;p22"/>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1" name="Google Shape;531;p22"/>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32" name="Google Shape;532;p22"/>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533" name="Google Shape;533;p22"/>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34" name="Google Shape;534;p22"/>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pic>
        <p:nvPicPr>
          <p:cNvPr descr="Tabla&#10;&#10;Descripción generada automáticamente" id="535" name="Google Shape;535;p22"/>
          <p:cNvPicPr preferRelativeResize="0"/>
          <p:nvPr>
            <p:ph idx="1" type="body"/>
          </p:nvPr>
        </p:nvPicPr>
        <p:blipFill rotWithShape="1">
          <a:blip r:embed="rId4">
            <a:alphaModFix/>
          </a:blip>
          <a:srcRect b="0" l="0" r="0" t="0"/>
          <a:stretch/>
        </p:blipFill>
        <p:spPr>
          <a:xfrm>
            <a:off x="5044829" y="876982"/>
            <a:ext cx="5435602" cy="4343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39" name="Shape 539"/>
        <p:cNvGrpSpPr/>
        <p:nvPr/>
      </p:nvGrpSpPr>
      <p:grpSpPr>
        <a:xfrm>
          <a:off x="0" y="0"/>
          <a:ext cx="0" cy="0"/>
          <a:chOff x="0" y="0"/>
          <a:chExt cx="0" cy="0"/>
        </a:xfrm>
      </p:grpSpPr>
      <p:sp>
        <p:nvSpPr>
          <p:cNvPr id="540" name="Google Shape;540;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1" name="Google Shape;541;p2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42" name="Google Shape;542;p2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43" name="Google Shape;543;p23"/>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544" name="Google Shape;544;p23"/>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5" name="Google Shape;545;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6" name="Google Shape;546;p23"/>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DIAGRAMA DE CASO DE USO </a:t>
            </a:r>
            <a:endParaRPr/>
          </a:p>
        </p:txBody>
      </p:sp>
      <p:cxnSp>
        <p:nvCxnSpPr>
          <p:cNvPr id="547" name="Google Shape;547;p23"/>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548" name="Google Shape;548;p23"/>
          <p:cNvGrpSpPr/>
          <p:nvPr/>
        </p:nvGrpSpPr>
        <p:grpSpPr>
          <a:xfrm>
            <a:off x="3979389" y="482171"/>
            <a:ext cx="7560115" cy="5149101"/>
            <a:chOff x="3979389" y="482171"/>
            <a:chExt cx="7560115" cy="5149101"/>
          </a:xfrm>
        </p:grpSpPr>
        <p:sp>
          <p:nvSpPr>
            <p:cNvPr id="549" name="Google Shape;549;p23"/>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50" name="Google Shape;550;p23"/>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51" name="Google Shape;551;p23"/>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Diagrama&#10;&#10;Descripción generada automáticamente" id="552" name="Google Shape;552;p23"/>
          <p:cNvPicPr preferRelativeResize="0"/>
          <p:nvPr>
            <p:ph idx="1" type="body"/>
          </p:nvPr>
        </p:nvPicPr>
        <p:blipFill rotWithShape="1">
          <a:blip r:embed="rId4">
            <a:alphaModFix/>
          </a:blip>
          <a:srcRect b="0" l="0" r="0" t="0"/>
          <a:stretch/>
        </p:blipFill>
        <p:spPr>
          <a:xfrm>
            <a:off x="4617527" y="729586"/>
            <a:ext cx="6750384" cy="4494480"/>
          </a:xfrm>
          <a:prstGeom prst="rect">
            <a:avLst/>
          </a:prstGeom>
          <a:noFill/>
          <a:ln>
            <a:noFill/>
          </a:ln>
        </p:spPr>
      </p:pic>
      <p:pic>
        <p:nvPicPr>
          <p:cNvPr id="553" name="Google Shape;553;p23"/>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54" name="Google Shape;554;p2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58" name="Shape 558"/>
        <p:cNvGrpSpPr/>
        <p:nvPr/>
      </p:nvGrpSpPr>
      <p:grpSpPr>
        <a:xfrm>
          <a:off x="0" y="0"/>
          <a:ext cx="0" cy="0"/>
          <a:chOff x="0" y="0"/>
          <a:chExt cx="0" cy="0"/>
        </a:xfrm>
      </p:grpSpPr>
      <p:sp>
        <p:nvSpPr>
          <p:cNvPr id="559" name="Google Shape;559;p2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0" name="Google Shape;560;p2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61" name="Google Shape;561;p24"/>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62" name="Google Shape;562;p24"/>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563" name="Google Shape;563;p24"/>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64" name="Google Shape;564;p2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nvGrpSpPr>
          <p:cNvPr id="565" name="Google Shape;565;p24"/>
          <p:cNvGrpSpPr/>
          <p:nvPr/>
        </p:nvGrpSpPr>
        <p:grpSpPr>
          <a:xfrm>
            <a:off x="1445671" y="644327"/>
            <a:ext cx="9299964" cy="4811366"/>
            <a:chOff x="7639235" y="600024"/>
            <a:chExt cx="3898557" cy="6878929"/>
          </a:xfrm>
        </p:grpSpPr>
        <p:sp>
          <p:nvSpPr>
            <p:cNvPr id="566" name="Google Shape;566;p24"/>
            <p:cNvSpPr/>
            <p:nvPr/>
          </p:nvSpPr>
          <p:spPr>
            <a:xfrm>
              <a:off x="7639235" y="600024"/>
              <a:ext cx="3898557" cy="6878929"/>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67" name="Google Shape;567;p24"/>
            <p:cNvSpPr/>
            <p:nvPr/>
          </p:nvSpPr>
          <p:spPr>
            <a:xfrm>
              <a:off x="7770263" y="1062693"/>
              <a:ext cx="3635738" cy="59547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68" name="Google Shape;568;p24"/>
          <p:cNvSpPr txBox="1"/>
          <p:nvPr>
            <p:ph type="title"/>
          </p:nvPr>
        </p:nvSpPr>
        <p:spPr>
          <a:xfrm>
            <a:off x="2391408" y="1590734"/>
            <a:ext cx="7405874" cy="2520012"/>
          </a:xfrm>
          <a:prstGeom prst="rect">
            <a:avLst/>
          </a:prstGeom>
          <a:solidFill>
            <a:schemeClr val="lt2"/>
          </a:solidFill>
          <a:ln>
            <a:noFill/>
          </a:ln>
        </p:spPr>
        <p:txBody>
          <a:bodyPr anchorCtr="0" anchor="ctr" bIns="0" lIns="91425" spcFirstLastPara="1" rIns="91425" wrap="square" tIns="45700">
            <a:normAutofit/>
          </a:bodyPr>
          <a:lstStyle/>
          <a:p>
            <a:pPr indent="0" lvl="0" marL="0" rtl="0" algn="ctr">
              <a:lnSpc>
                <a:spcPct val="90000"/>
              </a:lnSpc>
              <a:spcBef>
                <a:spcPts val="0"/>
              </a:spcBef>
              <a:spcAft>
                <a:spcPts val="0"/>
              </a:spcAft>
              <a:buClr>
                <a:schemeClr val="dk2"/>
              </a:buClr>
              <a:buSzPts val="6000"/>
              <a:buFont typeface="Gill Sans"/>
              <a:buNone/>
            </a:pPr>
            <a:r>
              <a:rPr lang="es-CO" sz="6000">
                <a:solidFill>
                  <a:schemeClr val="dk2"/>
                </a:solidFill>
              </a:rPr>
              <a:t>CASOS DE USO EXTENDIDO </a:t>
            </a:r>
            <a:endParaRPr/>
          </a:p>
        </p:txBody>
      </p:sp>
      <p:cxnSp>
        <p:nvCxnSpPr>
          <p:cNvPr id="569" name="Google Shape;569;p24"/>
          <p:cNvCxnSpPr/>
          <p:nvPr/>
        </p:nvCxnSpPr>
        <p:spPr>
          <a:xfrm>
            <a:off x="2391407" y="1416139"/>
            <a:ext cx="7405874" cy="0"/>
          </a:xfrm>
          <a:prstGeom prst="straightConnector1">
            <a:avLst/>
          </a:prstGeom>
          <a:noFill/>
          <a:ln cap="flat" cmpd="sng" w="31750">
            <a:solidFill>
              <a:schemeClr val="accent1"/>
            </a:solidFill>
            <a:prstDash val="solid"/>
            <a:round/>
            <a:headEnd len="sm" w="sm" type="none"/>
            <a:tailEnd len="sm" w="sm" type="none"/>
          </a:ln>
        </p:spPr>
      </p:cxnSp>
      <p:cxnSp>
        <p:nvCxnSpPr>
          <p:cNvPr id="570" name="Google Shape;570;p24"/>
          <p:cNvCxnSpPr/>
          <p:nvPr/>
        </p:nvCxnSpPr>
        <p:spPr>
          <a:xfrm>
            <a:off x="2391407" y="4285341"/>
            <a:ext cx="7405874" cy="0"/>
          </a:xfrm>
          <a:prstGeom prst="straightConnector1">
            <a:avLst/>
          </a:prstGeom>
          <a:noFill/>
          <a:ln cap="flat" cmpd="sng" w="31750">
            <a:solidFill>
              <a:schemeClr val="accent1"/>
            </a:solidFill>
            <a:prstDash val="solid"/>
            <a:round/>
            <a:headEnd len="sm" w="sm" type="none"/>
            <a:tailEnd len="sm" w="sm" type="none"/>
          </a:ln>
        </p:spPr>
      </p:cxnSp>
      <p:pic>
        <p:nvPicPr>
          <p:cNvPr id="571" name="Google Shape;571;p24"/>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75" name="Shape 575"/>
        <p:cNvGrpSpPr/>
        <p:nvPr/>
      </p:nvGrpSpPr>
      <p:grpSpPr>
        <a:xfrm>
          <a:off x="0" y="0"/>
          <a:ext cx="0" cy="0"/>
          <a:chOff x="0" y="0"/>
          <a:chExt cx="0" cy="0"/>
        </a:xfrm>
      </p:grpSpPr>
      <p:sp>
        <p:nvSpPr>
          <p:cNvPr id="576" name="Google Shape;576;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7" name="Google Shape;577;p2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78" name="Google Shape;578;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79" name="Google Shape;579;p25"/>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580" name="Google Shape;580;p25"/>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1" name="Google Shape;581;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2" name="Google Shape;582;p25"/>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CASOS DE USO EXTENDIDO </a:t>
            </a:r>
            <a:endParaRPr/>
          </a:p>
        </p:txBody>
      </p:sp>
      <p:cxnSp>
        <p:nvCxnSpPr>
          <p:cNvPr id="583" name="Google Shape;583;p25"/>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584" name="Google Shape;584;p25"/>
          <p:cNvGrpSpPr/>
          <p:nvPr/>
        </p:nvGrpSpPr>
        <p:grpSpPr>
          <a:xfrm>
            <a:off x="3979389" y="482171"/>
            <a:ext cx="7560115" cy="5149101"/>
            <a:chOff x="3979389" y="482171"/>
            <a:chExt cx="7560115" cy="5149101"/>
          </a:xfrm>
        </p:grpSpPr>
        <p:sp>
          <p:nvSpPr>
            <p:cNvPr id="585" name="Google Shape;585;p25"/>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86" name="Google Shape;586;p25"/>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587" name="Google Shape;587;p25"/>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abla&#10;&#10;Descripción generada automáticamente" id="588" name="Google Shape;588;p25"/>
          <p:cNvPicPr preferRelativeResize="0"/>
          <p:nvPr>
            <p:ph idx="1" type="body"/>
          </p:nvPr>
        </p:nvPicPr>
        <p:blipFill rotWithShape="1">
          <a:blip r:embed="rId4">
            <a:alphaModFix/>
          </a:blip>
          <a:srcRect b="0" l="0" r="0" t="0"/>
          <a:stretch/>
        </p:blipFill>
        <p:spPr>
          <a:xfrm>
            <a:off x="5044829" y="908883"/>
            <a:ext cx="5126190" cy="4204422"/>
          </a:xfrm>
          <a:prstGeom prst="rect">
            <a:avLst/>
          </a:prstGeom>
          <a:noFill/>
          <a:ln>
            <a:noFill/>
          </a:ln>
        </p:spPr>
      </p:pic>
      <p:pic>
        <p:nvPicPr>
          <p:cNvPr id="589" name="Google Shape;589;p25"/>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90" name="Google Shape;590;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94" name="Shape 594"/>
        <p:cNvGrpSpPr/>
        <p:nvPr/>
      </p:nvGrpSpPr>
      <p:grpSpPr>
        <a:xfrm>
          <a:off x="0" y="0"/>
          <a:ext cx="0" cy="0"/>
          <a:chOff x="0" y="0"/>
          <a:chExt cx="0" cy="0"/>
        </a:xfrm>
      </p:grpSpPr>
      <p:sp>
        <p:nvSpPr>
          <p:cNvPr id="595" name="Google Shape;595;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6" name="Google Shape;596;p2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597" name="Google Shape;597;p2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598" name="Google Shape;598;p2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
        <p:nvSpPr>
          <p:cNvPr id="599" name="Google Shape;599;p26"/>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0" name="Google Shape;600;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1" name="Google Shape;601;p26"/>
          <p:cNvSpPr txBox="1"/>
          <p:nvPr>
            <p:ph type="title"/>
          </p:nvPr>
        </p:nvSpPr>
        <p:spPr>
          <a:xfrm>
            <a:off x="661251" y="1474970"/>
            <a:ext cx="2821967" cy="3144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s-CO"/>
              <a:t>CASOS DE USO EXTENDIDO </a:t>
            </a:r>
            <a:endParaRPr/>
          </a:p>
        </p:txBody>
      </p:sp>
      <p:grpSp>
        <p:nvGrpSpPr>
          <p:cNvPr id="602" name="Google Shape;602;p26"/>
          <p:cNvGrpSpPr/>
          <p:nvPr/>
        </p:nvGrpSpPr>
        <p:grpSpPr>
          <a:xfrm>
            <a:off x="3979388" y="482170"/>
            <a:ext cx="7560115" cy="5149101"/>
            <a:chOff x="7463258" y="583365"/>
            <a:chExt cx="7560115" cy="5181928"/>
          </a:xfrm>
        </p:grpSpPr>
        <p:sp>
          <p:nvSpPr>
            <p:cNvPr id="603" name="Google Shape;603;p26"/>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4" name="Google Shape;604;p26"/>
            <p:cNvSpPr/>
            <p:nvPr/>
          </p:nvSpPr>
          <p:spPr>
            <a:xfrm>
              <a:off x="7776317" y="915807"/>
              <a:ext cx="6928279" cy="4494927"/>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pic>
        <p:nvPicPr>
          <p:cNvPr descr="Tabla&#10;&#10;Descripción generada automáticamente" id="605" name="Google Shape;605;p26"/>
          <p:cNvPicPr preferRelativeResize="0"/>
          <p:nvPr>
            <p:ph idx="1" type="body"/>
          </p:nvPr>
        </p:nvPicPr>
        <p:blipFill rotWithShape="1">
          <a:blip r:embed="rId4">
            <a:alphaModFix/>
          </a:blip>
          <a:srcRect b="0" l="0" r="0" t="0"/>
          <a:stretch/>
        </p:blipFill>
        <p:spPr>
          <a:xfrm>
            <a:off x="5514535" y="845126"/>
            <a:ext cx="4515730" cy="4322619"/>
          </a:xfrm>
          <a:prstGeom prst="rect">
            <a:avLst/>
          </a:prstGeom>
          <a:noFill/>
          <a:ln>
            <a:noFill/>
          </a:ln>
        </p:spPr>
      </p:pic>
      <p:pic>
        <p:nvPicPr>
          <p:cNvPr id="606" name="Google Shape;606;p26"/>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07" name="Google Shape;607;p26"/>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611" name="Shape 611"/>
        <p:cNvGrpSpPr/>
        <p:nvPr/>
      </p:nvGrpSpPr>
      <p:grpSpPr>
        <a:xfrm>
          <a:off x="0" y="0"/>
          <a:ext cx="0" cy="0"/>
          <a:chOff x="0" y="0"/>
          <a:chExt cx="0" cy="0"/>
        </a:xfrm>
      </p:grpSpPr>
      <p:sp>
        <p:nvSpPr>
          <p:cNvPr id="612" name="Google Shape;612;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3" name="Google Shape;613;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14" name="Google Shape;614;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615" name="Google Shape;615;p27"/>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616" name="Google Shape;616;p27"/>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17" name="Google Shape;617;p27"/>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18" name="Google Shape;618;p27"/>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CASOS DE USO EXTENDIDO </a:t>
            </a:r>
            <a:endParaRPr/>
          </a:p>
        </p:txBody>
      </p:sp>
      <p:cxnSp>
        <p:nvCxnSpPr>
          <p:cNvPr id="619" name="Google Shape;619;p27"/>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620" name="Google Shape;620;p27"/>
          <p:cNvGrpSpPr/>
          <p:nvPr/>
        </p:nvGrpSpPr>
        <p:grpSpPr>
          <a:xfrm>
            <a:off x="3979389" y="482171"/>
            <a:ext cx="7560115" cy="5149101"/>
            <a:chOff x="3979389" y="482171"/>
            <a:chExt cx="7560115" cy="5149101"/>
          </a:xfrm>
        </p:grpSpPr>
        <p:sp>
          <p:nvSpPr>
            <p:cNvPr id="621" name="Google Shape;621;p27"/>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22" name="Google Shape;622;p27"/>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23" name="Google Shape;623;p27"/>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abla&#10;&#10;Descripción generada automáticamente" id="624" name="Google Shape;624;p27"/>
          <p:cNvPicPr preferRelativeResize="0"/>
          <p:nvPr>
            <p:ph idx="1" type="body"/>
          </p:nvPr>
        </p:nvPicPr>
        <p:blipFill rotWithShape="1">
          <a:blip r:embed="rId4">
            <a:alphaModFix/>
          </a:blip>
          <a:srcRect b="-4374" l="0" r="4" t="-4355"/>
          <a:stretch/>
        </p:blipFill>
        <p:spPr>
          <a:xfrm>
            <a:off x="5444197" y="729586"/>
            <a:ext cx="4550280" cy="4655878"/>
          </a:xfrm>
          <a:prstGeom prst="rect">
            <a:avLst/>
          </a:prstGeom>
          <a:noFill/>
          <a:ln>
            <a:noFill/>
          </a:ln>
        </p:spPr>
      </p:pic>
      <p:pic>
        <p:nvPicPr>
          <p:cNvPr id="625" name="Google Shape;625;p27"/>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26" name="Google Shape;626;p27"/>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630" name="Shape 630"/>
        <p:cNvGrpSpPr/>
        <p:nvPr/>
      </p:nvGrpSpPr>
      <p:grpSpPr>
        <a:xfrm>
          <a:off x="0" y="0"/>
          <a:ext cx="0" cy="0"/>
          <a:chOff x="0" y="0"/>
          <a:chExt cx="0" cy="0"/>
        </a:xfrm>
      </p:grpSpPr>
      <p:sp>
        <p:nvSpPr>
          <p:cNvPr id="631" name="Google Shape;631;p2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2" name="Google Shape;632;p2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33" name="Google Shape;633;p2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634" name="Google Shape;634;p28"/>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635" name="Google Shape;635;p28"/>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36" name="Google Shape;636;p28"/>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37" name="Google Shape;637;p28"/>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ill Sans"/>
              <a:buNone/>
            </a:pPr>
            <a:r>
              <a:rPr lang="es-CO" sz="3600"/>
              <a:t>CASOS DE USO EXTENDIDO </a:t>
            </a:r>
            <a:endParaRPr/>
          </a:p>
        </p:txBody>
      </p:sp>
      <p:cxnSp>
        <p:nvCxnSpPr>
          <p:cNvPr id="638" name="Google Shape;638;p28"/>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639" name="Google Shape;639;p28"/>
          <p:cNvGrpSpPr/>
          <p:nvPr/>
        </p:nvGrpSpPr>
        <p:grpSpPr>
          <a:xfrm>
            <a:off x="3979389" y="482171"/>
            <a:ext cx="7560115" cy="5149101"/>
            <a:chOff x="3979389" y="482171"/>
            <a:chExt cx="7560115" cy="5149101"/>
          </a:xfrm>
        </p:grpSpPr>
        <p:sp>
          <p:nvSpPr>
            <p:cNvPr id="640" name="Google Shape;640;p28"/>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41" name="Google Shape;641;p28"/>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42" name="Google Shape;642;p28"/>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abla&#10;&#10;Descripción generada automáticamente" id="643" name="Google Shape;643;p28"/>
          <p:cNvPicPr preferRelativeResize="0"/>
          <p:nvPr>
            <p:ph idx="1" type="body"/>
          </p:nvPr>
        </p:nvPicPr>
        <p:blipFill rotWithShape="1">
          <a:blip r:embed="rId4">
            <a:alphaModFix/>
          </a:blip>
          <a:srcRect b="0" l="0" r="2" t="235"/>
          <a:stretch/>
        </p:blipFill>
        <p:spPr>
          <a:xfrm>
            <a:off x="5673341" y="905256"/>
            <a:ext cx="3915655" cy="4280756"/>
          </a:xfrm>
          <a:prstGeom prst="rect">
            <a:avLst/>
          </a:prstGeom>
          <a:noFill/>
          <a:ln>
            <a:noFill/>
          </a:ln>
        </p:spPr>
      </p:pic>
      <p:pic>
        <p:nvPicPr>
          <p:cNvPr id="644" name="Google Shape;644;p28"/>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45" name="Google Shape;645;p28"/>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649" name="Shape 649"/>
        <p:cNvGrpSpPr/>
        <p:nvPr/>
      </p:nvGrpSpPr>
      <p:grpSpPr>
        <a:xfrm>
          <a:off x="0" y="0"/>
          <a:ext cx="0" cy="0"/>
          <a:chOff x="0" y="0"/>
          <a:chExt cx="0" cy="0"/>
        </a:xfrm>
      </p:grpSpPr>
      <p:sp>
        <p:nvSpPr>
          <p:cNvPr id="650" name="Google Shape;650;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1" name="Google Shape;651;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52" name="Google Shape;652;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653" name="Google Shape;653;p29"/>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654" name="Google Shape;654;p29"/>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5" name="Google Shape;655;p2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56" name="Google Shape;656;p29"/>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Gill Sans"/>
              <a:buNone/>
            </a:pPr>
            <a:r>
              <a:rPr lang="es-CO" sz="3300"/>
              <a:t>CASOS DE USO EXTENDIDO </a:t>
            </a:r>
            <a:br>
              <a:rPr lang="es-CO" sz="3300"/>
            </a:br>
            <a:endParaRPr sz="3300"/>
          </a:p>
        </p:txBody>
      </p:sp>
      <p:cxnSp>
        <p:nvCxnSpPr>
          <p:cNvPr id="657" name="Google Shape;657;p29"/>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658" name="Google Shape;658;p29"/>
          <p:cNvGrpSpPr/>
          <p:nvPr/>
        </p:nvGrpSpPr>
        <p:grpSpPr>
          <a:xfrm>
            <a:off x="3979389" y="482171"/>
            <a:ext cx="7560115" cy="5149101"/>
            <a:chOff x="3979389" y="482171"/>
            <a:chExt cx="7560115" cy="5149101"/>
          </a:xfrm>
        </p:grpSpPr>
        <p:sp>
          <p:nvSpPr>
            <p:cNvPr id="659" name="Google Shape;659;p29"/>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60" name="Google Shape;660;p29"/>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61" name="Google Shape;661;p29"/>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abla&#10;&#10;Descripción generada automáticamente" id="662" name="Google Shape;662;p29"/>
          <p:cNvPicPr preferRelativeResize="0"/>
          <p:nvPr>
            <p:ph idx="1" type="body"/>
          </p:nvPr>
        </p:nvPicPr>
        <p:blipFill rotWithShape="1">
          <a:blip r:embed="rId4">
            <a:alphaModFix/>
          </a:blip>
          <a:srcRect b="0" l="0" r="0" t="0"/>
          <a:stretch/>
        </p:blipFill>
        <p:spPr>
          <a:xfrm>
            <a:off x="5584874" y="977965"/>
            <a:ext cx="4375051" cy="4275360"/>
          </a:xfrm>
          <a:prstGeom prst="rect">
            <a:avLst/>
          </a:prstGeom>
          <a:noFill/>
          <a:ln>
            <a:noFill/>
          </a:ln>
        </p:spPr>
      </p:pic>
      <p:pic>
        <p:nvPicPr>
          <p:cNvPr id="663" name="Google Shape;663;p29"/>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64" name="Google Shape;664;p29"/>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g107b49e1c26_5_62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id="235" name="Google Shape;235;g107b49e1c26_5_620"/>
          <p:cNvPicPr preferRelativeResize="0"/>
          <p:nvPr/>
        </p:nvPicPr>
        <p:blipFill rotWithShape="1">
          <a:blip r:embed="rId3">
            <a:alphaModFix amt="50000"/>
          </a:blip>
          <a:srcRect b="3445" l="0" r="0" t="13525"/>
          <a:stretch/>
        </p:blipFill>
        <p:spPr>
          <a:xfrm>
            <a:off x="155" y="10"/>
            <a:ext cx="12191695" cy="6857990"/>
          </a:xfrm>
          <a:prstGeom prst="rect">
            <a:avLst/>
          </a:prstGeom>
          <a:noFill/>
          <a:ln>
            <a:noFill/>
          </a:ln>
        </p:spPr>
      </p:pic>
      <p:sp>
        <p:nvSpPr>
          <p:cNvPr id="236" name="Google Shape;236;g107b49e1c26_5_620"/>
          <p:cNvSpPr txBox="1"/>
          <p:nvPr/>
        </p:nvSpPr>
        <p:spPr>
          <a:xfrm>
            <a:off x="3512301" y="443732"/>
            <a:ext cx="810900" cy="503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Gill Sans"/>
              <a:ea typeface="Gill Sans"/>
              <a:cs typeface="Gill Sans"/>
              <a:sym typeface="Gill Sans"/>
            </a:endParaRPr>
          </a:p>
        </p:txBody>
      </p:sp>
      <p:sp>
        <p:nvSpPr>
          <p:cNvPr id="237" name="Google Shape;237;g107b49e1c26_5_620"/>
          <p:cNvSpPr txBox="1"/>
          <p:nvPr>
            <p:ph type="title"/>
          </p:nvPr>
        </p:nvSpPr>
        <p:spPr>
          <a:xfrm>
            <a:off x="824350" y="2325900"/>
            <a:ext cx="2899800" cy="2206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Gill Sans"/>
              <a:buNone/>
            </a:pPr>
            <a:r>
              <a:rPr lang="es-CO"/>
              <a:t>OBJETIVO GENERAL</a:t>
            </a:r>
            <a:endParaRPr/>
          </a:p>
        </p:txBody>
      </p:sp>
      <p:cxnSp>
        <p:nvCxnSpPr>
          <p:cNvPr id="238" name="Google Shape;238;g107b49e1c26_5_620"/>
          <p:cNvCxnSpPr/>
          <p:nvPr/>
        </p:nvCxnSpPr>
        <p:spPr>
          <a:xfrm>
            <a:off x="4323196" y="1600200"/>
            <a:ext cx="0" cy="3657600"/>
          </a:xfrm>
          <a:prstGeom prst="straightConnector1">
            <a:avLst/>
          </a:prstGeom>
          <a:noFill/>
          <a:ln cap="flat" cmpd="sng" w="31750">
            <a:solidFill>
              <a:schemeClr val="lt1">
                <a:alpha val="80000"/>
              </a:schemeClr>
            </a:solidFill>
            <a:prstDash val="solid"/>
            <a:round/>
            <a:headEnd len="sm" w="sm" type="none"/>
            <a:tailEnd len="sm" w="sm" type="none"/>
          </a:ln>
        </p:spPr>
      </p:cxnSp>
      <p:sp>
        <p:nvSpPr>
          <p:cNvPr id="239" name="Google Shape;239;g107b49e1c26_5_620"/>
          <p:cNvSpPr txBox="1"/>
          <p:nvPr>
            <p:ph idx="1" type="body"/>
          </p:nvPr>
        </p:nvSpPr>
        <p:spPr>
          <a:xfrm>
            <a:off x="4677975" y="2034100"/>
            <a:ext cx="6698400" cy="3223800"/>
          </a:xfrm>
          <a:prstGeom prst="rect">
            <a:avLst/>
          </a:prstGeom>
          <a:noFill/>
          <a:ln>
            <a:noFill/>
          </a:ln>
        </p:spPr>
        <p:txBody>
          <a:bodyPr anchorCtr="0" anchor="ctr" bIns="45700" lIns="91425" spcFirstLastPara="1" rIns="91425" wrap="square" tIns="45700">
            <a:normAutofit/>
          </a:bodyPr>
          <a:lstStyle/>
          <a:p>
            <a:pPr indent="-355600" lvl="0" marL="457200" rtl="0" algn="l">
              <a:spcBef>
                <a:spcPts val="0"/>
              </a:spcBef>
              <a:spcAft>
                <a:spcPts val="0"/>
              </a:spcAft>
              <a:buSzPts val="2000"/>
              <a:buChar char="•"/>
            </a:pPr>
            <a:r>
              <a:rPr lang="es-CO"/>
              <a:t>ELABORAR UN SISTEMA DE INFORMACIÓN BAJO PLATAFORMA WEB PARA AYUDAR A GESTIONAR EL PROCESO DE COMPRA, VENTA O ARRIENDO EN APARTAMENTOS Y LOCALES, CON EL FIN DE AYUDAR A LAS PERSONAS A ENCONTRAR SU LUGAR IDEAL.</a:t>
            </a:r>
            <a:endParaRPr sz="25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668" name="Shape 668"/>
        <p:cNvGrpSpPr/>
        <p:nvPr/>
      </p:nvGrpSpPr>
      <p:grpSpPr>
        <a:xfrm>
          <a:off x="0" y="0"/>
          <a:ext cx="0" cy="0"/>
          <a:chOff x="0" y="0"/>
          <a:chExt cx="0" cy="0"/>
        </a:xfrm>
      </p:grpSpPr>
      <p:sp>
        <p:nvSpPr>
          <p:cNvPr id="669" name="Google Shape;669;p3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0" name="Google Shape;670;p3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71" name="Google Shape;671;p3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cxnSp>
        <p:nvCxnSpPr>
          <p:cNvPr id="672" name="Google Shape;672;p30"/>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
        <p:nvSpPr>
          <p:cNvPr id="673" name="Google Shape;673;p30"/>
          <p:cNvSpPr/>
          <p:nvPr/>
        </p:nvSpPr>
        <p:spPr>
          <a:xfrm>
            <a:off x="2" y="0"/>
            <a:ext cx="12191696"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4" name="Google Shape;674;p3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5" name="Google Shape;675;p30"/>
          <p:cNvSpPr txBox="1"/>
          <p:nvPr>
            <p:ph type="title"/>
          </p:nvPr>
        </p:nvSpPr>
        <p:spPr>
          <a:xfrm>
            <a:off x="659301" y="1474969"/>
            <a:ext cx="2823919" cy="1868760"/>
          </a:xfrm>
          <a:prstGeom prst="rect">
            <a:avLst/>
          </a:prstGeom>
          <a:noFill/>
          <a:ln>
            <a:noFill/>
          </a:ln>
        </p:spPr>
        <p:txBody>
          <a:bodyPr anchorCtr="0" anchor="b" bIns="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Gill Sans"/>
              <a:buNone/>
            </a:pPr>
            <a:r>
              <a:rPr lang="es-CO" sz="3300"/>
              <a:t>CASOS DE USO EXTENDIDO </a:t>
            </a:r>
            <a:endParaRPr/>
          </a:p>
        </p:txBody>
      </p:sp>
      <p:cxnSp>
        <p:nvCxnSpPr>
          <p:cNvPr id="676" name="Google Shape;676;p30"/>
          <p:cNvCxnSpPr/>
          <p:nvPr/>
        </p:nvCxnSpPr>
        <p:spPr>
          <a:xfrm>
            <a:off x="659301" y="3528543"/>
            <a:ext cx="2823919" cy="0"/>
          </a:xfrm>
          <a:prstGeom prst="straightConnector1">
            <a:avLst/>
          </a:prstGeom>
          <a:noFill/>
          <a:ln cap="flat" cmpd="sng" w="31750">
            <a:solidFill>
              <a:schemeClr val="accent1"/>
            </a:solidFill>
            <a:prstDash val="solid"/>
            <a:round/>
            <a:headEnd len="sm" w="sm" type="none"/>
            <a:tailEnd len="sm" w="sm" type="none"/>
          </a:ln>
        </p:spPr>
      </p:cxnSp>
      <p:grpSp>
        <p:nvGrpSpPr>
          <p:cNvPr id="677" name="Google Shape;677;p30"/>
          <p:cNvGrpSpPr/>
          <p:nvPr/>
        </p:nvGrpSpPr>
        <p:grpSpPr>
          <a:xfrm>
            <a:off x="3979389" y="482171"/>
            <a:ext cx="7560115" cy="5149101"/>
            <a:chOff x="3979389" y="482171"/>
            <a:chExt cx="7560115" cy="5149101"/>
          </a:xfrm>
        </p:grpSpPr>
        <p:sp>
          <p:nvSpPr>
            <p:cNvPr id="678" name="Google Shape;678;p30"/>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9" name="Google Shape;679;p30"/>
            <p:cNvSpPr/>
            <p:nvPr/>
          </p:nvSpPr>
          <p:spPr>
            <a:xfrm>
              <a:off x="4292448" y="812507"/>
              <a:ext cx="692827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680" name="Google Shape;680;p30"/>
          <p:cNvSpPr/>
          <p:nvPr/>
        </p:nvSpPr>
        <p:spPr>
          <a:xfrm>
            <a:off x="4455487" y="977965"/>
            <a:ext cx="6615582" cy="4135339"/>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abla&#10;&#10;Descripción generada automáticamente" id="681" name="Google Shape;681;p30"/>
          <p:cNvPicPr preferRelativeResize="0"/>
          <p:nvPr>
            <p:ph idx="1" type="body"/>
          </p:nvPr>
        </p:nvPicPr>
        <p:blipFill rotWithShape="1">
          <a:blip r:embed="rId4">
            <a:alphaModFix/>
          </a:blip>
          <a:srcRect b="0" l="0" r="0" t="0"/>
          <a:stretch/>
        </p:blipFill>
        <p:spPr>
          <a:xfrm>
            <a:off x="5777209" y="866344"/>
            <a:ext cx="4058928" cy="4358579"/>
          </a:xfrm>
          <a:prstGeom prst="rect">
            <a:avLst/>
          </a:prstGeom>
          <a:noFill/>
          <a:ln>
            <a:noFill/>
          </a:ln>
        </p:spPr>
      </p:pic>
      <p:pic>
        <p:nvPicPr>
          <p:cNvPr id="682" name="Google Shape;682;p30"/>
          <p:cNvPicPr preferRelativeResize="0"/>
          <p:nvPr/>
        </p:nvPicPr>
        <p:blipFill rotWithShape="1">
          <a:blip r:embed="rId3">
            <a:alphaModFix/>
          </a:blip>
          <a:srcRect b="-1538" l="0" r="0" t="1538"/>
          <a:stretch/>
        </p:blipFill>
        <p:spPr>
          <a:xfrm>
            <a:off x="0" y="6126480"/>
            <a:ext cx="12192000" cy="742950"/>
          </a:xfrm>
          <a:prstGeom prst="rect">
            <a:avLst/>
          </a:prstGeom>
          <a:noFill/>
          <a:ln>
            <a:noFill/>
          </a:ln>
        </p:spPr>
      </p:pic>
      <p:cxnSp>
        <p:nvCxnSpPr>
          <p:cNvPr id="683" name="Google Shape;683;p30"/>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687" name="Shape 687"/>
        <p:cNvGrpSpPr/>
        <p:nvPr/>
      </p:nvGrpSpPr>
      <p:grpSpPr>
        <a:xfrm>
          <a:off x="0" y="0"/>
          <a:ext cx="0" cy="0"/>
          <a:chOff x="0" y="0"/>
          <a:chExt cx="0" cy="0"/>
        </a:xfrm>
      </p:grpSpPr>
      <p:sp>
        <p:nvSpPr>
          <p:cNvPr id="688" name="Google Shape;688;p31"/>
          <p:cNvSpPr/>
          <p:nvPr/>
        </p:nvSpPr>
        <p:spPr>
          <a:xfrm>
            <a:off x="1556085" y="533400"/>
            <a:ext cx="9079832" cy="5077326"/>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89" name="Google Shape;689;p31"/>
          <p:cNvSpPr/>
          <p:nvPr/>
        </p:nvSpPr>
        <p:spPr>
          <a:xfrm>
            <a:off x="1784605" y="763203"/>
            <a:ext cx="8622792" cy="4617720"/>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Texto&#10;&#10;Descripción generada automáticamente con confianza baja" id="690" name="Google Shape;690;p31"/>
          <p:cNvPicPr preferRelativeResize="0"/>
          <p:nvPr/>
        </p:nvPicPr>
        <p:blipFill rotWithShape="1">
          <a:blip r:embed="rId3">
            <a:alphaModFix/>
          </a:blip>
          <a:srcRect b="0" l="985" r="2973" t="0"/>
          <a:stretch/>
        </p:blipFill>
        <p:spPr>
          <a:xfrm>
            <a:off x="2269237" y="1247835"/>
            <a:ext cx="7653528" cy="36484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sp>
        <p:nvSpPr>
          <p:cNvPr id="244" name="Google Shape;244;g107b49e1c26_5_56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Texto&#10;&#10;Descripción generada automáticamente con confianza baja" id="245" name="Google Shape;245;g107b49e1c26_5_569"/>
          <p:cNvPicPr preferRelativeResize="0"/>
          <p:nvPr/>
        </p:nvPicPr>
        <p:blipFill rotWithShape="1">
          <a:blip r:embed="rId3">
            <a:alphaModFix amt="50000"/>
          </a:blip>
          <a:srcRect b="20740" l="0" r="0" t="23007"/>
          <a:stretch/>
        </p:blipFill>
        <p:spPr>
          <a:xfrm>
            <a:off x="305" y="10"/>
            <a:ext cx="12191696" cy="6857992"/>
          </a:xfrm>
          <a:prstGeom prst="rect">
            <a:avLst/>
          </a:prstGeom>
          <a:noFill/>
          <a:ln>
            <a:noFill/>
          </a:ln>
        </p:spPr>
      </p:pic>
      <p:sp>
        <p:nvSpPr>
          <p:cNvPr id="246" name="Google Shape;246;g107b49e1c26_5_569"/>
          <p:cNvSpPr txBox="1"/>
          <p:nvPr/>
        </p:nvSpPr>
        <p:spPr>
          <a:xfrm>
            <a:off x="3512301" y="443732"/>
            <a:ext cx="810900" cy="503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Gill Sans"/>
              <a:ea typeface="Gill Sans"/>
              <a:cs typeface="Gill Sans"/>
              <a:sym typeface="Gill Sans"/>
            </a:endParaRPr>
          </a:p>
        </p:txBody>
      </p:sp>
      <p:sp>
        <p:nvSpPr>
          <p:cNvPr id="247" name="Google Shape;247;g107b49e1c26_5_569"/>
          <p:cNvSpPr txBox="1"/>
          <p:nvPr/>
        </p:nvSpPr>
        <p:spPr>
          <a:xfrm>
            <a:off x="4976636" y="540921"/>
            <a:ext cx="4974000" cy="30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Gill Sans"/>
              <a:ea typeface="Gill Sans"/>
              <a:cs typeface="Gill Sans"/>
              <a:sym typeface="Gill Sans"/>
            </a:endParaRPr>
          </a:p>
        </p:txBody>
      </p:sp>
      <p:sp>
        <p:nvSpPr>
          <p:cNvPr id="248" name="Google Shape;248;g107b49e1c26_5_569"/>
          <p:cNvSpPr txBox="1"/>
          <p:nvPr>
            <p:ph type="title"/>
          </p:nvPr>
        </p:nvSpPr>
        <p:spPr>
          <a:xfrm>
            <a:off x="471875" y="2030300"/>
            <a:ext cx="3724200" cy="2682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Gill Sans"/>
              <a:buNone/>
            </a:pPr>
            <a:r>
              <a:rPr lang="es-CO"/>
              <a:t>OBJETIVOS ESPECÍFICOS DEL PROYECTO</a:t>
            </a:r>
            <a:r>
              <a:rPr lang="es-CO">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cxnSp>
        <p:nvCxnSpPr>
          <p:cNvPr id="249" name="Google Shape;249;g107b49e1c26_5_569"/>
          <p:cNvCxnSpPr/>
          <p:nvPr/>
        </p:nvCxnSpPr>
        <p:spPr>
          <a:xfrm>
            <a:off x="4654296" y="1600200"/>
            <a:ext cx="0" cy="3657600"/>
          </a:xfrm>
          <a:prstGeom prst="straightConnector1">
            <a:avLst/>
          </a:prstGeom>
          <a:noFill/>
          <a:ln cap="flat" cmpd="sng" w="31750">
            <a:solidFill>
              <a:schemeClr val="lt1">
                <a:alpha val="80000"/>
              </a:schemeClr>
            </a:solidFill>
            <a:prstDash val="solid"/>
            <a:round/>
            <a:headEnd len="sm" w="sm" type="none"/>
            <a:tailEnd len="sm" w="sm" type="none"/>
          </a:ln>
        </p:spPr>
      </p:cxnSp>
      <p:sp>
        <p:nvSpPr>
          <p:cNvPr id="250" name="Google Shape;250;g107b49e1c26_5_569"/>
          <p:cNvSpPr txBox="1"/>
          <p:nvPr>
            <p:ph idx="1" type="body"/>
          </p:nvPr>
        </p:nvSpPr>
        <p:spPr>
          <a:xfrm>
            <a:off x="4723400" y="180050"/>
            <a:ext cx="7339500" cy="6383100"/>
          </a:xfrm>
          <a:prstGeom prst="rect">
            <a:avLst/>
          </a:prstGeom>
          <a:noFill/>
          <a:ln>
            <a:noFill/>
          </a:ln>
        </p:spPr>
        <p:txBody>
          <a:bodyPr anchorCtr="0" anchor="ctr" bIns="45700" lIns="91425" spcFirstLastPara="1" rIns="91425" wrap="square" tIns="45700">
            <a:normAutofit/>
          </a:bodyPr>
          <a:lstStyle/>
          <a:p>
            <a:pPr indent="-362465" lvl="0" marL="457200" rtl="0" algn="just">
              <a:lnSpc>
                <a:spcPct val="120000"/>
              </a:lnSpc>
              <a:spcBef>
                <a:spcPts val="1000"/>
              </a:spcBef>
              <a:spcAft>
                <a:spcPts val="0"/>
              </a:spcAft>
              <a:buClr>
                <a:srgbClr val="FFFFFF"/>
              </a:buClr>
              <a:buSzPts val="2108"/>
              <a:buFont typeface="Gill Sans"/>
              <a:buChar char="●"/>
            </a:pPr>
            <a:r>
              <a:rPr lang="es-CO" sz="2108">
                <a:solidFill>
                  <a:srgbClr val="FFFFFF"/>
                </a:solidFill>
              </a:rPr>
              <a:t>Recopilar la información a través de una encuesta, en la cual daremos a conocer las inquietudes de la inmobiliaria y del cliente.</a:t>
            </a:r>
            <a:endParaRPr sz="2108">
              <a:solidFill>
                <a:srgbClr val="FFFFFF"/>
              </a:solidFill>
            </a:endParaRPr>
          </a:p>
          <a:p>
            <a:pPr indent="-362465" lvl="0" marL="457200" rtl="0" algn="just">
              <a:lnSpc>
                <a:spcPct val="120000"/>
              </a:lnSpc>
              <a:spcBef>
                <a:spcPts val="0"/>
              </a:spcBef>
              <a:spcAft>
                <a:spcPts val="0"/>
              </a:spcAft>
              <a:buClr>
                <a:srgbClr val="FFFFFF"/>
              </a:buClr>
              <a:buSzPts val="2108"/>
              <a:buFont typeface="Gill Sans"/>
              <a:buChar char="●"/>
            </a:pPr>
            <a:r>
              <a:rPr lang="es-CO" sz="2108">
                <a:solidFill>
                  <a:srgbClr val="FFFFFF"/>
                </a:solidFill>
              </a:rPr>
              <a:t>Analizar la información obtenida para ver las deficienciencias que hay en la inmobiliaria y del servicio al cliente.</a:t>
            </a:r>
            <a:endParaRPr sz="2108">
              <a:solidFill>
                <a:srgbClr val="FFFFFF"/>
              </a:solidFill>
            </a:endParaRPr>
          </a:p>
          <a:p>
            <a:pPr indent="-362465" lvl="0" marL="457200" rtl="0" algn="just">
              <a:lnSpc>
                <a:spcPct val="120000"/>
              </a:lnSpc>
              <a:spcBef>
                <a:spcPts val="0"/>
              </a:spcBef>
              <a:spcAft>
                <a:spcPts val="0"/>
              </a:spcAft>
              <a:buClr>
                <a:srgbClr val="FFFFFF"/>
              </a:buClr>
              <a:buSzPts val="2108"/>
              <a:buFont typeface="Gill Sans"/>
              <a:buChar char="●"/>
            </a:pPr>
            <a:r>
              <a:rPr lang="es-CO" sz="2108">
                <a:solidFill>
                  <a:srgbClr val="FFFFFF"/>
                </a:solidFill>
              </a:rPr>
              <a:t>Diseñar un prototipo acorde a los datos almacenados anteriormente.</a:t>
            </a:r>
            <a:endParaRPr sz="2108">
              <a:solidFill>
                <a:srgbClr val="FFFFFF"/>
              </a:solidFill>
            </a:endParaRPr>
          </a:p>
          <a:p>
            <a:pPr indent="-362465" lvl="0" marL="457200" rtl="0" algn="just">
              <a:lnSpc>
                <a:spcPct val="120000"/>
              </a:lnSpc>
              <a:spcBef>
                <a:spcPts val="0"/>
              </a:spcBef>
              <a:spcAft>
                <a:spcPts val="0"/>
              </a:spcAft>
              <a:buClr>
                <a:srgbClr val="FFFFFF"/>
              </a:buClr>
              <a:buSzPts val="2108"/>
              <a:buFont typeface="Gill Sans"/>
              <a:buChar char="●"/>
            </a:pPr>
            <a:r>
              <a:rPr lang="es-CO" sz="2108">
                <a:solidFill>
                  <a:srgbClr val="FFFFFF"/>
                </a:solidFill>
              </a:rPr>
              <a:t>Desarrollar el sistema de información completo, en base al prototipo ya establecido y atendiendo las modificaciones establecidas.</a:t>
            </a:r>
            <a:endParaRPr sz="2108">
              <a:solidFill>
                <a:srgbClr val="FFFFFF"/>
              </a:solidFill>
            </a:endParaRPr>
          </a:p>
          <a:p>
            <a:pPr indent="-362465" lvl="0" marL="457200" rtl="0" algn="just">
              <a:lnSpc>
                <a:spcPct val="120000"/>
              </a:lnSpc>
              <a:spcBef>
                <a:spcPts val="0"/>
              </a:spcBef>
              <a:spcAft>
                <a:spcPts val="0"/>
              </a:spcAft>
              <a:buClr>
                <a:srgbClr val="FFFFFF"/>
              </a:buClr>
              <a:buSzPts val="2108"/>
              <a:buFont typeface="Gill Sans"/>
              <a:buChar char="●"/>
            </a:pPr>
            <a:r>
              <a:rPr lang="es-CO" sz="2108">
                <a:solidFill>
                  <a:srgbClr val="FFFFFF"/>
                </a:solidFill>
              </a:rPr>
              <a:t>Realizar pruebas al sistema de información para conocer las dificultades que tenga y las que hace falta para corregir.</a:t>
            </a:r>
            <a:endParaRPr sz="2108">
              <a:solidFill>
                <a:srgbClr val="FFFFFF"/>
              </a:solidFill>
            </a:endParaRPr>
          </a:p>
          <a:p>
            <a:pPr indent="-362465" lvl="0" marL="457200" rtl="0" algn="just">
              <a:lnSpc>
                <a:spcPct val="120000"/>
              </a:lnSpc>
              <a:spcBef>
                <a:spcPts val="0"/>
              </a:spcBef>
              <a:spcAft>
                <a:spcPts val="0"/>
              </a:spcAft>
              <a:buClr>
                <a:srgbClr val="FFFFFF"/>
              </a:buClr>
              <a:buSzPts val="2108"/>
              <a:buFont typeface="Times New Roman"/>
              <a:buChar char="●"/>
            </a:pPr>
            <a:r>
              <a:rPr lang="es-CO" sz="2108">
                <a:solidFill>
                  <a:srgbClr val="FFFFFF"/>
                </a:solidFill>
              </a:rPr>
              <a:t>Implantar la plataforma web a las inmobiliarias, para percibir si esta cumple con las expectativas.</a:t>
            </a:r>
            <a:r>
              <a:rPr lang="es-CO" sz="2108">
                <a:solidFill>
                  <a:srgbClr val="FFFFFF"/>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54" name="Shape 254"/>
        <p:cNvGrpSpPr/>
        <p:nvPr/>
      </p:nvGrpSpPr>
      <p:grpSpPr>
        <a:xfrm>
          <a:off x="0" y="0"/>
          <a:ext cx="0" cy="0"/>
          <a:chOff x="0" y="0"/>
          <a:chExt cx="0" cy="0"/>
        </a:xfrm>
      </p:grpSpPr>
      <p:sp>
        <p:nvSpPr>
          <p:cNvPr id="255" name="Google Shape;255;g107b49e1c26_5_443"/>
          <p:cNvSpPr/>
          <p:nvPr/>
        </p:nvSpPr>
        <p:spPr>
          <a:xfrm>
            <a:off x="152" y="-91425"/>
            <a:ext cx="12191700" cy="6858000"/>
          </a:xfrm>
          <a:prstGeom prst="rect">
            <a:avLst/>
          </a:prstGeom>
          <a:gradFill>
            <a:gsLst>
              <a:gs pos="0">
                <a:srgbClr val="EBE9E6"/>
              </a:gs>
              <a:gs pos="100000">
                <a:srgbClr val="C9C5C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6" name="Google Shape;256;g107b49e1c26_5_443"/>
          <p:cNvSpPr txBox="1"/>
          <p:nvPr>
            <p:ph type="title"/>
          </p:nvPr>
        </p:nvSpPr>
        <p:spPr>
          <a:xfrm>
            <a:off x="1102125" y="0"/>
            <a:ext cx="4347300" cy="1394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250"/>
              <a:buFont typeface="Times New Roman"/>
              <a:buNone/>
            </a:pPr>
            <a:r>
              <a:rPr lang="es-CO" sz="3100"/>
              <a:t>OBJETIVOS ESPECÍFICOS DEL PRODUCTO</a:t>
            </a:r>
            <a:br>
              <a:rPr lang="es-CO" sz="3000">
                <a:latin typeface="Times New Roman"/>
                <a:ea typeface="Times New Roman"/>
                <a:cs typeface="Times New Roman"/>
                <a:sym typeface="Times New Roman"/>
              </a:rPr>
            </a:br>
            <a:endParaRPr sz="3000"/>
          </a:p>
        </p:txBody>
      </p:sp>
      <p:sp>
        <p:nvSpPr>
          <p:cNvPr id="257" name="Google Shape;257;g107b49e1c26_5_443"/>
          <p:cNvSpPr txBox="1"/>
          <p:nvPr>
            <p:ph idx="1" type="body"/>
          </p:nvPr>
        </p:nvSpPr>
        <p:spPr>
          <a:xfrm>
            <a:off x="799425" y="1251625"/>
            <a:ext cx="4952700" cy="4758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0000"/>
              </a:lnSpc>
              <a:spcBef>
                <a:spcPts val="1000"/>
              </a:spcBef>
              <a:spcAft>
                <a:spcPts val="0"/>
              </a:spcAft>
              <a:buSzPts val="1800"/>
              <a:buNone/>
            </a:pPr>
            <a:r>
              <a:t/>
            </a:r>
            <a:endParaRPr sz="1700">
              <a:latin typeface="Arial"/>
              <a:ea typeface="Arial"/>
              <a:cs typeface="Arial"/>
              <a:sym typeface="Arial"/>
            </a:endParaRPr>
          </a:p>
          <a:p>
            <a:pPr indent="-368300" lvl="0" marL="457200" rtl="0" algn="l">
              <a:lnSpc>
                <a:spcPct val="110000"/>
              </a:lnSpc>
              <a:spcBef>
                <a:spcPts val="1000"/>
              </a:spcBef>
              <a:spcAft>
                <a:spcPts val="0"/>
              </a:spcAft>
              <a:buSzPct val="100000"/>
              <a:buFont typeface="Gill Sans"/>
              <a:buChar char="●"/>
            </a:pPr>
            <a:r>
              <a:rPr lang="es-CO" sz="8800"/>
              <a:t>Implementar un buen sistema de búsqueda para que sea más exacta a la hora de buscar un puesto específico.  </a:t>
            </a:r>
            <a:endParaRPr sz="8800"/>
          </a:p>
          <a:p>
            <a:pPr indent="-368300" lvl="0" marL="457200" rtl="0" algn="l">
              <a:lnSpc>
                <a:spcPct val="110000"/>
              </a:lnSpc>
              <a:spcBef>
                <a:spcPts val="0"/>
              </a:spcBef>
              <a:spcAft>
                <a:spcPts val="0"/>
              </a:spcAft>
              <a:buSzPct val="100000"/>
              <a:buFont typeface="Gill Sans"/>
              <a:buChar char="●"/>
            </a:pPr>
            <a:r>
              <a:rPr lang="es-CO" sz="8800"/>
              <a:t>Aplicar una interfaz gráfica que sea agradable y cómoda para el usuario.</a:t>
            </a:r>
            <a:endParaRPr sz="8800"/>
          </a:p>
          <a:p>
            <a:pPr indent="-368300" lvl="0" marL="457200" rtl="0" algn="l">
              <a:lnSpc>
                <a:spcPct val="110000"/>
              </a:lnSpc>
              <a:spcBef>
                <a:spcPts val="0"/>
              </a:spcBef>
              <a:spcAft>
                <a:spcPts val="0"/>
              </a:spcAft>
              <a:buSzPct val="100000"/>
              <a:buFont typeface="Gill Sans"/>
              <a:buChar char="●"/>
            </a:pPr>
            <a:r>
              <a:rPr lang="es-CO" sz="8800"/>
              <a:t>Señalar las características de los locales y apartamentos, contemplando qué servicios dispone.</a:t>
            </a:r>
            <a:endParaRPr sz="8800"/>
          </a:p>
          <a:p>
            <a:pPr indent="-368300" lvl="0" marL="457200" rtl="0" algn="l">
              <a:lnSpc>
                <a:spcPct val="110000"/>
              </a:lnSpc>
              <a:spcBef>
                <a:spcPts val="0"/>
              </a:spcBef>
              <a:spcAft>
                <a:spcPts val="0"/>
              </a:spcAft>
              <a:buSzPct val="100000"/>
              <a:buFont typeface="Gill Sans"/>
              <a:buChar char="●"/>
            </a:pPr>
            <a:r>
              <a:rPr lang="es-CO" sz="8800"/>
              <a:t>Mostrar fotografías y planos de los locales, apartaestudio o bodega que se ofrecen.</a:t>
            </a:r>
            <a:endParaRPr sz="8800"/>
          </a:p>
          <a:p>
            <a:pPr indent="-368300" lvl="0" marL="457200" rtl="0" algn="l">
              <a:lnSpc>
                <a:spcPct val="110000"/>
              </a:lnSpc>
              <a:spcBef>
                <a:spcPts val="0"/>
              </a:spcBef>
              <a:spcAft>
                <a:spcPts val="0"/>
              </a:spcAft>
              <a:buSzPct val="100000"/>
              <a:buFont typeface="Gill Sans"/>
              <a:buChar char="●"/>
            </a:pPr>
            <a:r>
              <a:rPr lang="es-CO" sz="8800"/>
              <a:t>Disponer información básica administrativa y gerencial con todo tipo de público.</a:t>
            </a:r>
            <a:endParaRPr sz="8800"/>
          </a:p>
        </p:txBody>
      </p:sp>
      <p:pic>
        <p:nvPicPr>
          <p:cNvPr descr="Interfaz de usuario gráfica, Aplicación&#10;&#10;Descripción generada automáticamente" id="258" name="Google Shape;258;g107b49e1c26_5_443"/>
          <p:cNvPicPr preferRelativeResize="0"/>
          <p:nvPr/>
        </p:nvPicPr>
        <p:blipFill rotWithShape="1">
          <a:blip r:embed="rId3">
            <a:alphaModFix/>
          </a:blip>
          <a:srcRect b="0" l="0" r="0" t="0"/>
          <a:stretch/>
        </p:blipFill>
        <p:spPr>
          <a:xfrm>
            <a:off x="6583764" y="1251646"/>
            <a:ext cx="4660762" cy="4660762"/>
          </a:xfrm>
          <a:prstGeom prst="rect">
            <a:avLst/>
          </a:prstGeom>
          <a:noFill/>
          <a:ln>
            <a:noFill/>
          </a:ln>
        </p:spPr>
      </p:pic>
      <p:pic>
        <p:nvPicPr>
          <p:cNvPr id="259" name="Google Shape;259;g107b49e1c26_5_443"/>
          <p:cNvPicPr preferRelativeResize="0"/>
          <p:nvPr/>
        </p:nvPicPr>
        <p:blipFill rotWithShape="1">
          <a:blip r:embed="rId4">
            <a:alphaModFix/>
          </a:blip>
          <a:srcRect b="-1539" l="0" r="0" t="1540"/>
          <a:stretch/>
        </p:blipFill>
        <p:spPr>
          <a:xfrm>
            <a:off x="0" y="6126480"/>
            <a:ext cx="12192000" cy="742950"/>
          </a:xfrm>
          <a:prstGeom prst="rect">
            <a:avLst/>
          </a:prstGeom>
          <a:noFill/>
          <a:ln>
            <a:noFill/>
          </a:ln>
        </p:spPr>
      </p:pic>
      <p:cxnSp>
        <p:nvCxnSpPr>
          <p:cNvPr id="260" name="Google Shape;260;g107b49e1c26_5_443"/>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Gill Sans"/>
              <a:buNone/>
            </a:pPr>
            <a:r>
              <a:rPr lang="es-CO"/>
              <a:t>TÉCNICA DE RECOLECCIÓN DE DATOS </a:t>
            </a:r>
            <a:endParaRPr/>
          </a:p>
        </p:txBody>
      </p:sp>
      <p:sp>
        <p:nvSpPr>
          <p:cNvPr id="266" name="Google Shape;266;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lnSpcReduction="20000"/>
          </a:bodyPr>
          <a:lstStyle/>
          <a:p>
            <a:pPr indent="-267970" lvl="0" marL="228600" rtl="0" algn="l">
              <a:lnSpc>
                <a:spcPct val="120000"/>
              </a:lnSpc>
              <a:spcBef>
                <a:spcPts val="0"/>
              </a:spcBef>
              <a:spcAft>
                <a:spcPts val="0"/>
              </a:spcAft>
              <a:buSzPct val="100000"/>
              <a:buFont typeface="Gill Sans"/>
              <a:buChar char="•"/>
            </a:pPr>
            <a:r>
              <a:rPr lang="es-CO" sz="2616"/>
              <a:t>La técnica de recolección de información que se realizó para la plataforma “ARRIENDUM” se hizo uso de la siguiente encuesta</a:t>
            </a:r>
            <a:endParaRPr sz="2816"/>
          </a:p>
          <a:p>
            <a:pPr indent="0" lvl="0" marL="0" rtl="0" algn="ctr">
              <a:lnSpc>
                <a:spcPct val="200000"/>
              </a:lnSpc>
              <a:spcBef>
                <a:spcPts val="1000"/>
              </a:spcBef>
              <a:spcAft>
                <a:spcPts val="0"/>
              </a:spcAft>
              <a:buSzPct val="100000"/>
              <a:buNone/>
            </a:pPr>
            <a:r>
              <a:rPr b="1" lang="es-CO" sz="1800"/>
              <a:t>ENCUESTA</a:t>
            </a:r>
            <a:endParaRPr sz="1800"/>
          </a:p>
          <a:p>
            <a:pPr indent="-334327" lvl="0" marL="342900" rtl="0" algn="ctr">
              <a:lnSpc>
                <a:spcPct val="200000"/>
              </a:lnSpc>
              <a:spcBef>
                <a:spcPts val="1500"/>
              </a:spcBef>
              <a:spcAft>
                <a:spcPts val="0"/>
              </a:spcAft>
              <a:buSzPct val="100000"/>
              <a:buFont typeface="Noto Sans Symbols"/>
              <a:buChar char="∙"/>
            </a:pPr>
            <a:r>
              <a:rPr b="1" lang="es-CO" sz="18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https://forms.gle/sWsaHyRWD3wRtDdu9</a:t>
            </a:r>
            <a:endParaRPr sz="1800">
              <a:latin typeface="Arial"/>
              <a:ea typeface="Arial"/>
              <a:cs typeface="Arial"/>
              <a:sym typeface="Arial"/>
            </a:endParaRPr>
          </a:p>
          <a:p>
            <a:pPr indent="-114300" lvl="0" marL="228600" rtl="0" algn="l">
              <a:lnSpc>
                <a:spcPct val="120000"/>
              </a:lnSpc>
              <a:spcBef>
                <a:spcPts val="1500"/>
              </a:spcBef>
              <a:spcAft>
                <a:spcPts val="0"/>
              </a:spcAft>
              <a:buSzPct val="100000"/>
              <a:buNone/>
            </a:pPr>
            <a:r>
              <a:t/>
            </a:r>
            <a:endParaRPr sz="1800">
              <a:latin typeface="Arial"/>
              <a:ea typeface="Arial"/>
              <a:cs typeface="Arial"/>
              <a:sym typeface="Arial"/>
            </a:endParaRPr>
          </a:p>
          <a:p>
            <a:pPr indent="-101600" lvl="0" marL="228600" rtl="0" algn="l">
              <a:lnSpc>
                <a:spcPct val="120000"/>
              </a:lnSpc>
              <a:spcBef>
                <a:spcPts val="1000"/>
              </a:spcBef>
              <a:spcAft>
                <a:spcPts val="0"/>
              </a:spcAft>
              <a:buSzPct val="100000"/>
              <a:buNone/>
            </a:pPr>
            <a:r>
              <a:t/>
            </a:r>
            <a:endParaRPr/>
          </a:p>
          <a:p>
            <a:pPr indent="-101600" lvl="0" marL="228600" rtl="0" algn="l">
              <a:lnSpc>
                <a:spcPct val="120000"/>
              </a:lnSpc>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270" name="Shape 270"/>
        <p:cNvGrpSpPr/>
        <p:nvPr/>
      </p:nvGrpSpPr>
      <p:grpSpPr>
        <a:xfrm>
          <a:off x="0" y="0"/>
          <a:ext cx="0" cy="0"/>
          <a:chOff x="0" y="0"/>
          <a:chExt cx="0" cy="0"/>
        </a:xfrm>
      </p:grpSpPr>
      <p:pic>
        <p:nvPicPr>
          <p:cNvPr id="271" name="Google Shape;271;g107b49e1c26_5_104"/>
          <p:cNvPicPr preferRelativeResize="0"/>
          <p:nvPr/>
        </p:nvPicPr>
        <p:blipFill rotWithShape="1">
          <a:blip r:embed="rId3">
            <a:alphaModFix/>
          </a:blip>
          <a:srcRect b="48937" l="3390" r="5700" t="-7468"/>
          <a:stretch/>
        </p:blipFill>
        <p:spPr>
          <a:xfrm>
            <a:off x="-3178" y="-991443"/>
            <a:ext cx="12191696" cy="7849442"/>
          </a:xfrm>
          <a:prstGeom prst="rect">
            <a:avLst/>
          </a:prstGeom>
          <a:noFill/>
          <a:ln>
            <a:noFill/>
          </a:ln>
        </p:spPr>
      </p:pic>
      <p:sp>
        <p:nvSpPr>
          <p:cNvPr id="272" name="Google Shape;272;g107b49e1c26_5_104"/>
          <p:cNvSpPr/>
          <p:nvPr/>
        </p:nvSpPr>
        <p:spPr>
          <a:xfrm>
            <a:off x="-3175" y="0"/>
            <a:ext cx="12192000" cy="6858000"/>
          </a:xfrm>
          <a:prstGeom prst="rect">
            <a:avLst/>
          </a:prstGeom>
          <a:solidFill>
            <a:srgbClr val="000001">
              <a:alpha val="745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3" name="Google Shape;273;g107b49e1c26_5_104"/>
          <p:cNvSpPr txBox="1"/>
          <p:nvPr>
            <p:ph type="title"/>
          </p:nvPr>
        </p:nvSpPr>
        <p:spPr>
          <a:xfrm>
            <a:off x="2688150" y="736525"/>
            <a:ext cx="6815700" cy="61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E"/>
              </a:buClr>
              <a:buSzPts val="3200"/>
              <a:buFont typeface="Gill Sans"/>
              <a:buNone/>
            </a:pPr>
            <a:r>
              <a:rPr lang="es-CO">
                <a:solidFill>
                  <a:srgbClr val="FFFFFE"/>
                </a:solidFill>
              </a:rPr>
              <a:t>PLANTEAMIENTO DEL PROBLEMA</a:t>
            </a:r>
            <a:r>
              <a:rPr lang="es-CO">
                <a:solidFill>
                  <a:srgbClr val="FFFFFE"/>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cxnSp>
        <p:nvCxnSpPr>
          <p:cNvPr id="274" name="Google Shape;274;g107b49e1c26_5_104"/>
          <p:cNvCxnSpPr/>
          <p:nvPr/>
        </p:nvCxnSpPr>
        <p:spPr>
          <a:xfrm flipH="1" rot="10800000">
            <a:off x="1306385" y="1801188"/>
            <a:ext cx="9435000" cy="45900"/>
          </a:xfrm>
          <a:prstGeom prst="straightConnector1">
            <a:avLst/>
          </a:prstGeom>
          <a:noFill/>
          <a:ln cap="flat" cmpd="sng" w="31750">
            <a:solidFill>
              <a:srgbClr val="FF9E08"/>
            </a:solidFill>
            <a:prstDash val="solid"/>
            <a:round/>
            <a:headEnd len="sm" w="sm" type="none"/>
            <a:tailEnd len="sm" w="sm" type="none"/>
          </a:ln>
        </p:spPr>
      </p:cxnSp>
      <p:sp>
        <p:nvSpPr>
          <p:cNvPr id="275" name="Google Shape;275;g107b49e1c26_5_104"/>
          <p:cNvSpPr txBox="1"/>
          <p:nvPr>
            <p:ph idx="1" type="body"/>
          </p:nvPr>
        </p:nvSpPr>
        <p:spPr>
          <a:xfrm>
            <a:off x="1378500" y="2006275"/>
            <a:ext cx="9435000" cy="40419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1800"/>
              <a:buNone/>
            </a:pPr>
            <a:r>
              <a:rPr lang="es-CO" sz="2400">
                <a:solidFill>
                  <a:srgbClr val="FFFFFE"/>
                </a:solidFill>
              </a:rPr>
              <a:t>La mayoría de las inmobiliarias no cuentan con una plataforma web que les permitan mejorar el manejo comercial y administrativo, además que en estos momentos que estamos “saliendo” de una crisis sanitaria se ha dificultado la búsqueda de estos lugares, añadiendo que ellos  manejan de manera manual la búsqueda de un inmueble, es por eso que nos dimos la tarea de mejorar estos aspectos y con un sistema de información desde la comodidad del hogar.</a:t>
            </a:r>
            <a:endParaRPr sz="2400">
              <a:solidFill>
                <a:srgbClr val="FFFFF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 name="Shape 279"/>
        <p:cNvGrpSpPr/>
        <p:nvPr/>
      </p:nvGrpSpPr>
      <p:grpSpPr>
        <a:xfrm>
          <a:off x="0" y="0"/>
          <a:ext cx="0" cy="0"/>
          <a:chOff x="0" y="0"/>
          <a:chExt cx="0" cy="0"/>
        </a:xfrm>
      </p:grpSpPr>
      <p:sp>
        <p:nvSpPr>
          <p:cNvPr id="280" name="Google Shape;280;g107b49e1c26_5_30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Interfaz de usuario gráfica&#10;&#10;Descripción generada automáticamente con confianza baja" id="281" name="Google Shape;281;g107b49e1c26_5_307"/>
          <p:cNvPicPr preferRelativeResize="0"/>
          <p:nvPr/>
        </p:nvPicPr>
        <p:blipFill rotWithShape="1">
          <a:blip r:embed="rId3">
            <a:alphaModFix amt="50000"/>
          </a:blip>
          <a:srcRect b="12932" l="0" r="0" t="30815"/>
          <a:stretch/>
        </p:blipFill>
        <p:spPr>
          <a:xfrm>
            <a:off x="305" y="10"/>
            <a:ext cx="12191696" cy="6857990"/>
          </a:xfrm>
          <a:prstGeom prst="rect">
            <a:avLst/>
          </a:prstGeom>
          <a:noFill/>
          <a:ln>
            <a:noFill/>
          </a:ln>
        </p:spPr>
      </p:pic>
      <p:sp>
        <p:nvSpPr>
          <p:cNvPr id="282" name="Google Shape;282;g107b49e1c26_5_307"/>
          <p:cNvSpPr txBox="1"/>
          <p:nvPr/>
        </p:nvSpPr>
        <p:spPr>
          <a:xfrm>
            <a:off x="3512301" y="443732"/>
            <a:ext cx="810900" cy="503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Gill Sans"/>
              <a:ea typeface="Gill Sans"/>
              <a:cs typeface="Gill Sans"/>
              <a:sym typeface="Gill Sans"/>
            </a:endParaRPr>
          </a:p>
        </p:txBody>
      </p:sp>
      <p:sp>
        <p:nvSpPr>
          <p:cNvPr id="283" name="Google Shape;283;g107b49e1c26_5_307"/>
          <p:cNvSpPr txBox="1"/>
          <p:nvPr>
            <p:ph type="title"/>
          </p:nvPr>
        </p:nvSpPr>
        <p:spPr>
          <a:xfrm>
            <a:off x="688675" y="2287650"/>
            <a:ext cx="3430500" cy="2282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imes New Roman"/>
              <a:buNone/>
            </a:pPr>
            <a:r>
              <a:rPr lang="es-CO"/>
              <a:t>JUSTIFICACIÓN DEL PROYECTO</a:t>
            </a:r>
            <a:endParaRPr/>
          </a:p>
        </p:txBody>
      </p:sp>
      <p:cxnSp>
        <p:nvCxnSpPr>
          <p:cNvPr id="284" name="Google Shape;284;g107b49e1c26_5_307"/>
          <p:cNvCxnSpPr/>
          <p:nvPr/>
        </p:nvCxnSpPr>
        <p:spPr>
          <a:xfrm>
            <a:off x="4654296" y="1600200"/>
            <a:ext cx="0" cy="3657600"/>
          </a:xfrm>
          <a:prstGeom prst="straightConnector1">
            <a:avLst/>
          </a:prstGeom>
          <a:noFill/>
          <a:ln cap="flat" cmpd="sng" w="31750">
            <a:solidFill>
              <a:schemeClr val="lt1">
                <a:alpha val="80000"/>
              </a:schemeClr>
            </a:solidFill>
            <a:prstDash val="solid"/>
            <a:round/>
            <a:headEnd len="sm" w="sm" type="none"/>
            <a:tailEnd len="sm" w="sm" type="none"/>
          </a:ln>
        </p:spPr>
      </p:cxnSp>
      <p:sp>
        <p:nvSpPr>
          <p:cNvPr id="285" name="Google Shape;285;g107b49e1c26_5_307"/>
          <p:cNvSpPr txBox="1"/>
          <p:nvPr>
            <p:ph idx="1" type="body"/>
          </p:nvPr>
        </p:nvSpPr>
        <p:spPr>
          <a:xfrm>
            <a:off x="4976636" y="1193800"/>
            <a:ext cx="6085200" cy="4698900"/>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1800"/>
              <a:buNone/>
            </a:pPr>
            <a:r>
              <a:rPr lang="es-CO" sz="2400"/>
              <a:t>Ofrecemos a la inmobiliaria la construcción de un sistema de información, para que sus clientes tengan acceso a  precios y planos de los inmuebles que la empresa ofrece, sin la necesidad de que las personas que estén interesadas no tenga que ir al sitio en donde esté ubicado el inmueble, pues esto será añadido en página web a tiempo real.</a:t>
            </a:r>
            <a:endParaRPr sz="2400"/>
          </a:p>
        </p:txBody>
      </p:sp>
      <p:sp>
        <p:nvSpPr>
          <p:cNvPr id="286" name="Google Shape;286;g107b49e1c26_5_307"/>
          <p:cNvSpPr txBox="1"/>
          <p:nvPr/>
        </p:nvSpPr>
        <p:spPr>
          <a:xfrm>
            <a:off x="7723229" y="6007878"/>
            <a:ext cx="3500700" cy="309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sp>
        <p:nvSpPr>
          <p:cNvPr id="291" name="Google Shape;291;g107b49e1c26_5_25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Imagen de la pantalla de un video juego&#10;&#10;Descripción generada automáticamente con confianza baja" id="292" name="Google Shape;292;g107b49e1c26_5_255"/>
          <p:cNvPicPr preferRelativeResize="0"/>
          <p:nvPr/>
        </p:nvPicPr>
        <p:blipFill rotWithShape="1">
          <a:blip r:embed="rId3">
            <a:alphaModFix amt="50000"/>
          </a:blip>
          <a:srcRect b="0" l="2996" r="3668" t="0"/>
          <a:stretch/>
        </p:blipFill>
        <p:spPr>
          <a:xfrm>
            <a:off x="305" y="10"/>
            <a:ext cx="12191695" cy="6857990"/>
          </a:xfrm>
          <a:prstGeom prst="rect">
            <a:avLst/>
          </a:prstGeom>
          <a:noFill/>
          <a:ln>
            <a:noFill/>
          </a:ln>
        </p:spPr>
      </p:pic>
      <p:sp>
        <p:nvSpPr>
          <p:cNvPr id="293" name="Google Shape;293;g107b49e1c26_5_255"/>
          <p:cNvSpPr txBox="1"/>
          <p:nvPr/>
        </p:nvSpPr>
        <p:spPr>
          <a:xfrm>
            <a:off x="3512301" y="443732"/>
            <a:ext cx="810900" cy="503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t/>
            </a:r>
            <a:endParaRPr b="0" i="0" sz="2800" u="none" cap="none" strike="noStrike">
              <a:solidFill>
                <a:schemeClr val="accent1"/>
              </a:solidFill>
              <a:latin typeface="Gill Sans"/>
              <a:ea typeface="Gill Sans"/>
              <a:cs typeface="Gill Sans"/>
              <a:sym typeface="Gill Sans"/>
            </a:endParaRPr>
          </a:p>
        </p:txBody>
      </p:sp>
      <p:sp>
        <p:nvSpPr>
          <p:cNvPr id="294" name="Google Shape;294;g107b49e1c26_5_255"/>
          <p:cNvSpPr txBox="1"/>
          <p:nvPr/>
        </p:nvSpPr>
        <p:spPr>
          <a:xfrm>
            <a:off x="4976636" y="540921"/>
            <a:ext cx="4974000" cy="30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Gill Sans"/>
              <a:ea typeface="Gill Sans"/>
              <a:cs typeface="Gill Sans"/>
              <a:sym typeface="Gill Sans"/>
            </a:endParaRPr>
          </a:p>
        </p:txBody>
      </p:sp>
      <p:sp>
        <p:nvSpPr>
          <p:cNvPr id="295" name="Google Shape;295;g107b49e1c26_5_255"/>
          <p:cNvSpPr txBox="1"/>
          <p:nvPr>
            <p:ph type="title"/>
          </p:nvPr>
        </p:nvSpPr>
        <p:spPr>
          <a:xfrm>
            <a:off x="1130271" y="1193800"/>
            <a:ext cx="3193200" cy="469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Gill Sans"/>
              <a:buNone/>
            </a:pPr>
            <a:r>
              <a:rPr lang="es-CO"/>
              <a:t>ALCANCE DEL PROYECTO</a:t>
            </a:r>
            <a:br>
              <a:rPr lang="es-CO"/>
            </a:br>
            <a:endParaRPr/>
          </a:p>
        </p:txBody>
      </p:sp>
      <p:cxnSp>
        <p:nvCxnSpPr>
          <p:cNvPr id="296" name="Google Shape;296;g107b49e1c26_5_255"/>
          <p:cNvCxnSpPr/>
          <p:nvPr/>
        </p:nvCxnSpPr>
        <p:spPr>
          <a:xfrm>
            <a:off x="4654296" y="1600200"/>
            <a:ext cx="0" cy="3657600"/>
          </a:xfrm>
          <a:prstGeom prst="straightConnector1">
            <a:avLst/>
          </a:prstGeom>
          <a:noFill/>
          <a:ln cap="flat" cmpd="sng" w="31750">
            <a:solidFill>
              <a:schemeClr val="lt1">
                <a:alpha val="80000"/>
              </a:schemeClr>
            </a:solidFill>
            <a:prstDash val="solid"/>
            <a:round/>
            <a:headEnd len="sm" w="sm" type="none"/>
            <a:tailEnd len="sm" w="sm" type="none"/>
          </a:ln>
        </p:spPr>
      </p:cxnSp>
      <p:sp>
        <p:nvSpPr>
          <p:cNvPr id="297" name="Google Shape;297;g107b49e1c26_5_255"/>
          <p:cNvSpPr txBox="1"/>
          <p:nvPr>
            <p:ph idx="1" type="body"/>
          </p:nvPr>
        </p:nvSpPr>
        <p:spPr>
          <a:xfrm>
            <a:off x="4985136" y="1193800"/>
            <a:ext cx="6085200" cy="46989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s-CO"/>
              <a:t>El Proyecto ARRIENDUM se ofrecerá a empresas inmobiliarias que quieran una </a:t>
            </a:r>
            <a:r>
              <a:rPr lang="es-CO"/>
              <a:t>aplicación</a:t>
            </a:r>
            <a:r>
              <a:rPr lang="es-CO"/>
              <a:t> web para dar mayor accesibilidad y facilidad a la hora de buscar un inmueble </a:t>
            </a:r>
            <a:r>
              <a:rPr lang="es-CO"/>
              <a:t>además</a:t>
            </a:r>
            <a:r>
              <a:rPr lang="es-CO"/>
              <a:t> las personas que quieran vender o arrendar un inmueble </a:t>
            </a:r>
            <a:r>
              <a:rPr lang="es-CO"/>
              <a:t>podrán</a:t>
            </a:r>
            <a:r>
              <a:rPr lang="es-CO"/>
              <a:t> hacerlo </a:t>
            </a:r>
            <a:r>
              <a:rPr lang="es-CO"/>
              <a:t>mediante</a:t>
            </a:r>
            <a:r>
              <a:rPr lang="es-CO"/>
              <a:t> la </a:t>
            </a:r>
            <a:r>
              <a:rPr lang="es-CO"/>
              <a:t>aplicación</a:t>
            </a:r>
            <a:r>
              <a:rPr lang="es-CO"/>
              <a:t> web</a:t>
            </a:r>
            <a:endParaRPr/>
          </a:p>
          <a:p>
            <a:pPr indent="0" lvl="0" marL="0" rtl="0" algn="l">
              <a:lnSpc>
                <a:spcPct val="120000"/>
              </a:lnSpc>
              <a:spcBef>
                <a:spcPts val="1000"/>
              </a:spcBef>
              <a:spcAft>
                <a:spcPts val="0"/>
              </a:spcAft>
              <a:buSzPts val="1800"/>
              <a:buNone/>
            </a:pPr>
            <a:r>
              <a:rPr lang="es-CO"/>
              <a:t>Este proyecto está planeado para desarrollar en 18 meses.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lería">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ería">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lería">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lería">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2021-11-03T13:44:20Z</dcterms:created>
  <dc:creator>Shaiel Romero</dc:creator>
</cp:coreProperties>
</file>