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9"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6/25/2023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5496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1035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6/25/2023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6895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6429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3524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258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42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884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126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28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6/25/2023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41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6/25/2023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2878383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6D57E2D2-6F29-7327-768D-D524B6C06B9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30224-F712-EE63-04F8-97A1B2109D12}"/>
              </a:ext>
            </a:extLst>
          </p:cNvPr>
          <p:cNvSpPr>
            <a:spLocks noGrp="1"/>
          </p:cNvSpPr>
          <p:nvPr>
            <p:ph type="ctrTitle"/>
          </p:nvPr>
        </p:nvSpPr>
        <p:spPr>
          <a:xfrm>
            <a:off x="960119" y="2100845"/>
            <a:ext cx="4670234" cy="1975527"/>
          </a:xfrm>
        </p:spPr>
        <p:txBody>
          <a:bodyPr anchor="ctr">
            <a:normAutofit/>
          </a:bodyPr>
          <a:lstStyle/>
          <a:p>
            <a:pPr algn="l"/>
            <a:r>
              <a:rPr lang="en-US" sz="6600" dirty="0"/>
              <a:t>NOWADAYS</a:t>
            </a:r>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BE6683-9DF4-88B3-42E3-C9A1929ED9E2}"/>
              </a:ext>
            </a:extLst>
          </p:cNvPr>
          <p:cNvSpPr>
            <a:spLocks noGrp="1"/>
          </p:cNvSpPr>
          <p:nvPr>
            <p:ph type="subTitle" idx="1"/>
          </p:nvPr>
        </p:nvSpPr>
        <p:spPr>
          <a:xfrm>
            <a:off x="960119" y="4372379"/>
            <a:ext cx="4670233" cy="540135"/>
          </a:xfrm>
        </p:spPr>
        <p:txBody>
          <a:bodyPr anchor="ctr">
            <a:normAutofit/>
          </a:bodyPr>
          <a:lstStyle/>
          <a:p>
            <a:pPr algn="l"/>
            <a:r>
              <a:rPr lang="en-US" sz="2800" dirty="0"/>
              <a:t>Late June 2023</a:t>
            </a:r>
          </a:p>
        </p:txBody>
      </p:sp>
    </p:spTree>
    <p:extLst>
      <p:ext uri="{BB962C8B-B14F-4D97-AF65-F5344CB8AC3E}">
        <p14:creationId xmlns:p14="http://schemas.microsoft.com/office/powerpoint/2010/main" val="28016464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488-43EE-64D3-1B79-BD98F8CC4875}"/>
              </a:ext>
            </a:extLst>
          </p:cNvPr>
          <p:cNvSpPr>
            <a:spLocks noGrp="1"/>
          </p:cNvSpPr>
          <p:nvPr>
            <p:ph type="title"/>
          </p:nvPr>
        </p:nvSpPr>
        <p:spPr/>
        <p:txBody>
          <a:bodyPr>
            <a:noAutofit/>
          </a:bodyPr>
          <a:lstStyle/>
          <a:p>
            <a:pPr algn="ctr"/>
            <a:r>
              <a:rPr lang="en-US" sz="4000" dirty="0"/>
              <a:t>Crude oil volatility!</a:t>
            </a:r>
            <a:br>
              <a:rPr lang="en-US" sz="4000" dirty="0"/>
            </a:br>
            <a:r>
              <a:rPr lang="en-US" sz="4000" dirty="0"/>
              <a:t>(could be content for a whole new post…)</a:t>
            </a:r>
          </a:p>
        </p:txBody>
      </p:sp>
      <p:pic>
        <p:nvPicPr>
          <p:cNvPr id="5" name="Content Placeholder 4" descr="A picture containing text, screenshot, plot, diagram&#10;&#10;Description automatically generated">
            <a:extLst>
              <a:ext uri="{FF2B5EF4-FFF2-40B4-BE49-F238E27FC236}">
                <a16:creationId xmlns:a16="http://schemas.microsoft.com/office/drawing/2014/main" id="{AB71ACCD-2B08-A9B4-CB4E-D8DC0F604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628" y="2587625"/>
            <a:ext cx="6511569" cy="3594100"/>
          </a:xfrm>
        </p:spPr>
      </p:pic>
    </p:spTree>
    <p:extLst>
      <p:ext uri="{BB962C8B-B14F-4D97-AF65-F5344CB8AC3E}">
        <p14:creationId xmlns:p14="http://schemas.microsoft.com/office/powerpoint/2010/main" val="339925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8D3D-68B1-334D-6F8C-458CF223FD96}"/>
              </a:ext>
            </a:extLst>
          </p:cNvPr>
          <p:cNvSpPr>
            <a:spLocks noGrp="1"/>
          </p:cNvSpPr>
          <p:nvPr>
            <p:ph type="title"/>
          </p:nvPr>
        </p:nvSpPr>
        <p:spPr/>
        <p:txBody>
          <a:bodyPr/>
          <a:lstStyle/>
          <a:p>
            <a:pPr algn="ctr"/>
            <a:r>
              <a:rPr lang="en-US" dirty="0"/>
              <a:t>EURO STRUGGLES…</a:t>
            </a:r>
          </a:p>
        </p:txBody>
      </p:sp>
      <p:pic>
        <p:nvPicPr>
          <p:cNvPr id="5" name="Content Placeholder 4" descr="A picture containing text, diagram, plot, line&#10;&#10;Description automatically generated">
            <a:extLst>
              <a:ext uri="{FF2B5EF4-FFF2-40B4-BE49-F238E27FC236}">
                <a16:creationId xmlns:a16="http://schemas.microsoft.com/office/drawing/2014/main" id="{4BF94061-8A8F-A0A2-704D-F31882523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980" y="2587625"/>
            <a:ext cx="6456865" cy="3594100"/>
          </a:xfrm>
        </p:spPr>
      </p:pic>
    </p:spTree>
    <p:extLst>
      <p:ext uri="{BB962C8B-B14F-4D97-AF65-F5344CB8AC3E}">
        <p14:creationId xmlns:p14="http://schemas.microsoft.com/office/powerpoint/2010/main" val="264267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42FF-A9F7-AE3D-B2BF-BBF48CF43B65}"/>
              </a:ext>
            </a:extLst>
          </p:cNvPr>
          <p:cNvSpPr>
            <a:spLocks noGrp="1"/>
          </p:cNvSpPr>
          <p:nvPr>
            <p:ph type="title"/>
          </p:nvPr>
        </p:nvSpPr>
        <p:spPr/>
        <p:txBody>
          <a:bodyPr/>
          <a:lstStyle/>
          <a:p>
            <a:pPr algn="ctr"/>
            <a:r>
              <a:rPr lang="en-US" dirty="0"/>
              <a:t>SO, WHAT?</a:t>
            </a:r>
          </a:p>
        </p:txBody>
      </p:sp>
      <p:sp>
        <p:nvSpPr>
          <p:cNvPr id="3" name="Content Placeholder 2">
            <a:extLst>
              <a:ext uri="{FF2B5EF4-FFF2-40B4-BE49-F238E27FC236}">
                <a16:creationId xmlns:a16="http://schemas.microsoft.com/office/drawing/2014/main" id="{EC3E2DD5-FD90-E9EE-B7C4-498DE5A08CAE}"/>
              </a:ext>
            </a:extLst>
          </p:cNvPr>
          <p:cNvSpPr>
            <a:spLocks noGrp="1"/>
          </p:cNvSpPr>
          <p:nvPr>
            <p:ph idx="1"/>
          </p:nvPr>
        </p:nvSpPr>
        <p:spPr/>
        <p:txBody>
          <a:bodyPr>
            <a:normAutofit fontScale="92500" lnSpcReduction="10000"/>
          </a:bodyPr>
          <a:lstStyle/>
          <a:p>
            <a:pPr algn="just"/>
            <a:r>
              <a:rPr lang="en-US" b="0" i="0" dirty="0">
                <a:effectLst/>
                <a:latin typeface="Söhne"/>
              </a:rPr>
              <a:t>We can observe how trendy assets like BTC were highly affected by these timelines. Indexes for almost every G7 stock market (showed the US and Germany), commodities such as crude oil, the most traded and exchanged currencies worldwide, US treasury yields... the list could go on and on, showing how the economies were affected. It is true, though, and as some of the graphs show, that nowadays in June 2023 we are in a much better overall situation. However, now that every news headline is focusing on Ukraine again, it is important to delve into the reasons why this conflict can be considered a significant X-factor and how </a:t>
            </a:r>
            <a:r>
              <a:rPr lang="en-US" dirty="0">
                <a:latin typeface="Söhne"/>
              </a:rPr>
              <a:t>the timing </a:t>
            </a:r>
            <a:r>
              <a:rPr lang="en-US" b="0" i="0" dirty="0">
                <a:effectLst/>
                <a:latin typeface="Söhne"/>
              </a:rPr>
              <a:t>has influenced the past 16 months.</a:t>
            </a:r>
            <a:endParaRPr lang="en-US" dirty="0"/>
          </a:p>
        </p:txBody>
      </p:sp>
    </p:spTree>
    <p:extLst>
      <p:ext uri="{BB962C8B-B14F-4D97-AF65-F5344CB8AC3E}">
        <p14:creationId xmlns:p14="http://schemas.microsoft.com/office/powerpoint/2010/main" val="113070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D200-509A-F635-6D1A-D4F6B5A69ABA}"/>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90E4C31B-0932-7158-E075-86250609A3FD}"/>
              </a:ext>
            </a:extLst>
          </p:cNvPr>
          <p:cNvSpPr>
            <a:spLocks noGrp="1"/>
          </p:cNvSpPr>
          <p:nvPr>
            <p:ph idx="1"/>
          </p:nvPr>
        </p:nvSpPr>
        <p:spPr/>
        <p:txBody>
          <a:bodyPr/>
          <a:lstStyle/>
          <a:p>
            <a:pPr marL="457200" indent="-457200">
              <a:buFont typeface="Arial" panose="020B0604020202020204" pitchFamily="34" charset="0"/>
              <a:buChar char="•"/>
            </a:pPr>
            <a:r>
              <a:rPr lang="en-US" dirty="0"/>
              <a:t>Yahoo Finance</a:t>
            </a:r>
          </a:p>
          <a:p>
            <a:pPr marL="457200" indent="-457200">
              <a:buFont typeface="Arial" panose="020B0604020202020204" pitchFamily="34" charset="0"/>
              <a:buChar char="•"/>
            </a:pPr>
            <a:r>
              <a:rPr lang="en-US" dirty="0"/>
              <a:t>Bloomberg Terminal</a:t>
            </a:r>
          </a:p>
          <a:p>
            <a:pPr marL="457200" indent="-457200">
              <a:buFont typeface="Arial" panose="020B0604020202020204" pitchFamily="34" charset="0"/>
              <a:buChar char="•"/>
            </a:pPr>
            <a:r>
              <a:rPr lang="en-US" dirty="0"/>
              <a:t>Forbes</a:t>
            </a:r>
          </a:p>
        </p:txBody>
      </p:sp>
    </p:spTree>
    <p:extLst>
      <p:ext uri="{BB962C8B-B14F-4D97-AF65-F5344CB8AC3E}">
        <p14:creationId xmlns:p14="http://schemas.microsoft.com/office/powerpoint/2010/main" val="277885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48DE8519-037F-B05E-8F59-4563DB5EEA66}"/>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8FCD4-50E3-9257-9230-5D7D4F4D02A5}"/>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Where are we headed?</a:t>
            </a:r>
          </a:p>
        </p:txBody>
      </p:sp>
    </p:spTree>
    <p:extLst>
      <p:ext uri="{BB962C8B-B14F-4D97-AF65-F5344CB8AC3E}">
        <p14:creationId xmlns:p14="http://schemas.microsoft.com/office/powerpoint/2010/main" val="233556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99D-7A27-714D-8E2D-4A76D1A81B7C}"/>
              </a:ext>
            </a:extLst>
          </p:cNvPr>
          <p:cNvSpPr>
            <a:spLocks noGrp="1"/>
          </p:cNvSpPr>
          <p:nvPr>
            <p:ph type="title"/>
          </p:nvPr>
        </p:nvSpPr>
        <p:spPr/>
        <p:txBody>
          <a:bodyPr/>
          <a:lstStyle/>
          <a:p>
            <a:pPr algn="ctr"/>
            <a:r>
              <a:rPr lang="en-US" dirty="0"/>
              <a:t>news</a:t>
            </a:r>
          </a:p>
        </p:txBody>
      </p:sp>
      <p:sp>
        <p:nvSpPr>
          <p:cNvPr id="3" name="Content Placeholder 2">
            <a:extLst>
              <a:ext uri="{FF2B5EF4-FFF2-40B4-BE49-F238E27FC236}">
                <a16:creationId xmlns:a16="http://schemas.microsoft.com/office/drawing/2014/main" id="{51C6875B-8E56-A3EE-371F-41DCE79D47DD}"/>
              </a:ext>
            </a:extLst>
          </p:cNvPr>
          <p:cNvSpPr>
            <a:spLocks noGrp="1"/>
          </p:cNvSpPr>
          <p:nvPr>
            <p:ph idx="1"/>
          </p:nvPr>
        </p:nvSpPr>
        <p:spPr/>
        <p:txBody>
          <a:bodyPr>
            <a:normAutofit fontScale="62500" lnSpcReduction="20000"/>
          </a:bodyPr>
          <a:lstStyle/>
          <a:p>
            <a:pPr algn="just"/>
            <a:r>
              <a:rPr lang="en-US" b="0" i="0" dirty="0">
                <a:effectLst/>
                <a:latin typeface="Söhne"/>
              </a:rPr>
              <a:t>It has been about 16 months since the Russian invasion began in Ukraine. Going back to January 2022, things looked very different worldwide. Nations were still recovering from the Covid-19 pandemic, but economies and stability levels were in a stronger position. These past few days, every news headline, no matter the country, is talking about it again.</a:t>
            </a:r>
          </a:p>
          <a:p>
            <a:pPr algn="just"/>
            <a:r>
              <a:rPr lang="en-US" b="0" i="0" dirty="0">
                <a:effectLst/>
                <a:latin typeface="Söhne"/>
              </a:rPr>
              <a:t>Something almost all of us have been thinking about since March 2022 is the inflation situation. The Ukrainian war is among other factors (we could discuss them some other time) that have brought us to this scenario. However, it can be considered an X-factor when it comes to timing. The invasion began on Feb. 24th, 2022, even though if you read the right news, we knew about it a few weeks earlier.</a:t>
            </a:r>
          </a:p>
          <a:p>
            <a:pPr algn="just"/>
            <a:r>
              <a:rPr lang="en-US" dirty="0">
                <a:latin typeface="Söhne"/>
              </a:rPr>
              <a:t>Economy-wise</a:t>
            </a:r>
            <a:r>
              <a:rPr lang="en-US" b="0" i="0" dirty="0">
                <a:effectLst/>
                <a:latin typeface="Söhne"/>
              </a:rPr>
              <a:t>, a tsunami happened. Commerce with natural gas, oil, grains... some areas where Russia has a huge demand worldwide were immediately affected. The US Fed, as we will see, increased rates for the first time just about a month afterwards. The rest is history until today.</a:t>
            </a:r>
          </a:p>
          <a:p>
            <a:pPr algn="just"/>
            <a:r>
              <a:rPr lang="en-US" b="0" i="0" dirty="0">
                <a:effectLst/>
                <a:latin typeface="Söhne"/>
              </a:rPr>
              <a:t>My main goal here is to summarize some of the biggest economic downturns we saw in the past 16 months.</a:t>
            </a:r>
            <a:endParaRPr lang="en-US" dirty="0"/>
          </a:p>
        </p:txBody>
      </p:sp>
    </p:spTree>
    <p:extLst>
      <p:ext uri="{BB962C8B-B14F-4D97-AF65-F5344CB8AC3E}">
        <p14:creationId xmlns:p14="http://schemas.microsoft.com/office/powerpoint/2010/main" val="27265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7271-BFE6-CABD-C499-7229219441A9}"/>
              </a:ext>
            </a:extLst>
          </p:cNvPr>
          <p:cNvSpPr>
            <a:spLocks noGrp="1"/>
          </p:cNvSpPr>
          <p:nvPr>
            <p:ph type="title"/>
          </p:nvPr>
        </p:nvSpPr>
        <p:spPr/>
        <p:txBody>
          <a:bodyPr/>
          <a:lstStyle/>
          <a:p>
            <a:pPr algn="ctr"/>
            <a:r>
              <a:rPr lang="en-US" dirty="0"/>
              <a:t>Us fed rate hikes </a:t>
            </a:r>
          </a:p>
        </p:txBody>
      </p:sp>
      <p:pic>
        <p:nvPicPr>
          <p:cNvPr id="5" name="Content Placeholder 4" descr="A screenshot of a graph&#10;&#10;Description automatically generated with low confidence">
            <a:extLst>
              <a:ext uri="{FF2B5EF4-FFF2-40B4-BE49-F238E27FC236}">
                <a16:creationId xmlns:a16="http://schemas.microsoft.com/office/drawing/2014/main" id="{762014DC-C16C-5EDE-8B0C-EF8C6285A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586" y="2587625"/>
            <a:ext cx="6519654" cy="3594100"/>
          </a:xfrm>
        </p:spPr>
      </p:pic>
    </p:spTree>
    <p:extLst>
      <p:ext uri="{BB962C8B-B14F-4D97-AF65-F5344CB8AC3E}">
        <p14:creationId xmlns:p14="http://schemas.microsoft.com/office/powerpoint/2010/main" val="216356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C8-95C1-547B-3C98-AB2465D9B48A}"/>
              </a:ext>
            </a:extLst>
          </p:cNvPr>
          <p:cNvSpPr>
            <a:spLocks noGrp="1"/>
          </p:cNvSpPr>
          <p:nvPr>
            <p:ph type="title"/>
          </p:nvPr>
        </p:nvSpPr>
        <p:spPr/>
        <p:txBody>
          <a:bodyPr>
            <a:normAutofit fontScale="90000"/>
          </a:bodyPr>
          <a:lstStyle/>
          <a:p>
            <a:pPr algn="ctr"/>
            <a:r>
              <a:rPr lang="en-US" dirty="0"/>
              <a:t>S&amp;p 500 after the first hike</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3D4A3983-DC42-D380-3115-46F9BDF05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986" y="2587625"/>
            <a:ext cx="6526854" cy="3594100"/>
          </a:xfrm>
        </p:spPr>
      </p:pic>
    </p:spTree>
    <p:extLst>
      <p:ext uri="{BB962C8B-B14F-4D97-AF65-F5344CB8AC3E}">
        <p14:creationId xmlns:p14="http://schemas.microsoft.com/office/powerpoint/2010/main" val="21395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732B-B48F-693D-9A40-5D8E6C1001A0}"/>
              </a:ext>
            </a:extLst>
          </p:cNvPr>
          <p:cNvSpPr>
            <a:spLocks noGrp="1"/>
          </p:cNvSpPr>
          <p:nvPr>
            <p:ph type="title"/>
          </p:nvPr>
        </p:nvSpPr>
        <p:spPr>
          <a:xfrm>
            <a:off x="317500" y="327339"/>
            <a:ext cx="11553825" cy="1700784"/>
          </a:xfrm>
        </p:spPr>
        <p:txBody>
          <a:bodyPr>
            <a:normAutofit fontScale="90000"/>
          </a:bodyPr>
          <a:lstStyle/>
          <a:p>
            <a:pPr algn="ctr"/>
            <a:r>
              <a:rPr lang="en-US" dirty="0"/>
              <a:t>RUSSELL 2000 after the first hike</a:t>
            </a:r>
          </a:p>
        </p:txBody>
      </p:sp>
      <p:pic>
        <p:nvPicPr>
          <p:cNvPr id="5" name="Content Placeholder 4" descr="A picture containing text, screenshot, plot, diagram&#10;&#10;Description automatically generated">
            <a:extLst>
              <a:ext uri="{FF2B5EF4-FFF2-40B4-BE49-F238E27FC236}">
                <a16:creationId xmlns:a16="http://schemas.microsoft.com/office/drawing/2014/main" id="{9FC3ED1A-7226-4750-810C-01146A37A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045" y="2587625"/>
            <a:ext cx="6844736" cy="3594100"/>
          </a:xfrm>
        </p:spPr>
      </p:pic>
    </p:spTree>
    <p:extLst>
      <p:ext uri="{BB962C8B-B14F-4D97-AF65-F5344CB8AC3E}">
        <p14:creationId xmlns:p14="http://schemas.microsoft.com/office/powerpoint/2010/main" val="196910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9B83-63F0-12C7-3DDD-C68A45059753}"/>
              </a:ext>
            </a:extLst>
          </p:cNvPr>
          <p:cNvSpPr>
            <a:spLocks noGrp="1"/>
          </p:cNvSpPr>
          <p:nvPr>
            <p:ph type="title"/>
          </p:nvPr>
        </p:nvSpPr>
        <p:spPr/>
        <p:txBody>
          <a:bodyPr>
            <a:normAutofit/>
          </a:bodyPr>
          <a:lstStyle/>
          <a:p>
            <a:pPr algn="ctr"/>
            <a:r>
              <a:rPr lang="en-US" sz="4000" dirty="0"/>
              <a:t>DAX (GERMANY) AFTER THE CONFLICT STARTED TO BECOME REAL</a:t>
            </a:r>
          </a:p>
        </p:txBody>
      </p:sp>
      <p:pic>
        <p:nvPicPr>
          <p:cNvPr id="5" name="Content Placeholder 4" descr="A picture containing text, line, plot, screenshot&#10;&#10;Description automatically generated">
            <a:extLst>
              <a:ext uri="{FF2B5EF4-FFF2-40B4-BE49-F238E27FC236}">
                <a16:creationId xmlns:a16="http://schemas.microsoft.com/office/drawing/2014/main" id="{0005FFC6-7424-9062-BE84-121871526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707" y="2587625"/>
            <a:ext cx="6543411" cy="3594100"/>
          </a:xfrm>
        </p:spPr>
      </p:pic>
    </p:spTree>
    <p:extLst>
      <p:ext uri="{BB962C8B-B14F-4D97-AF65-F5344CB8AC3E}">
        <p14:creationId xmlns:p14="http://schemas.microsoft.com/office/powerpoint/2010/main" val="3791906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7911-E8C5-0863-F8DD-0FE350D53D7D}"/>
              </a:ext>
            </a:extLst>
          </p:cNvPr>
          <p:cNvSpPr>
            <a:spLocks noGrp="1"/>
          </p:cNvSpPr>
          <p:nvPr>
            <p:ph type="title"/>
          </p:nvPr>
        </p:nvSpPr>
        <p:spPr/>
        <p:txBody>
          <a:bodyPr/>
          <a:lstStyle/>
          <a:p>
            <a:pPr algn="ctr"/>
            <a:r>
              <a:rPr lang="en-US" dirty="0"/>
              <a:t>GOING BACK TO Jan. 2022…</a:t>
            </a:r>
          </a:p>
        </p:txBody>
      </p:sp>
      <p:pic>
        <p:nvPicPr>
          <p:cNvPr id="5" name="Content Placeholder 4" descr="A picture containing text, plot, line, diagram&#10;&#10;Description automatically generated">
            <a:extLst>
              <a:ext uri="{FF2B5EF4-FFF2-40B4-BE49-F238E27FC236}">
                <a16:creationId xmlns:a16="http://schemas.microsoft.com/office/drawing/2014/main" id="{EA38A3BF-1731-AA48-497A-40A57F33A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5855" y="2587625"/>
            <a:ext cx="5897115" cy="3594100"/>
          </a:xfrm>
        </p:spPr>
      </p:pic>
    </p:spTree>
    <p:extLst>
      <p:ext uri="{BB962C8B-B14F-4D97-AF65-F5344CB8AC3E}">
        <p14:creationId xmlns:p14="http://schemas.microsoft.com/office/powerpoint/2010/main" val="229638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124A-4BB7-F810-7522-F92BBD5D24CF}"/>
              </a:ext>
            </a:extLst>
          </p:cNvPr>
          <p:cNvSpPr>
            <a:spLocks noGrp="1"/>
          </p:cNvSpPr>
          <p:nvPr>
            <p:ph type="title"/>
          </p:nvPr>
        </p:nvSpPr>
        <p:spPr/>
        <p:txBody>
          <a:bodyPr/>
          <a:lstStyle/>
          <a:p>
            <a:pPr algn="ctr"/>
            <a:r>
              <a:rPr lang="en-US" dirty="0"/>
              <a:t>One of the craziest to me!</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BB11733D-C373-47F0-1992-F2E81DC1A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818" y="2587625"/>
            <a:ext cx="6585189" cy="3594100"/>
          </a:xfrm>
        </p:spPr>
      </p:pic>
    </p:spTree>
    <p:extLst>
      <p:ext uri="{BB962C8B-B14F-4D97-AF65-F5344CB8AC3E}">
        <p14:creationId xmlns:p14="http://schemas.microsoft.com/office/powerpoint/2010/main" val="1887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9AF2-5E82-8543-6C13-297C8E85C8A4}"/>
              </a:ext>
            </a:extLst>
          </p:cNvPr>
          <p:cNvSpPr>
            <a:spLocks noGrp="1"/>
          </p:cNvSpPr>
          <p:nvPr>
            <p:ph type="title"/>
          </p:nvPr>
        </p:nvSpPr>
        <p:spPr/>
        <p:txBody>
          <a:bodyPr/>
          <a:lstStyle/>
          <a:p>
            <a:pPr algn="ctr"/>
            <a:r>
              <a:rPr lang="en-US" dirty="0"/>
              <a:t>Btc…</a:t>
            </a:r>
          </a:p>
        </p:txBody>
      </p:sp>
      <p:pic>
        <p:nvPicPr>
          <p:cNvPr id="5" name="Content Placeholder 4" descr="A picture containing text, screenshot, plot, line&#10;&#10;Description automatically generated">
            <a:extLst>
              <a:ext uri="{FF2B5EF4-FFF2-40B4-BE49-F238E27FC236}">
                <a16:creationId xmlns:a16="http://schemas.microsoft.com/office/drawing/2014/main" id="{D4F9A1E3-6279-B032-B1FB-22F6E8E05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252" y="2587625"/>
            <a:ext cx="6616321" cy="3594100"/>
          </a:xfrm>
        </p:spPr>
      </p:pic>
    </p:spTree>
    <p:extLst>
      <p:ext uri="{BB962C8B-B14F-4D97-AF65-F5344CB8AC3E}">
        <p14:creationId xmlns:p14="http://schemas.microsoft.com/office/powerpoint/2010/main" val="3709790573"/>
      </p:ext>
    </p:extLst>
  </p:cSld>
  <p:clrMapOvr>
    <a:masterClrMapping/>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50</TotalTime>
  <Words>440</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Franklin Gothic Demi Cond</vt:lpstr>
      <vt:lpstr>Franklin Gothic Medium</vt:lpstr>
      <vt:lpstr>Söhne</vt:lpstr>
      <vt:lpstr>Wingdings</vt:lpstr>
      <vt:lpstr>JuxtaposeVTI</vt:lpstr>
      <vt:lpstr>NOWADAYS</vt:lpstr>
      <vt:lpstr>news</vt:lpstr>
      <vt:lpstr>Us fed rate hikes </vt:lpstr>
      <vt:lpstr>S&amp;p 500 after the first hike</vt:lpstr>
      <vt:lpstr>RUSSELL 2000 after the first hike</vt:lpstr>
      <vt:lpstr>DAX (GERMANY) AFTER THE CONFLICT STARTED TO BECOME REAL</vt:lpstr>
      <vt:lpstr>GOING BACK TO Jan. 2022…</vt:lpstr>
      <vt:lpstr>One of the craziest to me!</vt:lpstr>
      <vt:lpstr>Btc…</vt:lpstr>
      <vt:lpstr>Crude oil volatility! (could be content for a whole new post…)</vt:lpstr>
      <vt:lpstr>EURO STRUGGLES…</vt:lpstr>
      <vt:lpstr>SO, WHAT?</vt:lpstr>
      <vt:lpstr>sources</vt:lpstr>
      <vt:lpstr>Where are we headed?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NOWADAYS</dc:title>
  <dc:creator>Fernando de Andrés Orea</dc:creator>
  <cp:lastModifiedBy>Fernando de Andrés Orea</cp:lastModifiedBy>
  <cp:revision>1</cp:revision>
  <dcterms:created xsi:type="dcterms:W3CDTF">2023-06-26T04:34:33Z</dcterms:created>
  <dcterms:modified xsi:type="dcterms:W3CDTF">2023-06-26T05:25:26Z</dcterms:modified>
</cp:coreProperties>
</file>