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57" r:id="rId4"/>
    <p:sldId id="258" r:id="rId5"/>
    <p:sldId id="259" r:id="rId6"/>
    <p:sldId id="260" r:id="rId7"/>
    <p:sldId id="261" r:id="rId8"/>
    <p:sldId id="269" r:id="rId9"/>
    <p:sldId id="270" r:id="rId10"/>
    <p:sldId id="263" r:id="rId11"/>
    <p:sldId id="271" r:id="rId12"/>
    <p:sldId id="272" r:id="rId13"/>
    <p:sldId id="264"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C34E0-B1A7-40E7-9000-FA4952B302EA}" v="6" dt="2023-11-06T18:37:59.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de Andrés Orea" userId="37107d93d172baba" providerId="LiveId" clId="{748C34E0-B1A7-40E7-9000-FA4952B302EA}"/>
    <pc:docChg chg="undo custSel addSld delSld modSld">
      <pc:chgData name="Fernando de Andrés Orea" userId="37107d93d172baba" providerId="LiveId" clId="{748C34E0-B1A7-40E7-9000-FA4952B302EA}" dt="2023-11-06T22:11:18.828" v="15324" actId="20577"/>
      <pc:docMkLst>
        <pc:docMk/>
      </pc:docMkLst>
      <pc:sldChg chg="addSp delSp modSp mod">
        <pc:chgData name="Fernando de Andrés Orea" userId="37107d93d172baba" providerId="LiveId" clId="{748C34E0-B1A7-40E7-9000-FA4952B302EA}" dt="2023-11-03T20:35:05.958" v="2075" actId="20577"/>
        <pc:sldMkLst>
          <pc:docMk/>
          <pc:sldMk cId="2163564083" sldId="257"/>
        </pc:sldMkLst>
        <pc:spChg chg="mod">
          <ac:chgData name="Fernando de Andrés Orea" userId="37107d93d172baba" providerId="LiveId" clId="{748C34E0-B1A7-40E7-9000-FA4952B302EA}" dt="2023-11-03T20:28:16.805" v="1646" actId="20577"/>
          <ac:spMkLst>
            <pc:docMk/>
            <pc:sldMk cId="2163564083" sldId="257"/>
            <ac:spMk id="2" creationId="{CE497271-BFE6-CABD-C499-7229219441A9}"/>
          </ac:spMkLst>
        </pc:spChg>
        <pc:spChg chg="add mod">
          <ac:chgData name="Fernando de Andrés Orea" userId="37107d93d172baba" providerId="LiveId" clId="{748C34E0-B1A7-40E7-9000-FA4952B302EA}" dt="2023-11-03T20:35:05.958" v="2075" actId="20577"/>
          <ac:spMkLst>
            <pc:docMk/>
            <pc:sldMk cId="2163564083" sldId="257"/>
            <ac:spMk id="4" creationId="{F14D7821-953B-B844-D67E-9EE65833A081}"/>
          </ac:spMkLst>
        </pc:spChg>
        <pc:picChg chg="del">
          <ac:chgData name="Fernando de Andrés Orea" userId="37107d93d172baba" providerId="LiveId" clId="{748C34E0-B1A7-40E7-9000-FA4952B302EA}" dt="2023-11-03T20:17:31.895" v="936" actId="478"/>
          <ac:picMkLst>
            <pc:docMk/>
            <pc:sldMk cId="2163564083" sldId="257"/>
            <ac:picMk id="5" creationId="{762014DC-C16C-5EDE-8B0C-EF8C6285AA12}"/>
          </ac:picMkLst>
        </pc:picChg>
      </pc:sldChg>
      <pc:sldChg chg="addSp delSp modSp mod">
        <pc:chgData name="Fernando de Andrés Orea" userId="37107d93d172baba" providerId="LiveId" clId="{748C34E0-B1A7-40E7-9000-FA4952B302EA}" dt="2023-11-06T17:51:37.433" v="7221" actId="20577"/>
        <pc:sldMkLst>
          <pc:docMk/>
          <pc:sldMk cId="2139501931" sldId="258"/>
        </pc:sldMkLst>
        <pc:spChg chg="mod">
          <ac:chgData name="Fernando de Andrés Orea" userId="37107d93d172baba" providerId="LiveId" clId="{748C34E0-B1A7-40E7-9000-FA4952B302EA}" dt="2023-11-03T20:35:45.041" v="2092" actId="20577"/>
          <ac:spMkLst>
            <pc:docMk/>
            <pc:sldMk cId="2139501931" sldId="258"/>
            <ac:spMk id="2" creationId="{4D6E8AC8-95C1-547B-3C98-AB2465D9B48A}"/>
          </ac:spMkLst>
        </pc:spChg>
        <pc:spChg chg="add mod">
          <ac:chgData name="Fernando de Andrés Orea" userId="37107d93d172baba" providerId="LiveId" clId="{748C34E0-B1A7-40E7-9000-FA4952B302EA}" dt="2023-11-06T17:51:37.433" v="7221" actId="20577"/>
          <ac:spMkLst>
            <pc:docMk/>
            <pc:sldMk cId="2139501931" sldId="258"/>
            <ac:spMk id="4" creationId="{3FC22563-0ADD-FFA9-ED8E-D9912C6C2B52}"/>
          </ac:spMkLst>
        </pc:spChg>
        <pc:picChg chg="del">
          <ac:chgData name="Fernando de Andrés Orea" userId="37107d93d172baba" providerId="LiveId" clId="{748C34E0-B1A7-40E7-9000-FA4952B302EA}" dt="2023-11-03T20:35:47.052" v="2093" actId="478"/>
          <ac:picMkLst>
            <pc:docMk/>
            <pc:sldMk cId="2139501931" sldId="258"/>
            <ac:picMk id="5" creationId="{3D4A3983-DC42-D380-3115-46F9BDF05763}"/>
          </ac:picMkLst>
        </pc:picChg>
      </pc:sldChg>
      <pc:sldChg chg="addSp delSp modSp mod">
        <pc:chgData name="Fernando de Andrés Orea" userId="37107d93d172baba" providerId="LiveId" clId="{748C34E0-B1A7-40E7-9000-FA4952B302EA}" dt="2023-11-06T17:52:53.086" v="7266" actId="20577"/>
        <pc:sldMkLst>
          <pc:docMk/>
          <pc:sldMk cId="1969104585" sldId="259"/>
        </pc:sldMkLst>
        <pc:spChg chg="mod">
          <ac:chgData name="Fernando de Andrés Orea" userId="37107d93d172baba" providerId="LiveId" clId="{748C34E0-B1A7-40E7-9000-FA4952B302EA}" dt="2023-11-03T20:57:25.062" v="4552" actId="20577"/>
          <ac:spMkLst>
            <pc:docMk/>
            <pc:sldMk cId="1969104585" sldId="259"/>
            <ac:spMk id="2" creationId="{E22D732B-B48F-693D-9A40-5D8E6C1001A0}"/>
          </ac:spMkLst>
        </pc:spChg>
        <pc:spChg chg="add mod">
          <ac:chgData name="Fernando de Andrés Orea" userId="37107d93d172baba" providerId="LiveId" clId="{748C34E0-B1A7-40E7-9000-FA4952B302EA}" dt="2023-11-06T17:52:53.086" v="7266" actId="20577"/>
          <ac:spMkLst>
            <pc:docMk/>
            <pc:sldMk cId="1969104585" sldId="259"/>
            <ac:spMk id="4" creationId="{31A86B76-0B75-3E94-92F6-B58A4128D3E7}"/>
          </ac:spMkLst>
        </pc:spChg>
        <pc:spChg chg="add del">
          <ac:chgData name="Fernando de Andrés Orea" userId="37107d93d172baba" providerId="LiveId" clId="{748C34E0-B1A7-40E7-9000-FA4952B302EA}" dt="2023-11-03T20:57:51.310" v="4554"/>
          <ac:spMkLst>
            <pc:docMk/>
            <pc:sldMk cId="1969104585" sldId="259"/>
            <ac:spMk id="6" creationId="{18CFD8B3-F44F-E7A7-7D54-622032F3321E}"/>
          </ac:spMkLst>
        </pc:spChg>
        <pc:spChg chg="add del">
          <ac:chgData name="Fernando de Andrés Orea" userId="37107d93d172baba" providerId="LiveId" clId="{748C34E0-B1A7-40E7-9000-FA4952B302EA}" dt="2023-11-03T20:57:58.124" v="4556"/>
          <ac:spMkLst>
            <pc:docMk/>
            <pc:sldMk cId="1969104585" sldId="259"/>
            <ac:spMk id="7" creationId="{BA9A8AE5-225B-BA7F-D0A2-87A3EBB94A3A}"/>
          </ac:spMkLst>
        </pc:spChg>
        <pc:picChg chg="del">
          <ac:chgData name="Fernando de Andrés Orea" userId="37107d93d172baba" providerId="LiveId" clId="{748C34E0-B1A7-40E7-9000-FA4952B302EA}" dt="2023-11-03T20:53:42.549" v="3586" actId="478"/>
          <ac:picMkLst>
            <pc:docMk/>
            <pc:sldMk cId="1969104585" sldId="259"/>
            <ac:picMk id="5" creationId="{9FC3ED1A-7226-4750-810C-01146A37AD6C}"/>
          </ac:picMkLst>
        </pc:picChg>
      </pc:sldChg>
      <pc:sldChg chg="addSp delSp modSp mod setBg setClrOvrMap">
        <pc:chgData name="Fernando de Andrés Orea" userId="37107d93d172baba" providerId="LiveId" clId="{748C34E0-B1A7-40E7-9000-FA4952B302EA}" dt="2023-11-06T22:10:33.822" v="15314" actId="20577"/>
        <pc:sldMkLst>
          <pc:docMk/>
          <pc:sldMk cId="3791906899" sldId="260"/>
        </pc:sldMkLst>
        <pc:spChg chg="mod">
          <ac:chgData name="Fernando de Andrés Orea" userId="37107d93d172baba" providerId="LiveId" clId="{748C34E0-B1A7-40E7-9000-FA4952B302EA}" dt="2023-11-06T19:07:41.023" v="9548" actId="1076"/>
          <ac:spMkLst>
            <pc:docMk/>
            <pc:sldMk cId="3791906899" sldId="260"/>
            <ac:spMk id="2" creationId="{6E419B83-63F0-12C7-3DDD-C68A45059753}"/>
          </ac:spMkLst>
        </pc:spChg>
        <pc:spChg chg="add mod ord">
          <ac:chgData name="Fernando de Andrés Orea" userId="37107d93d172baba" providerId="LiveId" clId="{748C34E0-B1A7-40E7-9000-FA4952B302EA}" dt="2023-11-06T22:10:33.822" v="15314" actId="20577"/>
          <ac:spMkLst>
            <pc:docMk/>
            <pc:sldMk cId="3791906899" sldId="260"/>
            <ac:spMk id="4" creationId="{532412B6-4C43-53AA-1799-ABFF376DB640}"/>
          </ac:spMkLst>
        </pc:spChg>
        <pc:spChg chg="add">
          <ac:chgData name="Fernando de Andrés Orea" userId="37107d93d172baba" providerId="LiveId" clId="{748C34E0-B1A7-40E7-9000-FA4952B302EA}" dt="2023-11-06T19:05:30.497" v="9528" actId="26606"/>
          <ac:spMkLst>
            <pc:docMk/>
            <pc:sldMk cId="3791906899" sldId="260"/>
            <ac:spMk id="12" creationId="{9666091B-3E48-445D-9D54-63D9E80179BB}"/>
          </ac:spMkLst>
        </pc:spChg>
        <pc:spChg chg="add">
          <ac:chgData name="Fernando de Andrés Orea" userId="37107d93d172baba" providerId="LiveId" clId="{748C34E0-B1A7-40E7-9000-FA4952B302EA}" dt="2023-11-06T19:05:30.497" v="9528" actId="26606"/>
          <ac:spMkLst>
            <pc:docMk/>
            <pc:sldMk cId="3791906899" sldId="260"/>
            <ac:spMk id="14" creationId="{D7477F8F-3259-4F49-9F98-9097DDBD91C9}"/>
          </ac:spMkLst>
        </pc:spChg>
        <pc:picChg chg="del">
          <ac:chgData name="Fernando de Andrés Orea" userId="37107d93d172baba" providerId="LiveId" clId="{748C34E0-B1A7-40E7-9000-FA4952B302EA}" dt="2023-11-03T21:04:00.536" v="5018" actId="478"/>
          <ac:picMkLst>
            <pc:docMk/>
            <pc:sldMk cId="3791906899" sldId="260"/>
            <ac:picMk id="5" creationId="{0005FFC6-7424-9062-BE84-121871526763}"/>
          </ac:picMkLst>
        </pc:picChg>
        <pc:picChg chg="add del mod">
          <ac:chgData name="Fernando de Andrés Orea" userId="37107d93d172baba" providerId="LiveId" clId="{748C34E0-B1A7-40E7-9000-FA4952B302EA}" dt="2023-11-06T19:06:11.151" v="9529" actId="478"/>
          <ac:picMkLst>
            <pc:docMk/>
            <pc:sldMk cId="3791906899" sldId="260"/>
            <ac:picMk id="7" creationId="{1B4849FF-2181-9F26-9F0C-50E716E550B7}"/>
          </ac:picMkLst>
        </pc:picChg>
        <pc:picChg chg="add mod">
          <ac:chgData name="Fernando de Andrés Orea" userId="37107d93d172baba" providerId="LiveId" clId="{748C34E0-B1A7-40E7-9000-FA4952B302EA}" dt="2023-11-06T19:06:22.658" v="9533" actId="1076"/>
          <ac:picMkLst>
            <pc:docMk/>
            <pc:sldMk cId="3791906899" sldId="260"/>
            <ac:picMk id="9" creationId="{5EB727A5-56A8-90E4-3C26-CE4695CB1DC0}"/>
          </ac:picMkLst>
        </pc:picChg>
      </pc:sldChg>
      <pc:sldChg chg="addSp delSp modSp mod setBg setClrOvrMap">
        <pc:chgData name="Fernando de Andrés Orea" userId="37107d93d172baba" providerId="LiveId" clId="{748C34E0-B1A7-40E7-9000-FA4952B302EA}" dt="2023-11-06T22:10:44.728" v="15318" actId="20577"/>
        <pc:sldMkLst>
          <pc:docMk/>
          <pc:sldMk cId="2296389636" sldId="261"/>
        </pc:sldMkLst>
        <pc:spChg chg="mod">
          <ac:chgData name="Fernando de Andrés Orea" userId="37107d93d172baba" providerId="LiveId" clId="{748C34E0-B1A7-40E7-9000-FA4952B302EA}" dt="2023-11-06T19:08:43.597" v="9557" actId="26606"/>
          <ac:spMkLst>
            <pc:docMk/>
            <pc:sldMk cId="2296389636" sldId="261"/>
            <ac:spMk id="2" creationId="{E5027911-E8C5-0863-F8DD-0FE350D53D7D}"/>
          </ac:spMkLst>
        </pc:spChg>
        <pc:spChg chg="add mod ord">
          <ac:chgData name="Fernando de Andrés Orea" userId="37107d93d172baba" providerId="LiveId" clId="{748C34E0-B1A7-40E7-9000-FA4952B302EA}" dt="2023-11-06T22:10:44.728" v="15318" actId="20577"/>
          <ac:spMkLst>
            <pc:docMk/>
            <pc:sldMk cId="2296389636" sldId="261"/>
            <ac:spMk id="4" creationId="{D71BA0EB-FD7A-A495-22A3-FD48BC6BF7C7}"/>
          </ac:spMkLst>
        </pc:spChg>
        <pc:spChg chg="add del">
          <ac:chgData name="Fernando de Andrés Orea" userId="37107d93d172baba" providerId="LiveId" clId="{748C34E0-B1A7-40E7-9000-FA4952B302EA}" dt="2023-11-06T18:50:33.491" v="9526" actId="26606"/>
          <ac:spMkLst>
            <pc:docMk/>
            <pc:sldMk cId="2296389636" sldId="261"/>
            <ac:spMk id="12" creationId="{EB6D1D7F-141C-4D8E-BFBA-D95B68E16385}"/>
          </ac:spMkLst>
        </pc:spChg>
        <pc:spChg chg="add del">
          <ac:chgData name="Fernando de Andrés Orea" userId="37107d93d172baba" providerId="LiveId" clId="{748C34E0-B1A7-40E7-9000-FA4952B302EA}" dt="2023-11-06T18:50:33.491" v="9526" actId="26606"/>
          <ac:spMkLst>
            <pc:docMk/>
            <pc:sldMk cId="2296389636" sldId="261"/>
            <ac:spMk id="14" creationId="{558DA214-7FDA-4C9D-A7CF-9AD725E290E1}"/>
          </ac:spMkLst>
        </pc:spChg>
        <pc:spChg chg="add del">
          <ac:chgData name="Fernando de Andrés Orea" userId="37107d93d172baba" providerId="LiveId" clId="{748C34E0-B1A7-40E7-9000-FA4952B302EA}" dt="2023-11-06T18:50:33.491" v="9526" actId="26606"/>
          <ac:spMkLst>
            <pc:docMk/>
            <pc:sldMk cId="2296389636" sldId="261"/>
            <ac:spMk id="16" creationId="{A77F89CE-BF52-4AF5-8B0B-7E9693734EDE}"/>
          </ac:spMkLst>
        </pc:spChg>
        <pc:spChg chg="add del">
          <ac:chgData name="Fernando de Andrés Orea" userId="37107d93d172baba" providerId="LiveId" clId="{748C34E0-B1A7-40E7-9000-FA4952B302EA}" dt="2023-11-06T19:08:43.597" v="9557" actId="26606"/>
          <ac:spMkLst>
            <pc:docMk/>
            <pc:sldMk cId="2296389636" sldId="261"/>
            <ac:spMk id="21" creationId="{EB6D1D7F-141C-4D8E-BFBA-D95B68E16385}"/>
          </ac:spMkLst>
        </pc:spChg>
        <pc:spChg chg="add del">
          <ac:chgData name="Fernando de Andrés Orea" userId="37107d93d172baba" providerId="LiveId" clId="{748C34E0-B1A7-40E7-9000-FA4952B302EA}" dt="2023-11-06T19:08:43.597" v="9557" actId="26606"/>
          <ac:spMkLst>
            <pc:docMk/>
            <pc:sldMk cId="2296389636" sldId="261"/>
            <ac:spMk id="23" creationId="{558DA214-7FDA-4C9D-A7CF-9AD725E290E1}"/>
          </ac:spMkLst>
        </pc:spChg>
        <pc:spChg chg="add del">
          <ac:chgData name="Fernando de Andrés Orea" userId="37107d93d172baba" providerId="LiveId" clId="{748C34E0-B1A7-40E7-9000-FA4952B302EA}" dt="2023-11-06T19:08:43.597" v="9557" actId="26606"/>
          <ac:spMkLst>
            <pc:docMk/>
            <pc:sldMk cId="2296389636" sldId="261"/>
            <ac:spMk id="25" creationId="{A77F89CE-BF52-4AF5-8B0B-7E9693734EDE}"/>
          </ac:spMkLst>
        </pc:spChg>
        <pc:spChg chg="add del">
          <ac:chgData name="Fernando de Andrés Orea" userId="37107d93d172baba" providerId="LiveId" clId="{748C34E0-B1A7-40E7-9000-FA4952B302EA}" dt="2023-11-06T19:08:43.581" v="9556" actId="26606"/>
          <ac:spMkLst>
            <pc:docMk/>
            <pc:sldMk cId="2296389636" sldId="261"/>
            <ac:spMk id="30" creationId="{EB6D1D7F-141C-4D8E-BFBA-D95B68E16385}"/>
          </ac:spMkLst>
        </pc:spChg>
        <pc:spChg chg="add del">
          <ac:chgData name="Fernando de Andrés Orea" userId="37107d93d172baba" providerId="LiveId" clId="{748C34E0-B1A7-40E7-9000-FA4952B302EA}" dt="2023-11-06T19:08:43.581" v="9556" actId="26606"/>
          <ac:spMkLst>
            <pc:docMk/>
            <pc:sldMk cId="2296389636" sldId="261"/>
            <ac:spMk id="32" creationId="{27248369-464E-49D1-91FC-BC34A50A66D2}"/>
          </ac:spMkLst>
        </pc:spChg>
        <pc:spChg chg="add">
          <ac:chgData name="Fernando de Andrés Orea" userId="37107d93d172baba" providerId="LiveId" clId="{748C34E0-B1A7-40E7-9000-FA4952B302EA}" dt="2023-11-06T19:08:43.597" v="9557" actId="26606"/>
          <ac:spMkLst>
            <pc:docMk/>
            <pc:sldMk cId="2296389636" sldId="261"/>
            <ac:spMk id="34" creationId="{9666091B-3E48-445D-9D54-63D9E80179BB}"/>
          </ac:spMkLst>
        </pc:spChg>
        <pc:spChg chg="add">
          <ac:chgData name="Fernando de Andrés Orea" userId="37107d93d172baba" providerId="LiveId" clId="{748C34E0-B1A7-40E7-9000-FA4952B302EA}" dt="2023-11-06T19:08:43.597" v="9557" actId="26606"/>
          <ac:spMkLst>
            <pc:docMk/>
            <pc:sldMk cId="2296389636" sldId="261"/>
            <ac:spMk id="35" creationId="{D7477F8F-3259-4F49-9F98-9097DDBD91C9}"/>
          </ac:spMkLst>
        </pc:spChg>
        <pc:picChg chg="del">
          <ac:chgData name="Fernando de Andrés Orea" userId="37107d93d172baba" providerId="LiveId" clId="{748C34E0-B1A7-40E7-9000-FA4952B302EA}" dt="2023-11-03T21:33:14.427" v="6515" actId="478"/>
          <ac:picMkLst>
            <pc:docMk/>
            <pc:sldMk cId="2296389636" sldId="261"/>
            <ac:picMk id="5" creationId="{EA38A3BF-1731-AA48-497A-40A57F33AC42}"/>
          </ac:picMkLst>
        </pc:picChg>
        <pc:picChg chg="add del mod">
          <ac:chgData name="Fernando de Andrés Orea" userId="37107d93d172baba" providerId="LiveId" clId="{748C34E0-B1A7-40E7-9000-FA4952B302EA}" dt="2023-11-06T18:50:28.280" v="9522" actId="478"/>
          <ac:picMkLst>
            <pc:docMk/>
            <pc:sldMk cId="2296389636" sldId="261"/>
            <ac:picMk id="7" creationId="{93957AE6-EF19-78DA-DADE-BF1B88E4B70D}"/>
          </ac:picMkLst>
        </pc:picChg>
        <pc:picChg chg="add del mod">
          <ac:chgData name="Fernando de Andrés Orea" userId="37107d93d172baba" providerId="LiveId" clId="{748C34E0-B1A7-40E7-9000-FA4952B302EA}" dt="2023-11-06T19:08:00.353" v="9550" actId="478"/>
          <ac:picMkLst>
            <pc:docMk/>
            <pc:sldMk cId="2296389636" sldId="261"/>
            <ac:picMk id="9" creationId="{30FF6DF5-E2FC-1F3A-6AF6-11F983C28110}"/>
          </ac:picMkLst>
        </pc:picChg>
        <pc:picChg chg="add mod">
          <ac:chgData name="Fernando de Andrés Orea" userId="37107d93d172baba" providerId="LiveId" clId="{748C34E0-B1A7-40E7-9000-FA4952B302EA}" dt="2023-11-06T19:08:54.215" v="9560" actId="1076"/>
          <ac:picMkLst>
            <pc:docMk/>
            <pc:sldMk cId="2296389636" sldId="261"/>
            <ac:picMk id="11" creationId="{CC323855-81E9-0EA0-037B-5907E8ED1C51}"/>
          </ac:picMkLst>
        </pc:picChg>
      </pc:sldChg>
      <pc:sldChg chg="addSp delSp modSp del mod">
        <pc:chgData name="Fernando de Andrés Orea" userId="37107d93d172baba" providerId="LiveId" clId="{748C34E0-B1A7-40E7-9000-FA4952B302EA}" dt="2023-11-06T18:36:42.428" v="9390" actId="2696"/>
        <pc:sldMkLst>
          <pc:docMk/>
          <pc:sldMk cId="18871628" sldId="262"/>
        </pc:sldMkLst>
        <pc:spChg chg="mod">
          <ac:chgData name="Fernando de Andrés Orea" userId="37107d93d172baba" providerId="LiveId" clId="{748C34E0-B1A7-40E7-9000-FA4952B302EA}" dt="2023-11-03T21:42:11.911" v="7174" actId="20577"/>
          <ac:spMkLst>
            <pc:docMk/>
            <pc:sldMk cId="18871628" sldId="262"/>
            <ac:spMk id="2" creationId="{0F7B124A-4BB7-F810-7522-F92BBD5D24CF}"/>
          </ac:spMkLst>
        </pc:spChg>
        <pc:spChg chg="add mod">
          <ac:chgData name="Fernando de Andrés Orea" userId="37107d93d172baba" providerId="LiveId" clId="{748C34E0-B1A7-40E7-9000-FA4952B302EA}" dt="2023-11-06T18:36:30.748" v="9387" actId="478"/>
          <ac:spMkLst>
            <pc:docMk/>
            <pc:sldMk cId="18871628" sldId="262"/>
            <ac:spMk id="4" creationId="{6D608A19-49D0-FCED-E07F-6BE2C95B5DBF}"/>
          </ac:spMkLst>
        </pc:spChg>
        <pc:picChg chg="del">
          <ac:chgData name="Fernando de Andrés Orea" userId="37107d93d172baba" providerId="LiveId" clId="{748C34E0-B1A7-40E7-9000-FA4952B302EA}" dt="2023-11-06T18:36:30.748" v="9387" actId="478"/>
          <ac:picMkLst>
            <pc:docMk/>
            <pc:sldMk cId="18871628" sldId="262"/>
            <ac:picMk id="5" creationId="{BB11733D-C373-47F0-1992-F2E81DC1A15B}"/>
          </ac:picMkLst>
        </pc:picChg>
      </pc:sldChg>
      <pc:sldChg chg="addSp delSp modSp mod">
        <pc:chgData name="Fernando de Andrés Orea" userId="37107d93d172baba" providerId="LiveId" clId="{748C34E0-B1A7-40E7-9000-FA4952B302EA}" dt="2023-11-06T22:05:33.625" v="15260" actId="20577"/>
        <pc:sldMkLst>
          <pc:docMk/>
          <pc:sldMk cId="3709790573" sldId="263"/>
        </pc:sldMkLst>
        <pc:spChg chg="mod">
          <ac:chgData name="Fernando de Andrés Orea" userId="37107d93d172baba" providerId="LiveId" clId="{748C34E0-B1A7-40E7-9000-FA4952B302EA}" dt="2023-11-06T18:37:50.316" v="9412" actId="20577"/>
          <ac:spMkLst>
            <pc:docMk/>
            <pc:sldMk cId="3709790573" sldId="263"/>
            <ac:spMk id="2" creationId="{C0439AF2-5E82-8543-6C13-297C8E85C8A4}"/>
          </ac:spMkLst>
        </pc:spChg>
        <pc:spChg chg="add mod">
          <ac:chgData name="Fernando de Andrés Orea" userId="37107d93d172baba" providerId="LiveId" clId="{748C34E0-B1A7-40E7-9000-FA4952B302EA}" dt="2023-11-06T22:05:33.625" v="15260" actId="20577"/>
          <ac:spMkLst>
            <pc:docMk/>
            <pc:sldMk cId="3709790573" sldId="263"/>
            <ac:spMk id="4" creationId="{F0B2577D-21BC-3C42-D96D-63DBF34734D9}"/>
          </ac:spMkLst>
        </pc:spChg>
        <pc:spChg chg="add mod">
          <ac:chgData name="Fernando de Andrés Orea" userId="37107d93d172baba" providerId="LiveId" clId="{748C34E0-B1A7-40E7-9000-FA4952B302EA}" dt="2023-11-06T19:38:24.556" v="10891" actId="1076"/>
          <ac:spMkLst>
            <pc:docMk/>
            <pc:sldMk cId="3709790573" sldId="263"/>
            <ac:spMk id="8" creationId="{96996D80-49C3-ECE0-F321-746722F151AF}"/>
          </ac:spMkLst>
        </pc:spChg>
        <pc:picChg chg="del">
          <ac:chgData name="Fernando de Andrés Orea" userId="37107d93d172baba" providerId="LiveId" clId="{748C34E0-B1A7-40E7-9000-FA4952B302EA}" dt="2023-11-06T18:37:52.027" v="9413" actId="478"/>
          <ac:picMkLst>
            <pc:docMk/>
            <pc:sldMk cId="3709790573" sldId="263"/>
            <ac:picMk id="5" creationId="{D4F9A1E3-6279-B032-B1FB-22F6E8E05E9D}"/>
          </ac:picMkLst>
        </pc:picChg>
        <pc:picChg chg="add mod">
          <ac:chgData name="Fernando de Andrés Orea" userId="37107d93d172baba" providerId="LiveId" clId="{748C34E0-B1A7-40E7-9000-FA4952B302EA}" dt="2023-11-06T19:50:34.792" v="12368" actId="1076"/>
          <ac:picMkLst>
            <pc:docMk/>
            <pc:sldMk cId="3709790573" sldId="263"/>
            <ac:picMk id="7" creationId="{5B1AD7C2-40CC-EC6F-2570-F5AB6849EF10}"/>
          </ac:picMkLst>
        </pc:picChg>
      </pc:sldChg>
      <pc:sldChg chg="addSp delSp modSp mod">
        <pc:chgData name="Fernando de Andrés Orea" userId="37107d93d172baba" providerId="LiveId" clId="{748C34E0-B1A7-40E7-9000-FA4952B302EA}" dt="2023-11-06T22:11:18.828" v="15324" actId="20577"/>
        <pc:sldMkLst>
          <pc:docMk/>
          <pc:sldMk cId="3399258693" sldId="264"/>
        </pc:sldMkLst>
        <pc:spChg chg="mod">
          <ac:chgData name="Fernando de Andrés Orea" userId="37107d93d172baba" providerId="LiveId" clId="{748C34E0-B1A7-40E7-9000-FA4952B302EA}" dt="2023-11-03T21:42:28.302" v="7187" actId="255"/>
          <ac:spMkLst>
            <pc:docMk/>
            <pc:sldMk cId="3399258693" sldId="264"/>
            <ac:spMk id="2" creationId="{FB766488-43EE-64D3-1B79-BD98F8CC4875}"/>
          </ac:spMkLst>
        </pc:spChg>
        <pc:spChg chg="add mod">
          <ac:chgData name="Fernando de Andrés Orea" userId="37107d93d172baba" providerId="LiveId" clId="{748C34E0-B1A7-40E7-9000-FA4952B302EA}" dt="2023-11-06T22:11:18.828" v="15324" actId="20577"/>
          <ac:spMkLst>
            <pc:docMk/>
            <pc:sldMk cId="3399258693" sldId="264"/>
            <ac:spMk id="4" creationId="{8214B250-BE45-2E6C-942B-40721E404D35}"/>
          </ac:spMkLst>
        </pc:spChg>
        <pc:picChg chg="del">
          <ac:chgData name="Fernando de Andrés Orea" userId="37107d93d172baba" providerId="LiveId" clId="{748C34E0-B1A7-40E7-9000-FA4952B302EA}" dt="2023-11-06T19:40:58.036" v="11172" actId="478"/>
          <ac:picMkLst>
            <pc:docMk/>
            <pc:sldMk cId="3399258693" sldId="264"/>
            <ac:picMk id="5" creationId="{AB71ACCD-2B08-A9B4-CB4E-D8DC0F604826}"/>
          </ac:picMkLst>
        </pc:picChg>
      </pc:sldChg>
      <pc:sldChg chg="del">
        <pc:chgData name="Fernando de Andrés Orea" userId="37107d93d172baba" providerId="LiveId" clId="{748C34E0-B1A7-40E7-9000-FA4952B302EA}" dt="2023-11-03T21:42:36.213" v="7188" actId="2696"/>
        <pc:sldMkLst>
          <pc:docMk/>
          <pc:sldMk cId="2642671844" sldId="265"/>
        </pc:sldMkLst>
      </pc:sldChg>
      <pc:sldChg chg="modSp mod">
        <pc:chgData name="Fernando de Andrés Orea" userId="37107d93d172baba" providerId="LiveId" clId="{748C34E0-B1A7-40E7-9000-FA4952B302EA}" dt="2023-11-03T21:32:44.466" v="6503" actId="1076"/>
        <pc:sldMkLst>
          <pc:docMk/>
          <pc:sldMk cId="2335564594" sldId="266"/>
        </pc:sldMkLst>
        <pc:spChg chg="mod">
          <ac:chgData name="Fernando de Andrés Orea" userId="37107d93d172baba" providerId="LiveId" clId="{748C34E0-B1A7-40E7-9000-FA4952B302EA}" dt="2023-11-03T21:32:44.466" v="6503" actId="1076"/>
          <ac:spMkLst>
            <pc:docMk/>
            <pc:sldMk cId="2335564594" sldId="266"/>
            <ac:spMk id="2" creationId="{05E8FCD4-50E3-9257-9230-5D7D4F4D02A5}"/>
          </ac:spMkLst>
        </pc:spChg>
      </pc:sldChg>
      <pc:sldChg chg="modSp mod">
        <pc:chgData name="Fernando de Andrés Orea" userId="37107d93d172baba" providerId="LiveId" clId="{748C34E0-B1A7-40E7-9000-FA4952B302EA}" dt="2023-11-03T20:30:25.954" v="1808" actId="20577"/>
        <pc:sldMkLst>
          <pc:docMk/>
          <pc:sldMk cId="2726585531" sldId="267"/>
        </pc:sldMkLst>
        <pc:spChg chg="mod">
          <ac:chgData name="Fernando de Andrés Orea" userId="37107d93d172baba" providerId="LiveId" clId="{748C34E0-B1A7-40E7-9000-FA4952B302EA}" dt="2023-11-03T20:06:08.247" v="50" actId="313"/>
          <ac:spMkLst>
            <pc:docMk/>
            <pc:sldMk cId="2726585531" sldId="267"/>
            <ac:spMk id="2" creationId="{516BC99D-7A27-714D-8E2D-4A76D1A81B7C}"/>
          </ac:spMkLst>
        </pc:spChg>
        <pc:spChg chg="mod">
          <ac:chgData name="Fernando de Andrés Orea" userId="37107d93d172baba" providerId="LiveId" clId="{748C34E0-B1A7-40E7-9000-FA4952B302EA}" dt="2023-11-03T20:30:25.954" v="1808" actId="20577"/>
          <ac:spMkLst>
            <pc:docMk/>
            <pc:sldMk cId="2726585531" sldId="267"/>
            <ac:spMk id="3" creationId="{51C6875B-8E56-A3EE-371F-41DCE79D47DD}"/>
          </ac:spMkLst>
        </pc:spChg>
      </pc:sldChg>
      <pc:sldChg chg="modSp mod">
        <pc:chgData name="Fernando de Andrés Orea" userId="37107d93d172baba" providerId="LiveId" clId="{748C34E0-B1A7-40E7-9000-FA4952B302EA}" dt="2023-11-06T19:47:46.246" v="12069" actId="20577"/>
        <pc:sldMkLst>
          <pc:docMk/>
          <pc:sldMk cId="2778856868" sldId="268"/>
        </pc:sldMkLst>
        <pc:spChg chg="mod">
          <ac:chgData name="Fernando de Andrés Orea" userId="37107d93d172baba" providerId="LiveId" clId="{748C34E0-B1A7-40E7-9000-FA4952B302EA}" dt="2023-11-06T19:47:46.246" v="12069" actId="20577"/>
          <ac:spMkLst>
            <pc:docMk/>
            <pc:sldMk cId="2778856868" sldId="268"/>
            <ac:spMk id="3" creationId="{90E4C31B-0932-7158-E075-86250609A3FD}"/>
          </ac:spMkLst>
        </pc:spChg>
      </pc:sldChg>
      <pc:sldChg chg="modSp new mod">
        <pc:chgData name="Fernando de Andrés Orea" userId="37107d93d172baba" providerId="LiveId" clId="{748C34E0-B1A7-40E7-9000-FA4952B302EA}" dt="2023-11-06T22:04:38.167" v="15258" actId="20577"/>
        <pc:sldMkLst>
          <pc:docMk/>
          <pc:sldMk cId="403547459" sldId="269"/>
        </pc:sldMkLst>
        <pc:spChg chg="mod">
          <ac:chgData name="Fernando de Andrés Orea" userId="37107d93d172baba" providerId="LiveId" clId="{748C34E0-B1A7-40E7-9000-FA4952B302EA}" dt="2023-11-06T18:03:27.214" v="7577" actId="122"/>
          <ac:spMkLst>
            <pc:docMk/>
            <pc:sldMk cId="403547459" sldId="269"/>
            <ac:spMk id="2" creationId="{D8D55696-96BB-1308-42F8-25BD65C7D78F}"/>
          </ac:spMkLst>
        </pc:spChg>
        <pc:spChg chg="mod">
          <ac:chgData name="Fernando de Andrés Orea" userId="37107d93d172baba" providerId="LiveId" clId="{748C34E0-B1A7-40E7-9000-FA4952B302EA}" dt="2023-11-06T22:04:38.167" v="15258" actId="20577"/>
          <ac:spMkLst>
            <pc:docMk/>
            <pc:sldMk cId="403547459" sldId="269"/>
            <ac:spMk id="3" creationId="{FF258D7D-C09C-8FC8-9FD2-0E678028ED65}"/>
          </ac:spMkLst>
        </pc:spChg>
      </pc:sldChg>
      <pc:sldChg chg="del">
        <pc:chgData name="Fernando de Andrés Orea" userId="37107d93d172baba" providerId="LiveId" clId="{748C34E0-B1A7-40E7-9000-FA4952B302EA}" dt="2023-11-03T21:42:36.213" v="7188" actId="2696"/>
        <pc:sldMkLst>
          <pc:docMk/>
          <pc:sldMk cId="1130700927" sldId="269"/>
        </pc:sldMkLst>
      </pc:sldChg>
      <pc:sldChg chg="addSp delSp modSp add mod setBg setClrOvrMap delDesignElem">
        <pc:chgData name="Fernando de Andrés Orea" userId="37107d93d172baba" providerId="LiveId" clId="{748C34E0-B1A7-40E7-9000-FA4952B302EA}" dt="2023-11-06T22:10:59.838" v="15321" actId="20577"/>
        <pc:sldMkLst>
          <pc:docMk/>
          <pc:sldMk cId="1675905145" sldId="270"/>
        </pc:sldMkLst>
        <pc:spChg chg="mod">
          <ac:chgData name="Fernando de Andrés Orea" userId="37107d93d172baba" providerId="LiveId" clId="{748C34E0-B1A7-40E7-9000-FA4952B302EA}" dt="2023-11-06T19:12:21.097" v="9754" actId="26606"/>
          <ac:spMkLst>
            <pc:docMk/>
            <pc:sldMk cId="1675905145" sldId="270"/>
            <ac:spMk id="2" creationId="{E5027911-E8C5-0863-F8DD-0FE350D53D7D}"/>
          </ac:spMkLst>
        </pc:spChg>
        <pc:spChg chg="mod ord">
          <ac:chgData name="Fernando de Andrés Orea" userId="37107d93d172baba" providerId="LiveId" clId="{748C34E0-B1A7-40E7-9000-FA4952B302EA}" dt="2023-11-06T22:10:59.838" v="15321" actId="20577"/>
          <ac:spMkLst>
            <pc:docMk/>
            <pc:sldMk cId="1675905145" sldId="270"/>
            <ac:spMk id="4" creationId="{D71BA0EB-FD7A-A495-22A3-FD48BC6BF7C7}"/>
          </ac:spMkLst>
        </pc:spChg>
        <pc:spChg chg="add del">
          <ac:chgData name="Fernando de Andrés Orea" userId="37107d93d172baba" providerId="LiveId" clId="{748C34E0-B1A7-40E7-9000-FA4952B302EA}" dt="2023-11-06T19:12:21.097" v="9754" actId="26606"/>
          <ac:spMkLst>
            <pc:docMk/>
            <pc:sldMk cId="1675905145" sldId="270"/>
            <ac:spMk id="9" creationId="{EB6D1D7F-141C-4D8E-BFBA-D95B68E16385}"/>
          </ac:spMkLst>
        </pc:spChg>
        <pc:spChg chg="add del">
          <ac:chgData name="Fernando de Andrés Orea" userId="37107d93d172baba" providerId="LiveId" clId="{748C34E0-B1A7-40E7-9000-FA4952B302EA}" dt="2023-11-06T19:12:21.097" v="9754" actId="26606"/>
          <ac:spMkLst>
            <pc:docMk/>
            <pc:sldMk cId="1675905145" sldId="270"/>
            <ac:spMk id="10" creationId="{558DA214-7FDA-4C9D-A7CF-9AD725E290E1}"/>
          </ac:spMkLst>
        </pc:spChg>
        <pc:spChg chg="add del">
          <ac:chgData name="Fernando de Andrés Orea" userId="37107d93d172baba" providerId="LiveId" clId="{748C34E0-B1A7-40E7-9000-FA4952B302EA}" dt="2023-11-06T19:12:21.097" v="9754" actId="26606"/>
          <ac:spMkLst>
            <pc:docMk/>
            <pc:sldMk cId="1675905145" sldId="270"/>
            <ac:spMk id="11" creationId="{A77F89CE-BF52-4AF5-8B0B-7E9693734EDE}"/>
          </ac:spMkLst>
        </pc:spChg>
        <pc:spChg chg="del">
          <ac:chgData name="Fernando de Andrés Orea" userId="37107d93d172baba" providerId="LiveId" clId="{748C34E0-B1A7-40E7-9000-FA4952B302EA}" dt="2023-11-06T18:36:37.561" v="9389"/>
          <ac:spMkLst>
            <pc:docMk/>
            <pc:sldMk cId="1675905145" sldId="270"/>
            <ac:spMk id="12" creationId="{EB6D1D7F-141C-4D8E-BFBA-D95B68E16385}"/>
          </ac:spMkLst>
        </pc:spChg>
        <pc:spChg chg="add">
          <ac:chgData name="Fernando de Andrés Orea" userId="37107d93d172baba" providerId="LiveId" clId="{748C34E0-B1A7-40E7-9000-FA4952B302EA}" dt="2023-11-06T19:12:21.097" v="9754" actId="26606"/>
          <ac:spMkLst>
            <pc:docMk/>
            <pc:sldMk cId="1675905145" sldId="270"/>
            <ac:spMk id="13" creationId="{9666091B-3E48-445D-9D54-63D9E80179BB}"/>
          </ac:spMkLst>
        </pc:spChg>
        <pc:spChg chg="del">
          <ac:chgData name="Fernando de Andrés Orea" userId="37107d93d172baba" providerId="LiveId" clId="{748C34E0-B1A7-40E7-9000-FA4952B302EA}" dt="2023-11-06T18:36:37.561" v="9389"/>
          <ac:spMkLst>
            <pc:docMk/>
            <pc:sldMk cId="1675905145" sldId="270"/>
            <ac:spMk id="14" creationId="{558DA214-7FDA-4C9D-A7CF-9AD725E290E1}"/>
          </ac:spMkLst>
        </pc:spChg>
        <pc:spChg chg="del">
          <ac:chgData name="Fernando de Andrés Orea" userId="37107d93d172baba" providerId="LiveId" clId="{748C34E0-B1A7-40E7-9000-FA4952B302EA}" dt="2023-11-06T18:36:37.561" v="9389"/>
          <ac:spMkLst>
            <pc:docMk/>
            <pc:sldMk cId="1675905145" sldId="270"/>
            <ac:spMk id="16" creationId="{A77F89CE-BF52-4AF5-8B0B-7E9693734EDE}"/>
          </ac:spMkLst>
        </pc:spChg>
        <pc:spChg chg="add">
          <ac:chgData name="Fernando de Andrés Orea" userId="37107d93d172baba" providerId="LiveId" clId="{748C34E0-B1A7-40E7-9000-FA4952B302EA}" dt="2023-11-06T19:12:21.097" v="9754" actId="26606"/>
          <ac:spMkLst>
            <pc:docMk/>
            <pc:sldMk cId="1675905145" sldId="270"/>
            <ac:spMk id="18" creationId="{D7477F8F-3259-4F49-9F98-9097DDBD91C9}"/>
          </ac:spMkLst>
        </pc:spChg>
        <pc:picChg chg="add del mod">
          <ac:chgData name="Fernando de Andrés Orea" userId="37107d93d172baba" providerId="LiveId" clId="{748C34E0-B1A7-40E7-9000-FA4952B302EA}" dt="2023-11-06T19:12:16.046" v="9752" actId="478"/>
          <ac:picMkLst>
            <pc:docMk/>
            <pc:sldMk cId="1675905145" sldId="270"/>
            <ac:picMk id="5" creationId="{8C5709C6-F3D5-1E1E-E960-BC0867E4EFFC}"/>
          </ac:picMkLst>
        </pc:picChg>
        <pc:picChg chg="del">
          <ac:chgData name="Fernando de Andrés Orea" userId="37107d93d172baba" providerId="LiveId" clId="{748C34E0-B1A7-40E7-9000-FA4952B302EA}" dt="2023-11-06T18:39:50.842" v="9424" actId="478"/>
          <ac:picMkLst>
            <pc:docMk/>
            <pc:sldMk cId="1675905145" sldId="270"/>
            <ac:picMk id="7" creationId="{93957AE6-EF19-78DA-DADE-BF1B88E4B70D}"/>
          </ac:picMkLst>
        </pc:picChg>
        <pc:picChg chg="add mod">
          <ac:chgData name="Fernando de Andrés Orea" userId="37107d93d172baba" providerId="LiveId" clId="{748C34E0-B1A7-40E7-9000-FA4952B302EA}" dt="2023-11-06T19:12:29.653" v="9757" actId="1076"/>
          <ac:picMkLst>
            <pc:docMk/>
            <pc:sldMk cId="1675905145" sldId="270"/>
            <ac:picMk id="8" creationId="{CA79A671-81F8-D593-89A2-31A5A7CC84F8}"/>
          </ac:picMkLst>
        </pc:picChg>
      </pc:sldChg>
      <pc:sldChg chg="addSp delSp modSp add mod setBg setClrOvrMap delDesignElem">
        <pc:chgData name="Fernando de Andrés Orea" userId="37107d93d172baba" providerId="LiveId" clId="{748C34E0-B1A7-40E7-9000-FA4952B302EA}" dt="2023-11-06T19:48:18.185" v="12107" actId="20577"/>
        <pc:sldMkLst>
          <pc:docMk/>
          <pc:sldMk cId="1232640034" sldId="271"/>
        </pc:sldMkLst>
        <pc:spChg chg="mod">
          <ac:chgData name="Fernando de Andrés Orea" userId="37107d93d172baba" providerId="LiveId" clId="{748C34E0-B1A7-40E7-9000-FA4952B302EA}" dt="2023-11-06T19:14:13.223" v="9821" actId="26606"/>
          <ac:spMkLst>
            <pc:docMk/>
            <pc:sldMk cId="1232640034" sldId="271"/>
            <ac:spMk id="2" creationId="{E5027911-E8C5-0863-F8DD-0FE350D53D7D}"/>
          </ac:spMkLst>
        </pc:spChg>
        <pc:spChg chg="mod ord">
          <ac:chgData name="Fernando de Andrés Orea" userId="37107d93d172baba" providerId="LiveId" clId="{748C34E0-B1A7-40E7-9000-FA4952B302EA}" dt="2023-11-06T19:48:18.185" v="12107" actId="20577"/>
          <ac:spMkLst>
            <pc:docMk/>
            <pc:sldMk cId="1232640034" sldId="271"/>
            <ac:spMk id="4" creationId="{D71BA0EB-FD7A-A495-22A3-FD48BC6BF7C7}"/>
          </ac:spMkLst>
        </pc:spChg>
        <pc:spChg chg="del">
          <ac:chgData name="Fernando de Andrés Orea" userId="37107d93d172baba" providerId="LiveId" clId="{748C34E0-B1A7-40E7-9000-FA4952B302EA}" dt="2023-11-06T18:37:59.860" v="9415"/>
          <ac:spMkLst>
            <pc:docMk/>
            <pc:sldMk cId="1232640034" sldId="271"/>
            <ac:spMk id="9" creationId="{EB6D1D7F-141C-4D8E-BFBA-D95B68E16385}"/>
          </ac:spMkLst>
        </pc:spChg>
        <pc:spChg chg="del">
          <ac:chgData name="Fernando de Andrés Orea" userId="37107d93d172baba" providerId="LiveId" clId="{748C34E0-B1A7-40E7-9000-FA4952B302EA}" dt="2023-11-06T18:37:59.860" v="9415"/>
          <ac:spMkLst>
            <pc:docMk/>
            <pc:sldMk cId="1232640034" sldId="271"/>
            <ac:spMk id="10" creationId="{558DA214-7FDA-4C9D-A7CF-9AD725E290E1}"/>
          </ac:spMkLst>
        </pc:spChg>
        <pc:spChg chg="del">
          <ac:chgData name="Fernando de Andrés Orea" userId="37107d93d172baba" providerId="LiveId" clId="{748C34E0-B1A7-40E7-9000-FA4952B302EA}" dt="2023-11-06T18:37:59.860" v="9415"/>
          <ac:spMkLst>
            <pc:docMk/>
            <pc:sldMk cId="1232640034" sldId="271"/>
            <ac:spMk id="11" creationId="{A77F89CE-BF52-4AF5-8B0B-7E9693734EDE}"/>
          </ac:spMkLst>
        </pc:spChg>
        <pc:spChg chg="add del">
          <ac:chgData name="Fernando de Andrés Orea" userId="37107d93d172baba" providerId="LiveId" clId="{748C34E0-B1A7-40E7-9000-FA4952B302EA}" dt="2023-11-06T19:14:13.223" v="9821" actId="26606"/>
          <ac:spMkLst>
            <pc:docMk/>
            <pc:sldMk cId="1232640034" sldId="271"/>
            <ac:spMk id="12" creationId="{EB6D1D7F-141C-4D8E-BFBA-D95B68E16385}"/>
          </ac:spMkLst>
        </pc:spChg>
        <pc:spChg chg="add del">
          <ac:chgData name="Fernando de Andrés Orea" userId="37107d93d172baba" providerId="LiveId" clId="{748C34E0-B1A7-40E7-9000-FA4952B302EA}" dt="2023-11-06T19:14:13.223" v="9821" actId="26606"/>
          <ac:spMkLst>
            <pc:docMk/>
            <pc:sldMk cId="1232640034" sldId="271"/>
            <ac:spMk id="14" creationId="{558DA214-7FDA-4C9D-A7CF-9AD725E290E1}"/>
          </ac:spMkLst>
        </pc:spChg>
        <pc:spChg chg="add del">
          <ac:chgData name="Fernando de Andrés Orea" userId="37107d93d172baba" providerId="LiveId" clId="{748C34E0-B1A7-40E7-9000-FA4952B302EA}" dt="2023-11-06T19:14:13.223" v="9821" actId="26606"/>
          <ac:spMkLst>
            <pc:docMk/>
            <pc:sldMk cId="1232640034" sldId="271"/>
            <ac:spMk id="16" creationId="{A77F89CE-BF52-4AF5-8B0B-7E9693734EDE}"/>
          </ac:spMkLst>
        </pc:spChg>
        <pc:spChg chg="add">
          <ac:chgData name="Fernando de Andrés Orea" userId="37107d93d172baba" providerId="LiveId" clId="{748C34E0-B1A7-40E7-9000-FA4952B302EA}" dt="2023-11-06T19:14:13.223" v="9821" actId="26606"/>
          <ac:spMkLst>
            <pc:docMk/>
            <pc:sldMk cId="1232640034" sldId="271"/>
            <ac:spMk id="21" creationId="{9666091B-3E48-445D-9D54-63D9E80179BB}"/>
          </ac:spMkLst>
        </pc:spChg>
        <pc:spChg chg="add">
          <ac:chgData name="Fernando de Andrés Orea" userId="37107d93d172baba" providerId="LiveId" clId="{748C34E0-B1A7-40E7-9000-FA4952B302EA}" dt="2023-11-06T19:14:13.223" v="9821" actId="26606"/>
          <ac:spMkLst>
            <pc:docMk/>
            <pc:sldMk cId="1232640034" sldId="271"/>
            <ac:spMk id="23" creationId="{D7477F8F-3259-4F49-9F98-9097DDBD91C9}"/>
          </ac:spMkLst>
        </pc:spChg>
        <pc:picChg chg="add mod">
          <ac:chgData name="Fernando de Andrés Orea" userId="37107d93d172baba" providerId="LiveId" clId="{748C34E0-B1A7-40E7-9000-FA4952B302EA}" dt="2023-11-06T19:14:19.351" v="9823" actId="1076"/>
          <ac:picMkLst>
            <pc:docMk/>
            <pc:sldMk cId="1232640034" sldId="271"/>
            <ac:picMk id="5" creationId="{0ED46504-0439-EA85-8B21-74A0B712FD50}"/>
          </ac:picMkLst>
        </pc:picChg>
        <pc:picChg chg="del">
          <ac:chgData name="Fernando de Andrés Orea" userId="37107d93d172baba" providerId="LiveId" clId="{748C34E0-B1A7-40E7-9000-FA4952B302EA}" dt="2023-11-06T19:13:42.176" v="9819" actId="478"/>
          <ac:picMkLst>
            <pc:docMk/>
            <pc:sldMk cId="1232640034" sldId="271"/>
            <ac:picMk id="7" creationId="{93957AE6-EF19-78DA-DADE-BF1B88E4B70D}"/>
          </ac:picMkLst>
        </pc:picChg>
      </pc:sldChg>
      <pc:sldChg chg="modSp add mod">
        <pc:chgData name="Fernando de Andrés Orea" userId="37107d93d172baba" providerId="LiveId" clId="{748C34E0-B1A7-40E7-9000-FA4952B302EA}" dt="2023-11-06T20:18:56.971" v="15240" actId="20577"/>
        <pc:sldMkLst>
          <pc:docMk/>
          <pc:sldMk cId="1060921745" sldId="272"/>
        </pc:sldMkLst>
        <pc:spChg chg="mod">
          <ac:chgData name="Fernando de Andrés Orea" userId="37107d93d172baba" providerId="LiveId" clId="{748C34E0-B1A7-40E7-9000-FA4952B302EA}" dt="2023-11-06T20:18:56.971" v="15240" actId="20577"/>
          <ac:spMkLst>
            <pc:docMk/>
            <pc:sldMk cId="1060921745" sldId="272"/>
            <ac:spMk id="4" creationId="{F0B2577D-21BC-3C42-D96D-63DBF34734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11/3/2023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5496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103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11/3/2023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6895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6429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3524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258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42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884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126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28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11/3/2023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1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11/3/2023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87838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6D57E2D2-6F29-7327-768D-D524B6C06B9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30224-F712-EE63-04F8-97A1B2109D12}"/>
              </a:ext>
            </a:extLst>
          </p:cNvPr>
          <p:cNvSpPr>
            <a:spLocks noGrp="1"/>
          </p:cNvSpPr>
          <p:nvPr>
            <p:ph type="ctrTitle"/>
          </p:nvPr>
        </p:nvSpPr>
        <p:spPr>
          <a:xfrm>
            <a:off x="722374" y="2044733"/>
            <a:ext cx="4670234" cy="1975527"/>
          </a:xfrm>
        </p:spPr>
        <p:txBody>
          <a:bodyPr anchor="ctr">
            <a:normAutofit/>
          </a:bodyPr>
          <a:lstStyle/>
          <a:p>
            <a:r>
              <a:rPr lang="en-US" sz="6600" dirty="0"/>
              <a:t>NOWADAYS</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BE6683-9DF4-88B3-42E3-C9A1929ED9E2}"/>
              </a:ext>
            </a:extLst>
          </p:cNvPr>
          <p:cNvSpPr>
            <a:spLocks noGrp="1"/>
          </p:cNvSpPr>
          <p:nvPr>
            <p:ph type="subTitle" idx="1"/>
          </p:nvPr>
        </p:nvSpPr>
        <p:spPr>
          <a:xfrm>
            <a:off x="722375" y="4372379"/>
            <a:ext cx="4670233" cy="540135"/>
          </a:xfrm>
        </p:spPr>
        <p:txBody>
          <a:bodyPr anchor="ctr">
            <a:normAutofit/>
          </a:bodyPr>
          <a:lstStyle/>
          <a:p>
            <a:r>
              <a:rPr lang="en-US" sz="2800" dirty="0"/>
              <a:t>2023 year-end</a:t>
            </a:r>
          </a:p>
        </p:txBody>
      </p:sp>
    </p:spTree>
    <p:extLst>
      <p:ext uri="{BB962C8B-B14F-4D97-AF65-F5344CB8AC3E}">
        <p14:creationId xmlns:p14="http://schemas.microsoft.com/office/powerpoint/2010/main" val="28016464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9AF2-5E82-8543-6C13-297C8E85C8A4}"/>
              </a:ext>
            </a:extLst>
          </p:cNvPr>
          <p:cNvSpPr>
            <a:spLocks noGrp="1"/>
          </p:cNvSpPr>
          <p:nvPr>
            <p:ph type="title"/>
          </p:nvPr>
        </p:nvSpPr>
        <p:spPr/>
        <p:txBody>
          <a:bodyPr/>
          <a:lstStyle/>
          <a:p>
            <a:pPr algn="ctr"/>
            <a:r>
              <a:rPr lang="en-US" dirty="0"/>
              <a:t>specifics</a:t>
            </a:r>
          </a:p>
        </p:txBody>
      </p:sp>
      <p:sp>
        <p:nvSpPr>
          <p:cNvPr id="4" name="Content Placeholder 3">
            <a:extLst>
              <a:ext uri="{FF2B5EF4-FFF2-40B4-BE49-F238E27FC236}">
                <a16:creationId xmlns:a16="http://schemas.microsoft.com/office/drawing/2014/main" id="{F0B2577D-21BC-3C42-D96D-63DBF34734D9}"/>
              </a:ext>
            </a:extLst>
          </p:cNvPr>
          <p:cNvSpPr>
            <a:spLocks noGrp="1"/>
          </p:cNvSpPr>
          <p:nvPr>
            <p:ph idx="1"/>
          </p:nvPr>
        </p:nvSpPr>
        <p:spPr>
          <a:xfrm>
            <a:off x="203200" y="2587752"/>
            <a:ext cx="11866880" cy="4087368"/>
          </a:xfrm>
        </p:spPr>
        <p:txBody>
          <a:bodyPr>
            <a:normAutofit lnSpcReduction="10000"/>
          </a:bodyPr>
          <a:lstStyle/>
          <a:p>
            <a:r>
              <a:rPr lang="en-US" sz="1500" dirty="0">
                <a:latin typeface="Söhne"/>
              </a:rPr>
              <a:t>- Oil: ICE Brent Crude danced around $100 per barrel.</a:t>
            </a:r>
          </a:p>
          <a:p>
            <a:endParaRPr lang="en-US" sz="1500" dirty="0">
              <a:latin typeface="Söhne"/>
            </a:endParaRPr>
          </a:p>
          <a:p>
            <a:r>
              <a:rPr lang="en-US" sz="1500" dirty="0">
                <a:latin typeface="Söhne"/>
              </a:rPr>
              <a:t>- Bond prices: Treasury yields kept raising at alarming levels.</a:t>
            </a:r>
          </a:p>
          <a:p>
            <a:endParaRPr lang="en-US" sz="1500" dirty="0">
              <a:latin typeface="Söhne"/>
            </a:endParaRPr>
          </a:p>
          <a:p>
            <a:r>
              <a:rPr lang="en-US" sz="1500" dirty="0">
                <a:latin typeface="Söhne"/>
              </a:rPr>
              <a:t>- $ too strong: when the Dollar is too strong compared to the rest of the most traded currencies such as Euro, Yen, etc., it simply makes everything way more expensive for foreign non-US investors and organizations; and these two are huge for the US equity markets as well. EUR/USD ended Aug. in 1.0933, and Sept. in 1.0562. Drastic change, even though far from 2022-end levels.</a:t>
            </a:r>
          </a:p>
          <a:p>
            <a:r>
              <a:rPr lang="en-US" sz="1500" dirty="0">
                <a:latin typeface="Söhne"/>
              </a:rPr>
              <a:t>- U.S. government shutdown and UAW strikes: the first one ended up not happening (they agreed on a 45-day extension), but it drove the markets down for weeks facing the ugly possibility of the Senate and the House not agreeing on important budget proposals. The problem might come back as the house voted for a new representative losing weeks to discuss the extension that ends soon again. UAW strikes did happen (and some still do) in various parts of the country. It slows the economy in different ways, and therefore induces uncertainty.</a:t>
            </a:r>
          </a:p>
          <a:p>
            <a:r>
              <a:rPr lang="en-US" sz="1500" b="1" dirty="0">
                <a:latin typeface="Söhne"/>
              </a:rPr>
              <a:t>Until the first three bullet points are stabilized, US equities could not rally in green. If you add more market jitters inducing instability to that equation, you get an absolute drastic red month as we did in September 2023. </a:t>
            </a:r>
          </a:p>
          <a:p>
            <a:endParaRPr lang="en-US" sz="1800" dirty="0">
              <a:latin typeface="Söhne"/>
            </a:endParaRPr>
          </a:p>
        </p:txBody>
      </p:sp>
      <p:pic>
        <p:nvPicPr>
          <p:cNvPr id="7" name="Picture 6">
            <a:extLst>
              <a:ext uri="{FF2B5EF4-FFF2-40B4-BE49-F238E27FC236}">
                <a16:creationId xmlns:a16="http://schemas.microsoft.com/office/drawing/2014/main" id="{5B1AD7C2-40CC-EC6F-2570-F5AB6849EF10}"/>
              </a:ext>
            </a:extLst>
          </p:cNvPr>
          <p:cNvPicPr>
            <a:picLocks noChangeAspect="1"/>
          </p:cNvPicPr>
          <p:nvPr/>
        </p:nvPicPr>
        <p:blipFill>
          <a:blip r:embed="rId2"/>
          <a:stretch>
            <a:fillRect/>
          </a:stretch>
        </p:blipFill>
        <p:spPr>
          <a:xfrm>
            <a:off x="5496560" y="2332368"/>
            <a:ext cx="6238239" cy="1817344"/>
          </a:xfrm>
          <a:prstGeom prst="rect">
            <a:avLst/>
          </a:prstGeom>
        </p:spPr>
      </p:pic>
      <p:sp>
        <p:nvSpPr>
          <p:cNvPr id="8" name="Arrow: Curved Right 7">
            <a:extLst>
              <a:ext uri="{FF2B5EF4-FFF2-40B4-BE49-F238E27FC236}">
                <a16:creationId xmlns:a16="http://schemas.microsoft.com/office/drawing/2014/main" id="{96996D80-49C3-ECE0-F321-746722F151AF}"/>
              </a:ext>
            </a:extLst>
          </p:cNvPr>
          <p:cNvSpPr/>
          <p:nvPr/>
        </p:nvSpPr>
        <p:spPr>
          <a:xfrm>
            <a:off x="5044831" y="2895600"/>
            <a:ext cx="355600" cy="34544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979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666091B-3E48-445D-9D54-63D9E8017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7477F8F-3259-4F49-9F98-9097DDBD9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7911-E8C5-0863-F8DD-0FE350D53D7D}"/>
              </a:ext>
            </a:extLst>
          </p:cNvPr>
          <p:cNvSpPr>
            <a:spLocks noGrp="1"/>
          </p:cNvSpPr>
          <p:nvPr>
            <p:ph type="title"/>
          </p:nvPr>
        </p:nvSpPr>
        <p:spPr>
          <a:xfrm>
            <a:off x="960121" y="3641834"/>
            <a:ext cx="5128260" cy="2486011"/>
          </a:xfrm>
        </p:spPr>
        <p:txBody>
          <a:bodyPr>
            <a:normAutofit/>
          </a:bodyPr>
          <a:lstStyle/>
          <a:p>
            <a:r>
              <a:rPr lang="en-US" dirty="0" err="1">
                <a:solidFill>
                  <a:schemeClr val="tx1"/>
                </a:solidFill>
              </a:rPr>
              <a:t>october</a:t>
            </a:r>
            <a:r>
              <a:rPr lang="en-US" dirty="0">
                <a:solidFill>
                  <a:schemeClr val="tx1"/>
                </a:solidFill>
              </a:rPr>
              <a:t> 2023</a:t>
            </a:r>
          </a:p>
        </p:txBody>
      </p:sp>
      <p:pic>
        <p:nvPicPr>
          <p:cNvPr id="5" name="Picture 4">
            <a:extLst>
              <a:ext uri="{FF2B5EF4-FFF2-40B4-BE49-F238E27FC236}">
                <a16:creationId xmlns:a16="http://schemas.microsoft.com/office/drawing/2014/main" id="{0ED46504-0439-EA85-8B21-74A0B712FD50}"/>
              </a:ext>
            </a:extLst>
          </p:cNvPr>
          <p:cNvPicPr>
            <a:picLocks noChangeAspect="1"/>
          </p:cNvPicPr>
          <p:nvPr/>
        </p:nvPicPr>
        <p:blipFill>
          <a:blip r:embed="rId2"/>
          <a:stretch>
            <a:fillRect/>
          </a:stretch>
        </p:blipFill>
        <p:spPr>
          <a:xfrm>
            <a:off x="3025440" y="135149"/>
            <a:ext cx="6125882" cy="2771961"/>
          </a:xfrm>
          <a:prstGeom prst="rect">
            <a:avLst/>
          </a:prstGeom>
        </p:spPr>
      </p:pic>
      <p:sp>
        <p:nvSpPr>
          <p:cNvPr id="4" name="Content Placeholder 3">
            <a:extLst>
              <a:ext uri="{FF2B5EF4-FFF2-40B4-BE49-F238E27FC236}">
                <a16:creationId xmlns:a16="http://schemas.microsoft.com/office/drawing/2014/main" id="{D71BA0EB-FD7A-A495-22A3-FD48BC6BF7C7}"/>
              </a:ext>
            </a:extLst>
          </p:cNvPr>
          <p:cNvSpPr>
            <a:spLocks noGrp="1"/>
          </p:cNvSpPr>
          <p:nvPr>
            <p:ph idx="1"/>
          </p:nvPr>
        </p:nvSpPr>
        <p:spPr>
          <a:xfrm>
            <a:off x="6743383" y="3637264"/>
            <a:ext cx="4427310" cy="2490581"/>
          </a:xfrm>
        </p:spPr>
        <p:txBody>
          <a:bodyPr anchor="ctr">
            <a:normAutofit/>
          </a:bodyPr>
          <a:lstStyle/>
          <a:p>
            <a:pPr>
              <a:lnSpc>
                <a:spcPct val="91000"/>
              </a:lnSpc>
            </a:pPr>
            <a:r>
              <a:rPr lang="en-US" sz="1400" dirty="0">
                <a:latin typeface="Söhne"/>
              </a:rPr>
              <a:t>In October, the S&amp;P500 corrected itself 2.20%. Yearly annualized based on daily returns, we see a -21.58% return. The why’s (next slide) are the following:</a:t>
            </a:r>
          </a:p>
        </p:txBody>
      </p:sp>
    </p:spTree>
    <p:extLst>
      <p:ext uri="{BB962C8B-B14F-4D97-AF65-F5344CB8AC3E}">
        <p14:creationId xmlns:p14="http://schemas.microsoft.com/office/powerpoint/2010/main" val="12326400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9AF2-5E82-8543-6C13-297C8E85C8A4}"/>
              </a:ext>
            </a:extLst>
          </p:cNvPr>
          <p:cNvSpPr>
            <a:spLocks noGrp="1"/>
          </p:cNvSpPr>
          <p:nvPr>
            <p:ph type="title"/>
          </p:nvPr>
        </p:nvSpPr>
        <p:spPr/>
        <p:txBody>
          <a:bodyPr/>
          <a:lstStyle/>
          <a:p>
            <a:pPr algn="ctr"/>
            <a:r>
              <a:rPr lang="en-US" dirty="0"/>
              <a:t>specifics</a:t>
            </a:r>
          </a:p>
        </p:txBody>
      </p:sp>
      <p:sp>
        <p:nvSpPr>
          <p:cNvPr id="4" name="Content Placeholder 3">
            <a:extLst>
              <a:ext uri="{FF2B5EF4-FFF2-40B4-BE49-F238E27FC236}">
                <a16:creationId xmlns:a16="http://schemas.microsoft.com/office/drawing/2014/main" id="{F0B2577D-21BC-3C42-D96D-63DBF34734D9}"/>
              </a:ext>
            </a:extLst>
          </p:cNvPr>
          <p:cNvSpPr>
            <a:spLocks noGrp="1"/>
          </p:cNvSpPr>
          <p:nvPr>
            <p:ph idx="1"/>
          </p:nvPr>
        </p:nvSpPr>
        <p:spPr>
          <a:xfrm>
            <a:off x="243840" y="2397760"/>
            <a:ext cx="11775440" cy="4328160"/>
          </a:xfrm>
        </p:spPr>
        <p:txBody>
          <a:bodyPr>
            <a:normAutofit lnSpcReduction="10000"/>
          </a:bodyPr>
          <a:lstStyle/>
          <a:p>
            <a:pPr algn="just"/>
            <a:r>
              <a:rPr lang="en-US" sz="1500" b="0" i="0" dirty="0">
                <a:effectLst/>
                <a:latin typeface="Söhne"/>
              </a:rPr>
              <a:t>In the last few months, only the energy sector in equities was in the green, primarily due to soaring oil prices. In October, energy prices stabilized more than expected, which was particularly surprising given the events we are about to discuss. What were the key factors during the next few weeks?</a:t>
            </a:r>
          </a:p>
          <a:p>
            <a:pPr algn="just"/>
            <a:r>
              <a:rPr lang="en-US" sz="1500" b="0" i="0" dirty="0">
                <a:effectLst/>
                <a:latin typeface="Söhne"/>
              </a:rPr>
              <a:t>Well, we start with the Middle East conflict that began on October 7th. The US equity markets were not as affected, and the energy and defense sectors closed higher; however, it once again signifies instability and uncertainty. Let's note the surprising stabilization of Brent Crude oil, given the possibilities of escalation in the conflict.</a:t>
            </a:r>
          </a:p>
          <a:p>
            <a:pPr algn="just"/>
            <a:r>
              <a:rPr lang="en-US" sz="1500" b="0" i="0" dirty="0">
                <a:effectLst/>
                <a:latin typeface="Söhne"/>
              </a:rPr>
              <a:t>In politics, uncertainty continued to prevail. The US government remained at an impasse on important matters, mainly regarding Ukraine and now Israel, with financial packages and Southern border conflicts, among other issues. UAW strikes were still ongoing, although towards the end of the month, some car manufacturers began to reach deals in favor of the unions.</a:t>
            </a:r>
          </a:p>
          <a:p>
            <a:pPr algn="just"/>
            <a:r>
              <a:rPr lang="en-US" sz="1500" b="0" i="0" dirty="0">
                <a:effectLst/>
                <a:latin typeface="Söhne"/>
              </a:rPr>
              <a:t>Treasury yields reached levels not seen in the last fifteen years. The yield on the benchmark 10-year US Treasury note rose above 5.0% for the first time since July 2007. It looked quite concerning before October 27th, and these were in the US equity's main driver seat for days, but as discussed earlier, the last trading sessions of October saw a cooling down of dozens of basis points. Great…</a:t>
            </a:r>
          </a:p>
          <a:p>
            <a:pPr algn="just"/>
            <a:r>
              <a:rPr lang="en-US" sz="1500" b="0" i="0" dirty="0">
                <a:effectLst/>
                <a:latin typeface="Söhne"/>
              </a:rPr>
              <a:t>Lastly, the Fed appears to be more positive about ending the tightening cycle. The main question for investors now is when we will see rate cuts. So, grab a chair and be patient. Not only that, but the earnings season was great overall. Most mega companies, besides Alphabet and a 'shaky' Apple (due to proof of weakness in the Chinese market and a slump in hardware sales, the longest since 2001), performed well. We believe investors should be happy regarding this matter as we have the holiday earnings season ahead of us.</a:t>
            </a:r>
            <a:endParaRPr lang="en-US" sz="1500" dirty="0">
              <a:latin typeface="Söhne"/>
            </a:endParaRPr>
          </a:p>
        </p:txBody>
      </p:sp>
    </p:spTree>
    <p:extLst>
      <p:ext uri="{BB962C8B-B14F-4D97-AF65-F5344CB8AC3E}">
        <p14:creationId xmlns:p14="http://schemas.microsoft.com/office/powerpoint/2010/main" val="106092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488-43EE-64D3-1B79-BD98F8CC4875}"/>
              </a:ext>
            </a:extLst>
          </p:cNvPr>
          <p:cNvSpPr>
            <a:spLocks noGrp="1"/>
          </p:cNvSpPr>
          <p:nvPr>
            <p:ph type="title"/>
          </p:nvPr>
        </p:nvSpPr>
        <p:spPr/>
        <p:txBody>
          <a:bodyPr>
            <a:noAutofit/>
          </a:bodyPr>
          <a:lstStyle/>
          <a:p>
            <a:pPr algn="ctr"/>
            <a:r>
              <a:rPr lang="en-US" sz="6000" dirty="0"/>
              <a:t>next</a:t>
            </a:r>
          </a:p>
        </p:txBody>
      </p:sp>
      <p:sp>
        <p:nvSpPr>
          <p:cNvPr id="4" name="Content Placeholder 3">
            <a:extLst>
              <a:ext uri="{FF2B5EF4-FFF2-40B4-BE49-F238E27FC236}">
                <a16:creationId xmlns:a16="http://schemas.microsoft.com/office/drawing/2014/main" id="{8214B250-BE45-2E6C-942B-40721E404D35}"/>
              </a:ext>
            </a:extLst>
          </p:cNvPr>
          <p:cNvSpPr>
            <a:spLocks noGrp="1"/>
          </p:cNvSpPr>
          <p:nvPr>
            <p:ph idx="1"/>
          </p:nvPr>
        </p:nvSpPr>
        <p:spPr/>
        <p:txBody>
          <a:bodyPr>
            <a:normAutofit fontScale="92500" lnSpcReduction="10000"/>
          </a:bodyPr>
          <a:lstStyle/>
          <a:p>
            <a:pPr algn="just"/>
            <a:r>
              <a:rPr lang="en-US" dirty="0">
                <a:latin typeface="Söhne"/>
              </a:rPr>
              <a:t>I</a:t>
            </a:r>
            <a:r>
              <a:rPr lang="en-US" b="0" i="0" dirty="0">
                <a:effectLst/>
                <a:latin typeface="Söhne"/>
              </a:rPr>
              <a:t> just resumed what trading US equities was in the last few months, and we had much else going on in the first part of the year. Some of it was good, but some was not. However, equities remained strong. It is true that volatility has been very much present. It is also true that other financial instruments could have been a smarter way of investing lately. Nonetheless, what beats the US equity markets? We are on the path to an average year's return in the S&amp;P 500, boosted by Mega companies and AI, in a year that many expected to be all in the red. There is always something. There </a:t>
            </a:r>
            <a:r>
              <a:rPr lang="en-US" dirty="0">
                <a:latin typeface="Söhne"/>
              </a:rPr>
              <a:t>is always an opportunity window. </a:t>
            </a:r>
            <a:r>
              <a:rPr lang="en-US" b="0" i="0" dirty="0">
                <a:effectLst/>
                <a:latin typeface="Söhne"/>
              </a:rPr>
              <a:t>The year is not over yet, and it seems we have the possibility of continuing to rally at the end in the same way we did until the summer.</a:t>
            </a:r>
            <a:endParaRPr lang="en-US" dirty="0"/>
          </a:p>
        </p:txBody>
      </p:sp>
    </p:spTree>
    <p:extLst>
      <p:ext uri="{BB962C8B-B14F-4D97-AF65-F5344CB8AC3E}">
        <p14:creationId xmlns:p14="http://schemas.microsoft.com/office/powerpoint/2010/main" val="339925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D200-509A-F635-6D1A-D4F6B5A69ABA}"/>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90E4C31B-0932-7158-E075-86250609A3FD}"/>
              </a:ext>
            </a:extLst>
          </p:cNvPr>
          <p:cNvSpPr>
            <a:spLocks noGrp="1"/>
          </p:cNvSpPr>
          <p:nvPr>
            <p:ph idx="1"/>
          </p:nvPr>
        </p:nvSpPr>
        <p:spPr>
          <a:xfrm>
            <a:off x="960120" y="2587752"/>
            <a:ext cx="10268712" cy="3952434"/>
          </a:xfrm>
        </p:spPr>
        <p:txBody>
          <a:bodyPr/>
          <a:lstStyle/>
          <a:p>
            <a:pPr marL="457200" indent="-457200">
              <a:buFont typeface="Arial" panose="020B0604020202020204" pitchFamily="34" charset="0"/>
              <a:buChar char="•"/>
            </a:pPr>
            <a:r>
              <a:rPr lang="en-US" dirty="0"/>
              <a:t>Yahoo Finance</a:t>
            </a:r>
          </a:p>
          <a:p>
            <a:pPr marL="457200" indent="-457200">
              <a:buFont typeface="Arial" panose="020B0604020202020204" pitchFamily="34" charset="0"/>
              <a:buChar char="•"/>
            </a:pPr>
            <a:r>
              <a:rPr lang="en-US" dirty="0"/>
              <a:t>Bloomberg Terminal</a:t>
            </a:r>
          </a:p>
          <a:p>
            <a:pPr marL="457200" indent="-457200">
              <a:buFont typeface="Arial" panose="020B0604020202020204" pitchFamily="34" charset="0"/>
              <a:buChar char="•"/>
            </a:pPr>
            <a:r>
              <a:rPr lang="en-US" dirty="0"/>
              <a:t>Forbes</a:t>
            </a:r>
          </a:p>
          <a:p>
            <a:pPr marL="457200" indent="-457200">
              <a:buFont typeface="Arial" panose="020B0604020202020204" pitchFamily="34" charset="0"/>
              <a:buChar char="•"/>
            </a:pPr>
            <a:r>
              <a:rPr lang="en-US" dirty="0"/>
              <a:t>Market Watch</a:t>
            </a:r>
          </a:p>
          <a:p>
            <a:pPr marL="457200" indent="-457200">
              <a:buFont typeface="Arial" panose="020B0604020202020204" pitchFamily="34" charset="0"/>
              <a:buChar char="•"/>
            </a:pPr>
            <a:r>
              <a:rPr lang="en-US" dirty="0"/>
              <a:t>FED</a:t>
            </a:r>
          </a:p>
          <a:p>
            <a:pPr marL="457200" indent="-457200">
              <a:buFont typeface="Arial" panose="020B0604020202020204" pitchFamily="34" charset="0"/>
              <a:buChar char="•"/>
            </a:pPr>
            <a:r>
              <a:rPr lang="en-US" dirty="0"/>
              <a:t>BEA</a:t>
            </a:r>
          </a:p>
          <a:p>
            <a:pPr marL="457200" indent="-457200">
              <a:buFont typeface="Arial" panose="020B0604020202020204" pitchFamily="34" charset="0"/>
              <a:buChar char="•"/>
            </a:pPr>
            <a:r>
              <a:rPr lang="en-US" dirty="0"/>
              <a:t>BLS</a:t>
            </a:r>
          </a:p>
        </p:txBody>
      </p:sp>
    </p:spTree>
    <p:extLst>
      <p:ext uri="{BB962C8B-B14F-4D97-AF65-F5344CB8AC3E}">
        <p14:creationId xmlns:p14="http://schemas.microsoft.com/office/powerpoint/2010/main" val="277885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48DE8519-037F-B05E-8F59-4563DB5EEA6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8FCD4-50E3-9257-9230-5D7D4F4D02A5}"/>
              </a:ext>
            </a:extLst>
          </p:cNvPr>
          <p:cNvSpPr>
            <a:spLocks noGrp="1"/>
          </p:cNvSpPr>
          <p:nvPr>
            <p:ph type="title"/>
          </p:nvPr>
        </p:nvSpPr>
        <p:spPr>
          <a:xfrm>
            <a:off x="50800" y="4982257"/>
            <a:ext cx="12090400" cy="782320"/>
          </a:xfrm>
        </p:spPr>
        <p:txBody>
          <a:bodyPr vert="horz" lIns="91440" tIns="45720" rIns="91440" bIns="45720" rtlCol="0" anchor="b">
            <a:normAutofit/>
          </a:bodyPr>
          <a:lstStyle/>
          <a:p>
            <a:pPr algn="ctr"/>
            <a:r>
              <a:rPr lang="en-US" sz="4500" dirty="0">
                <a:solidFill>
                  <a:srgbClr val="FFFFFF"/>
                </a:solidFill>
              </a:rPr>
              <a:t>No catalyst seems to slow down us equities!</a:t>
            </a:r>
          </a:p>
        </p:txBody>
      </p:sp>
    </p:spTree>
    <p:extLst>
      <p:ext uri="{BB962C8B-B14F-4D97-AF65-F5344CB8AC3E}">
        <p14:creationId xmlns:p14="http://schemas.microsoft.com/office/powerpoint/2010/main" val="233556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99D-7A27-714D-8E2D-4A76D1A81B7C}"/>
              </a:ext>
            </a:extLst>
          </p:cNvPr>
          <p:cNvSpPr>
            <a:spLocks noGrp="1"/>
          </p:cNvSpPr>
          <p:nvPr>
            <p:ph type="title"/>
          </p:nvPr>
        </p:nvSpPr>
        <p:spPr/>
        <p:txBody>
          <a:bodyPr>
            <a:normAutofit fontScale="90000"/>
          </a:bodyPr>
          <a:lstStyle/>
          <a:p>
            <a:pPr algn="ctr"/>
            <a:r>
              <a:rPr lang="en-US" dirty="0"/>
              <a:t>Catalysts and market jitters</a:t>
            </a:r>
          </a:p>
        </p:txBody>
      </p:sp>
      <p:sp>
        <p:nvSpPr>
          <p:cNvPr id="3" name="Content Placeholder 2">
            <a:extLst>
              <a:ext uri="{FF2B5EF4-FFF2-40B4-BE49-F238E27FC236}">
                <a16:creationId xmlns:a16="http://schemas.microsoft.com/office/drawing/2014/main" id="{51C6875B-8E56-A3EE-371F-41DCE79D47DD}"/>
              </a:ext>
            </a:extLst>
          </p:cNvPr>
          <p:cNvSpPr>
            <a:spLocks noGrp="1"/>
          </p:cNvSpPr>
          <p:nvPr>
            <p:ph idx="1"/>
          </p:nvPr>
        </p:nvSpPr>
        <p:spPr>
          <a:xfrm>
            <a:off x="243840" y="2587752"/>
            <a:ext cx="11734800" cy="4117848"/>
          </a:xfrm>
        </p:spPr>
        <p:txBody>
          <a:bodyPr>
            <a:normAutofit/>
          </a:bodyPr>
          <a:lstStyle/>
          <a:p>
            <a:pPr algn="just"/>
            <a:r>
              <a:rPr lang="en-US" b="0" i="0" dirty="0">
                <a:effectLst/>
                <a:latin typeface="Söhne"/>
              </a:rPr>
              <a:t>It has been a while since the last time, which was around late June. The whole purpose of our 'meeting' today is to delve into what the US equities industry has experienced since then and to explain its status today, aligning it with various scenarios for the US economy.</a:t>
            </a:r>
          </a:p>
          <a:p>
            <a:pPr algn="just"/>
            <a:r>
              <a:rPr lang="en-US" b="0" i="0" dirty="0">
                <a:effectLst/>
                <a:latin typeface="Söhne"/>
              </a:rPr>
              <a:t>In investing terms, a catalyst is some drastic event that drives the equity markets usually down. A market jitter is similar, accounting for different scenarios and effects where the investor becomes anxious about what is going on, and uncertainty prevails.</a:t>
            </a:r>
          </a:p>
        </p:txBody>
      </p:sp>
    </p:spTree>
    <p:extLst>
      <p:ext uri="{BB962C8B-B14F-4D97-AF65-F5344CB8AC3E}">
        <p14:creationId xmlns:p14="http://schemas.microsoft.com/office/powerpoint/2010/main" val="27265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7271-BFE6-CABD-C499-7229219441A9}"/>
              </a:ext>
            </a:extLst>
          </p:cNvPr>
          <p:cNvSpPr>
            <a:spLocks noGrp="1"/>
          </p:cNvSpPr>
          <p:nvPr>
            <p:ph type="title"/>
          </p:nvPr>
        </p:nvSpPr>
        <p:spPr/>
        <p:txBody>
          <a:bodyPr/>
          <a:lstStyle/>
          <a:p>
            <a:pPr algn="ctr"/>
            <a:r>
              <a:rPr lang="en-US" dirty="0"/>
              <a:t>THE FED</a:t>
            </a:r>
          </a:p>
        </p:txBody>
      </p:sp>
      <p:sp>
        <p:nvSpPr>
          <p:cNvPr id="4" name="Content Placeholder 3">
            <a:extLst>
              <a:ext uri="{FF2B5EF4-FFF2-40B4-BE49-F238E27FC236}">
                <a16:creationId xmlns:a16="http://schemas.microsoft.com/office/drawing/2014/main" id="{F14D7821-953B-B844-D67E-9EE65833A081}"/>
              </a:ext>
            </a:extLst>
          </p:cNvPr>
          <p:cNvSpPr>
            <a:spLocks noGrp="1"/>
          </p:cNvSpPr>
          <p:nvPr>
            <p:ph idx="1"/>
          </p:nvPr>
        </p:nvSpPr>
        <p:spPr>
          <a:xfrm>
            <a:off x="152400" y="2587752"/>
            <a:ext cx="11846560" cy="4087368"/>
          </a:xfrm>
        </p:spPr>
        <p:txBody>
          <a:bodyPr>
            <a:normAutofit lnSpcReduction="10000"/>
          </a:bodyPr>
          <a:lstStyle/>
          <a:p>
            <a:pPr algn="just"/>
            <a:r>
              <a:rPr lang="en-US" b="0" i="0" dirty="0">
                <a:effectLst/>
                <a:latin typeface="Söhne"/>
              </a:rPr>
              <a:t>Since 2022, everything we have heard about the Fed has revolved around inflation. However, there are numerous different factors that affect both inflation and the overall US economy, which the Fed needs to address. It is true that, in one way or another, nearly every area is interconnected with the so-called inflation trouble nowadays. Nonetheless, equities sometimes react differently, and what may be beneficial for the economy does not always help inflation levels or the Fed tightening cycle, and vice versa. </a:t>
            </a:r>
          </a:p>
          <a:p>
            <a:pPr algn="just"/>
            <a:r>
              <a:rPr lang="en-US" b="0" i="0" dirty="0">
                <a:effectLst/>
                <a:latin typeface="Söhne"/>
              </a:rPr>
              <a:t>e.g.,</a:t>
            </a:r>
            <a:endParaRPr lang="en-US" dirty="0">
              <a:latin typeface="Söhne"/>
            </a:endParaRPr>
          </a:p>
          <a:p>
            <a:pPr algn="just"/>
            <a:r>
              <a:rPr lang="en-US" dirty="0">
                <a:latin typeface="Söhne"/>
              </a:rPr>
              <a:t>I</a:t>
            </a:r>
            <a:r>
              <a:rPr lang="en-US" b="0" i="0" dirty="0">
                <a:effectLst/>
                <a:latin typeface="Söhne"/>
              </a:rPr>
              <a:t>nverse relationship between inflation and unemployment in most of the cases, or consumer spending expectations and inflation</a:t>
            </a:r>
            <a:endParaRPr lang="en-US" dirty="0"/>
          </a:p>
        </p:txBody>
      </p:sp>
    </p:spTree>
    <p:extLst>
      <p:ext uri="{BB962C8B-B14F-4D97-AF65-F5344CB8AC3E}">
        <p14:creationId xmlns:p14="http://schemas.microsoft.com/office/powerpoint/2010/main" val="216356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C8-95C1-547B-3C98-AB2465D9B48A}"/>
              </a:ext>
            </a:extLst>
          </p:cNvPr>
          <p:cNvSpPr>
            <a:spLocks noGrp="1"/>
          </p:cNvSpPr>
          <p:nvPr>
            <p:ph type="title"/>
          </p:nvPr>
        </p:nvSpPr>
        <p:spPr/>
        <p:txBody>
          <a:bodyPr>
            <a:normAutofit/>
          </a:bodyPr>
          <a:lstStyle/>
          <a:p>
            <a:pPr algn="ctr"/>
            <a:r>
              <a:rPr lang="en-US" dirty="0"/>
              <a:t>TIGHTENING CYCLE</a:t>
            </a:r>
          </a:p>
        </p:txBody>
      </p:sp>
      <p:sp>
        <p:nvSpPr>
          <p:cNvPr id="4" name="Content Placeholder 3">
            <a:extLst>
              <a:ext uri="{FF2B5EF4-FFF2-40B4-BE49-F238E27FC236}">
                <a16:creationId xmlns:a16="http://schemas.microsoft.com/office/drawing/2014/main" id="{3FC22563-0ADD-FFA9-ED8E-D9912C6C2B52}"/>
              </a:ext>
            </a:extLst>
          </p:cNvPr>
          <p:cNvSpPr>
            <a:spLocks noGrp="1"/>
          </p:cNvSpPr>
          <p:nvPr>
            <p:ph idx="1"/>
          </p:nvPr>
        </p:nvSpPr>
        <p:spPr>
          <a:xfrm>
            <a:off x="345440" y="2587752"/>
            <a:ext cx="11592560" cy="3952434"/>
          </a:xfrm>
        </p:spPr>
        <p:txBody>
          <a:bodyPr>
            <a:normAutofit lnSpcReduction="10000"/>
          </a:bodyPr>
          <a:lstStyle/>
          <a:p>
            <a:pPr algn="just"/>
            <a:r>
              <a:rPr lang="en-US" sz="1800" b="0" i="0" dirty="0">
                <a:effectLst/>
                <a:latin typeface="Söhne"/>
              </a:rPr>
              <a:t>After the Fed's November meeting, and based on Jerome Powell's remarks, equity markets believe that the tightening cycle is complete. The current rate sits at 5.25-5.50%. Let's not forget that in June 2022, US inflation peaked at 9.1%, the highest since the 1980s. The tightening cycle that began in 2022 has been the most aggressive in the US in the last four decades.</a:t>
            </a:r>
          </a:p>
          <a:p>
            <a:pPr algn="just"/>
            <a:r>
              <a:rPr lang="en-US" sz="1800" b="0" i="0" dirty="0">
                <a:effectLst/>
                <a:latin typeface="Söhne"/>
              </a:rPr>
              <a:t>Powell stated that they need to see the economy slowing down more and that they are open to being flexible depending on upcoming data. Isn't it interesting that too much resilience in the economy suggests that the problem is not yet over? Well, that's economics. However, just a couple of days later, we witnessed the largest increase in unemployment in a while – that might be enough to sway the Fed's stance for now. Furthermore, the bond market, including the 2, 10, and 30-year bonds, has experienced a significant drop this week, indicating that the job the Fed has been doing (and the job the bond market has done for the Fed) might be nearing completion.</a:t>
            </a:r>
          </a:p>
          <a:p>
            <a:pPr algn="just"/>
            <a:r>
              <a:rPr lang="en-US" sz="1800" b="0" i="0" dirty="0">
                <a:effectLst/>
                <a:latin typeface="Söhne"/>
              </a:rPr>
              <a:t>US equities rallied in the week (S&amp;P500 best in 2023) ending on November 3rd following Powell's statements and the interpretation of economic data, particularly in response to the drop in the bond market. This was a much-needed boost as we look forward to a positive end to the year in 2023.</a:t>
            </a:r>
            <a:endParaRPr lang="en-US" sz="1800" dirty="0"/>
          </a:p>
        </p:txBody>
      </p:sp>
    </p:spTree>
    <p:extLst>
      <p:ext uri="{BB962C8B-B14F-4D97-AF65-F5344CB8AC3E}">
        <p14:creationId xmlns:p14="http://schemas.microsoft.com/office/powerpoint/2010/main" val="21395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732B-B48F-693D-9A40-5D8E6C1001A0}"/>
              </a:ext>
            </a:extLst>
          </p:cNvPr>
          <p:cNvSpPr>
            <a:spLocks noGrp="1"/>
          </p:cNvSpPr>
          <p:nvPr>
            <p:ph type="title"/>
          </p:nvPr>
        </p:nvSpPr>
        <p:spPr>
          <a:xfrm>
            <a:off x="317500" y="327339"/>
            <a:ext cx="11553825" cy="1700784"/>
          </a:xfrm>
        </p:spPr>
        <p:txBody>
          <a:bodyPr>
            <a:normAutofit/>
          </a:bodyPr>
          <a:lstStyle/>
          <a:p>
            <a:pPr algn="ctr"/>
            <a:r>
              <a:rPr lang="en-US" dirty="0"/>
              <a:t>What about the us economy</a:t>
            </a:r>
          </a:p>
        </p:txBody>
      </p:sp>
      <p:sp>
        <p:nvSpPr>
          <p:cNvPr id="4" name="Content Placeholder 3">
            <a:extLst>
              <a:ext uri="{FF2B5EF4-FFF2-40B4-BE49-F238E27FC236}">
                <a16:creationId xmlns:a16="http://schemas.microsoft.com/office/drawing/2014/main" id="{31A86B76-0B75-3E94-92F6-B58A4128D3E7}"/>
              </a:ext>
            </a:extLst>
          </p:cNvPr>
          <p:cNvSpPr>
            <a:spLocks noGrp="1"/>
          </p:cNvSpPr>
          <p:nvPr>
            <p:ph idx="1"/>
          </p:nvPr>
        </p:nvSpPr>
        <p:spPr>
          <a:xfrm>
            <a:off x="203200" y="2587752"/>
            <a:ext cx="11826240" cy="4067048"/>
          </a:xfrm>
        </p:spPr>
        <p:txBody>
          <a:bodyPr>
            <a:normAutofit/>
          </a:bodyPr>
          <a:lstStyle/>
          <a:p>
            <a:pPr algn="just"/>
            <a:r>
              <a:rPr lang="en-US" sz="1800" dirty="0">
                <a:latin typeface="Söhne"/>
              </a:rPr>
              <a:t>I'm sure you've heard the recent discussions about a soft landing versus a recession in the US. However, this is a completely different topic when it comes to equities and investments because, no matter how good or bad things are going, different financial instruments always offer opportunities.</a:t>
            </a:r>
          </a:p>
          <a:p>
            <a:pPr algn="just"/>
            <a:r>
              <a:rPr lang="en-US" sz="1800" dirty="0">
                <a:latin typeface="Söhne"/>
              </a:rPr>
              <a:t>In my view, only time will soon tell. The US experienced a minor recession at the beginning of 2022, and no one expected the economy and consumer spending to remain this resilient. Q3 GDP performed remarkably well, unemployment remained at all-time low levels until literally last Friday, equities rallied until July, and there's potential for another rally in the 2023 year-end weeks. Earnings have not been as bad as initially feared. Additionally, oil prices have remained stable despite conflicts in the Middle East, the bond market and the curve appear to get slowly healthier, inflation has slowed down relatively quickly and is approaching the Fed's target, and the list goes on.</a:t>
            </a:r>
          </a:p>
          <a:p>
            <a:pPr algn="just"/>
            <a:r>
              <a:rPr lang="en-US" sz="1800" b="0" i="0" dirty="0">
                <a:effectLst/>
                <a:latin typeface="Söhne"/>
              </a:rPr>
              <a:t>As you can see, my position is that a soft landing has better odds. However, 2024 remains uncertain. Other factors still need to show signs of improvement, and there's a real possibility of inflation rebounding or other scenarios where economic indicators may go in the opposite direction of what's predicted.</a:t>
            </a:r>
            <a:endParaRPr lang="en-US" sz="1800" dirty="0">
              <a:latin typeface="Söhne"/>
            </a:endParaRPr>
          </a:p>
        </p:txBody>
      </p:sp>
    </p:spTree>
    <p:extLst>
      <p:ext uri="{BB962C8B-B14F-4D97-AF65-F5344CB8AC3E}">
        <p14:creationId xmlns:p14="http://schemas.microsoft.com/office/powerpoint/2010/main" val="196910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66091B-3E48-445D-9D54-63D9E8017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7477F8F-3259-4F49-9F98-9097DDBD9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19B83-63F0-12C7-3DDD-C68A45059753}"/>
              </a:ext>
            </a:extLst>
          </p:cNvPr>
          <p:cNvSpPr>
            <a:spLocks noGrp="1"/>
          </p:cNvSpPr>
          <p:nvPr>
            <p:ph type="title"/>
          </p:nvPr>
        </p:nvSpPr>
        <p:spPr>
          <a:xfrm>
            <a:off x="189186" y="3134160"/>
            <a:ext cx="4757508" cy="1871155"/>
          </a:xfrm>
        </p:spPr>
        <p:txBody>
          <a:bodyPr>
            <a:normAutofit/>
          </a:bodyPr>
          <a:lstStyle/>
          <a:p>
            <a:r>
              <a:rPr lang="en-US" sz="3000" dirty="0">
                <a:solidFill>
                  <a:schemeClr val="tx1"/>
                </a:solidFill>
              </a:rPr>
              <a:t>US EQUITIES - What happened since July then</a:t>
            </a:r>
          </a:p>
        </p:txBody>
      </p:sp>
      <p:sp>
        <p:nvSpPr>
          <p:cNvPr id="4" name="Content Placeholder 3">
            <a:extLst>
              <a:ext uri="{FF2B5EF4-FFF2-40B4-BE49-F238E27FC236}">
                <a16:creationId xmlns:a16="http://schemas.microsoft.com/office/drawing/2014/main" id="{532412B6-4C43-53AA-1799-ABFF376DB640}"/>
              </a:ext>
            </a:extLst>
          </p:cNvPr>
          <p:cNvSpPr>
            <a:spLocks noGrp="1"/>
          </p:cNvSpPr>
          <p:nvPr>
            <p:ph idx="1"/>
          </p:nvPr>
        </p:nvSpPr>
        <p:spPr>
          <a:xfrm>
            <a:off x="4946695" y="3152632"/>
            <a:ext cx="7056120" cy="3705366"/>
          </a:xfrm>
        </p:spPr>
        <p:txBody>
          <a:bodyPr anchor="ctr">
            <a:noAutofit/>
          </a:bodyPr>
          <a:lstStyle/>
          <a:p>
            <a:pPr>
              <a:lnSpc>
                <a:spcPct val="91000"/>
              </a:lnSpc>
            </a:pPr>
            <a:r>
              <a:rPr lang="en-US" sz="1200" b="0" i="0" dirty="0">
                <a:effectLst/>
                <a:latin typeface="Söhne"/>
              </a:rPr>
              <a:t>YTD, until its peak on July 31st, the S&amp;P 500 rallied almost 20%, surviving a quick 5% fall in early March following the so-called banking crisis of early 2023. It took an entire month to recover to February levels and continue rallying. In June, the 2% inflation target for the Fed seemed closer than ever, with a 3% PCE YoY. The economy and US equity markets appeared surprisingly strong to some and kept surviving the first six months of 2023 </a:t>
            </a:r>
            <a:r>
              <a:rPr lang="en-US" sz="1200" dirty="0">
                <a:latin typeface="Söhne"/>
              </a:rPr>
              <a:t>market jitters (there were big ones at some points). I</a:t>
            </a:r>
            <a:r>
              <a:rPr lang="en-US" sz="1200" b="0" i="0" dirty="0">
                <a:effectLst/>
                <a:latin typeface="Söhne"/>
              </a:rPr>
              <a:t>nflation, the main concern back then for the economy and investors, remained under control and was getting healthier. Stock market wise, the earnings season in early August exceeded expectations as well. Almost everybody dismissed the possibility of a recession in the US and bet on an historic 2023 for equities. What then transpired in August, September, and October? July 31</a:t>
            </a:r>
            <a:r>
              <a:rPr lang="en-US" sz="1200" b="0" i="0" baseline="30000" dirty="0">
                <a:effectLst/>
                <a:latin typeface="Söhne"/>
              </a:rPr>
              <a:t>st</a:t>
            </a:r>
            <a:r>
              <a:rPr lang="en-US" sz="1200" b="0" i="0" dirty="0">
                <a:effectLst/>
                <a:latin typeface="Söhne"/>
              </a:rPr>
              <a:t> to October 27</a:t>
            </a:r>
            <a:r>
              <a:rPr lang="en-US" sz="1200" b="0" i="0" baseline="30000" dirty="0">
                <a:effectLst/>
                <a:latin typeface="Söhne"/>
              </a:rPr>
              <a:t>th</a:t>
            </a:r>
            <a:r>
              <a:rPr lang="en-US" sz="1200" b="0" i="0" dirty="0">
                <a:effectLst/>
                <a:latin typeface="Söhne"/>
              </a:rPr>
              <a:t> meant a 10% correction in the S&amp;P500. I</a:t>
            </a:r>
            <a:r>
              <a:rPr lang="en-US" sz="1200" dirty="0">
                <a:latin typeface="Söhne"/>
              </a:rPr>
              <a:t> </a:t>
            </a:r>
            <a:r>
              <a:rPr lang="en-US" sz="1200" b="0" i="0" dirty="0">
                <a:effectLst/>
                <a:latin typeface="Söhne"/>
              </a:rPr>
              <a:t>will keep noting this index as it is the main benchmark for investors.</a:t>
            </a:r>
            <a:endParaRPr lang="en-US" sz="1200" dirty="0">
              <a:latin typeface="Söhne"/>
            </a:endParaRPr>
          </a:p>
          <a:p>
            <a:pPr>
              <a:lnSpc>
                <a:spcPct val="91000"/>
              </a:lnSpc>
            </a:pPr>
            <a:r>
              <a:rPr lang="en-US" sz="1200" dirty="0">
                <a:latin typeface="Söhne"/>
              </a:rPr>
              <a:t>In my eyes, the following events were responsible. I will get into them month by month following the next few slides. Do not be negative though! I am working on this ppt after one of the best weeks this year 2023. We. Are. Back.</a:t>
            </a:r>
          </a:p>
        </p:txBody>
      </p:sp>
      <p:pic>
        <p:nvPicPr>
          <p:cNvPr id="9" name="Picture 8">
            <a:extLst>
              <a:ext uri="{FF2B5EF4-FFF2-40B4-BE49-F238E27FC236}">
                <a16:creationId xmlns:a16="http://schemas.microsoft.com/office/drawing/2014/main" id="{5EB727A5-56A8-90E4-3C26-CE4695CB1DC0}"/>
              </a:ext>
            </a:extLst>
          </p:cNvPr>
          <p:cNvPicPr>
            <a:picLocks noChangeAspect="1"/>
          </p:cNvPicPr>
          <p:nvPr/>
        </p:nvPicPr>
        <p:blipFill>
          <a:blip r:embed="rId2"/>
          <a:stretch>
            <a:fillRect/>
          </a:stretch>
        </p:blipFill>
        <p:spPr>
          <a:xfrm>
            <a:off x="1221545" y="866570"/>
            <a:ext cx="9733672" cy="1419493"/>
          </a:xfrm>
          <a:prstGeom prst="rect">
            <a:avLst/>
          </a:prstGeom>
        </p:spPr>
      </p:pic>
    </p:spTree>
    <p:extLst>
      <p:ext uri="{BB962C8B-B14F-4D97-AF65-F5344CB8AC3E}">
        <p14:creationId xmlns:p14="http://schemas.microsoft.com/office/powerpoint/2010/main" val="3791906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666091B-3E48-445D-9D54-63D9E8017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D7477F8F-3259-4F49-9F98-9097DDBD9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7911-E8C5-0863-F8DD-0FE350D53D7D}"/>
              </a:ext>
            </a:extLst>
          </p:cNvPr>
          <p:cNvSpPr>
            <a:spLocks noGrp="1"/>
          </p:cNvSpPr>
          <p:nvPr>
            <p:ph type="title"/>
          </p:nvPr>
        </p:nvSpPr>
        <p:spPr>
          <a:xfrm>
            <a:off x="960121" y="3641834"/>
            <a:ext cx="5128260" cy="2486011"/>
          </a:xfrm>
        </p:spPr>
        <p:txBody>
          <a:bodyPr>
            <a:normAutofit/>
          </a:bodyPr>
          <a:lstStyle/>
          <a:p>
            <a:r>
              <a:rPr lang="en-US">
                <a:solidFill>
                  <a:schemeClr val="tx1"/>
                </a:solidFill>
              </a:rPr>
              <a:t>AUGUST 2023</a:t>
            </a:r>
          </a:p>
        </p:txBody>
      </p:sp>
      <p:pic>
        <p:nvPicPr>
          <p:cNvPr id="11" name="Picture 10">
            <a:extLst>
              <a:ext uri="{FF2B5EF4-FFF2-40B4-BE49-F238E27FC236}">
                <a16:creationId xmlns:a16="http://schemas.microsoft.com/office/drawing/2014/main" id="{CC323855-81E9-0EA0-037B-5907E8ED1C51}"/>
              </a:ext>
            </a:extLst>
          </p:cNvPr>
          <p:cNvPicPr>
            <a:picLocks noChangeAspect="1"/>
          </p:cNvPicPr>
          <p:nvPr/>
        </p:nvPicPr>
        <p:blipFill>
          <a:blip r:embed="rId2"/>
          <a:stretch>
            <a:fillRect/>
          </a:stretch>
        </p:blipFill>
        <p:spPr>
          <a:xfrm>
            <a:off x="3188962" y="242479"/>
            <a:ext cx="5814075" cy="2790756"/>
          </a:xfrm>
          <a:prstGeom prst="rect">
            <a:avLst/>
          </a:prstGeom>
        </p:spPr>
      </p:pic>
      <p:sp>
        <p:nvSpPr>
          <p:cNvPr id="4" name="Content Placeholder 3">
            <a:extLst>
              <a:ext uri="{FF2B5EF4-FFF2-40B4-BE49-F238E27FC236}">
                <a16:creationId xmlns:a16="http://schemas.microsoft.com/office/drawing/2014/main" id="{D71BA0EB-FD7A-A495-22A3-FD48BC6BF7C7}"/>
              </a:ext>
            </a:extLst>
          </p:cNvPr>
          <p:cNvSpPr>
            <a:spLocks noGrp="1"/>
          </p:cNvSpPr>
          <p:nvPr>
            <p:ph idx="1"/>
          </p:nvPr>
        </p:nvSpPr>
        <p:spPr>
          <a:xfrm>
            <a:off x="6743383" y="3637264"/>
            <a:ext cx="4427310" cy="2490581"/>
          </a:xfrm>
        </p:spPr>
        <p:txBody>
          <a:bodyPr anchor="ctr">
            <a:normAutofit lnSpcReduction="10000"/>
          </a:bodyPr>
          <a:lstStyle/>
          <a:p>
            <a:pPr>
              <a:lnSpc>
                <a:spcPct val="91000"/>
              </a:lnSpc>
            </a:pPr>
            <a:r>
              <a:rPr lang="en-US" sz="1400" b="0" i="0" dirty="0">
                <a:effectLst/>
                <a:latin typeface="Söhne"/>
              </a:rPr>
              <a:t>Let me start by saying that historically, August and September are some of the worst months on average for the S&amp;P 500 and equities in the US. Typically, investors lock in gains as well as tax losses after the vacation season. Seasonal corrections in these months are common, just as it’s common to see the index performing well at the end of the year.</a:t>
            </a:r>
          </a:p>
          <a:p>
            <a:pPr>
              <a:lnSpc>
                <a:spcPct val="91000"/>
              </a:lnSpc>
            </a:pPr>
            <a:r>
              <a:rPr lang="en-US" sz="1400" dirty="0">
                <a:latin typeface="Söhne"/>
              </a:rPr>
              <a:t>In August, the S&amp;P500 corrected itself 1.77%. Yearly annualized based on daily returns, we see a -17.06% return. In July, the same number was above 45%! The worst days and the why’s (next slide) are the following:</a:t>
            </a:r>
          </a:p>
        </p:txBody>
      </p:sp>
    </p:spTree>
    <p:extLst>
      <p:ext uri="{BB962C8B-B14F-4D97-AF65-F5344CB8AC3E}">
        <p14:creationId xmlns:p14="http://schemas.microsoft.com/office/powerpoint/2010/main" val="22963896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5696-96BB-1308-42F8-25BD65C7D78F}"/>
              </a:ext>
            </a:extLst>
          </p:cNvPr>
          <p:cNvSpPr>
            <a:spLocks noGrp="1"/>
          </p:cNvSpPr>
          <p:nvPr>
            <p:ph type="title"/>
          </p:nvPr>
        </p:nvSpPr>
        <p:spPr/>
        <p:txBody>
          <a:bodyPr/>
          <a:lstStyle/>
          <a:p>
            <a:pPr algn="ctr"/>
            <a:r>
              <a:rPr lang="en-US" dirty="0"/>
              <a:t>SPECIFICS</a:t>
            </a:r>
          </a:p>
        </p:txBody>
      </p:sp>
      <p:sp>
        <p:nvSpPr>
          <p:cNvPr id="3" name="Content Placeholder 2">
            <a:extLst>
              <a:ext uri="{FF2B5EF4-FFF2-40B4-BE49-F238E27FC236}">
                <a16:creationId xmlns:a16="http://schemas.microsoft.com/office/drawing/2014/main" id="{FF258D7D-C09C-8FC8-9FD2-0E678028ED65}"/>
              </a:ext>
            </a:extLst>
          </p:cNvPr>
          <p:cNvSpPr>
            <a:spLocks noGrp="1"/>
          </p:cNvSpPr>
          <p:nvPr>
            <p:ph idx="1"/>
          </p:nvPr>
        </p:nvSpPr>
        <p:spPr>
          <a:xfrm>
            <a:off x="274320" y="2587752"/>
            <a:ext cx="11673840" cy="4107688"/>
          </a:xfrm>
        </p:spPr>
        <p:txBody>
          <a:bodyPr>
            <a:normAutofit/>
          </a:bodyPr>
          <a:lstStyle/>
          <a:p>
            <a:r>
              <a:rPr lang="en-US" sz="1800" dirty="0">
                <a:latin typeface="Söhne"/>
              </a:rPr>
              <a:t>- August 2nd: sharpest drop since April, after reaching 16 months high the previous week. Nasdaq composite sank 2.2% as well. Well, Fitch cut the U.S. government credit rating given the U.S. debt situation and the possible default scenario that happened earlier in the year.</a:t>
            </a:r>
          </a:p>
          <a:p>
            <a:r>
              <a:rPr lang="en-US" sz="1800" dirty="0">
                <a:latin typeface="Söhne"/>
              </a:rPr>
              <a:t>- August 15th: China shows economic weakness. Standing as the second largest economy, that is not a good signal for any US equity index given the importance China has in terms of American corporations, and even customers. Retail sales accelerated MoM in the US – but, again, that was not a good reading for the Fed regarding inflation.</a:t>
            </a:r>
          </a:p>
          <a:p>
            <a:r>
              <a:rPr lang="en-US" sz="1800" dirty="0">
                <a:latin typeface="Söhne"/>
              </a:rPr>
              <a:t>- August 24th: S&amp;P500 set to snap a 5-winning month streak. Not even a huge NVDA (the new member of the so-called Magnificent Stocks) earnings report helped that day. The Fed at Jackson Hole left the door very much open for more rate hikes this year.</a:t>
            </a:r>
          </a:p>
          <a:p>
            <a:r>
              <a:rPr lang="en-US" sz="1800" dirty="0">
                <a:latin typeface="Söhne"/>
              </a:rPr>
              <a:t>- Last week green rally: A few good sessions marked one of the best weeks since April, helped by US cooling economy reports, and better-than-expected earnings from some Mega companies. On the other hand, investors started to worry again about oil prices. More to come…</a:t>
            </a:r>
          </a:p>
          <a:p>
            <a:endParaRPr lang="en-US" dirty="0"/>
          </a:p>
        </p:txBody>
      </p:sp>
    </p:spTree>
    <p:extLst>
      <p:ext uri="{BB962C8B-B14F-4D97-AF65-F5344CB8AC3E}">
        <p14:creationId xmlns:p14="http://schemas.microsoft.com/office/powerpoint/2010/main" val="40354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66091B-3E48-445D-9D54-63D9E8017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7477F8F-3259-4F49-9F98-9097DDBD9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7911-E8C5-0863-F8DD-0FE350D53D7D}"/>
              </a:ext>
            </a:extLst>
          </p:cNvPr>
          <p:cNvSpPr>
            <a:spLocks noGrp="1"/>
          </p:cNvSpPr>
          <p:nvPr>
            <p:ph type="title"/>
          </p:nvPr>
        </p:nvSpPr>
        <p:spPr>
          <a:xfrm>
            <a:off x="960121" y="3641834"/>
            <a:ext cx="5128260" cy="2486011"/>
          </a:xfrm>
        </p:spPr>
        <p:txBody>
          <a:bodyPr>
            <a:normAutofit/>
          </a:bodyPr>
          <a:lstStyle/>
          <a:p>
            <a:r>
              <a:rPr lang="en-US">
                <a:solidFill>
                  <a:schemeClr val="tx1"/>
                </a:solidFill>
              </a:rPr>
              <a:t>September 2023</a:t>
            </a:r>
          </a:p>
        </p:txBody>
      </p:sp>
      <p:pic>
        <p:nvPicPr>
          <p:cNvPr id="8" name="Picture 7">
            <a:extLst>
              <a:ext uri="{FF2B5EF4-FFF2-40B4-BE49-F238E27FC236}">
                <a16:creationId xmlns:a16="http://schemas.microsoft.com/office/drawing/2014/main" id="{CA79A671-81F8-D593-89A2-31A5A7CC84F8}"/>
              </a:ext>
            </a:extLst>
          </p:cNvPr>
          <p:cNvPicPr>
            <a:picLocks noChangeAspect="1"/>
          </p:cNvPicPr>
          <p:nvPr/>
        </p:nvPicPr>
        <p:blipFill>
          <a:blip r:embed="rId2"/>
          <a:stretch>
            <a:fillRect/>
          </a:stretch>
        </p:blipFill>
        <p:spPr>
          <a:xfrm>
            <a:off x="3108281" y="330486"/>
            <a:ext cx="5975437" cy="2479806"/>
          </a:xfrm>
          <a:prstGeom prst="rect">
            <a:avLst/>
          </a:prstGeom>
        </p:spPr>
      </p:pic>
      <p:sp>
        <p:nvSpPr>
          <p:cNvPr id="4" name="Content Placeholder 3">
            <a:extLst>
              <a:ext uri="{FF2B5EF4-FFF2-40B4-BE49-F238E27FC236}">
                <a16:creationId xmlns:a16="http://schemas.microsoft.com/office/drawing/2014/main" id="{D71BA0EB-FD7A-A495-22A3-FD48BC6BF7C7}"/>
              </a:ext>
            </a:extLst>
          </p:cNvPr>
          <p:cNvSpPr>
            <a:spLocks noGrp="1"/>
          </p:cNvSpPr>
          <p:nvPr>
            <p:ph idx="1"/>
          </p:nvPr>
        </p:nvSpPr>
        <p:spPr>
          <a:xfrm>
            <a:off x="6743383" y="3637264"/>
            <a:ext cx="4427310" cy="2490581"/>
          </a:xfrm>
        </p:spPr>
        <p:txBody>
          <a:bodyPr anchor="ctr">
            <a:normAutofit/>
          </a:bodyPr>
          <a:lstStyle/>
          <a:p>
            <a:pPr>
              <a:lnSpc>
                <a:spcPct val="91000"/>
              </a:lnSpc>
            </a:pPr>
            <a:r>
              <a:rPr lang="en-US" sz="1200" dirty="0">
                <a:latin typeface="Söhne"/>
              </a:rPr>
              <a:t>I</a:t>
            </a:r>
            <a:r>
              <a:rPr lang="en-US" sz="1200" b="0" i="0" dirty="0">
                <a:effectLst/>
                <a:latin typeface="Söhne"/>
              </a:rPr>
              <a:t> turn the focus to oil prices once again, excessive strong dollar, and a likely U.S. government shutdown. Bond prices kept raising as well.</a:t>
            </a:r>
          </a:p>
          <a:p>
            <a:pPr>
              <a:lnSpc>
                <a:spcPct val="91000"/>
              </a:lnSpc>
            </a:pPr>
            <a:r>
              <a:rPr lang="en-US" sz="1200" dirty="0">
                <a:latin typeface="Söhne"/>
              </a:rPr>
              <a:t>In September, the S&amp;P500 corrected itself 4.87%. Yearly annualized based on daily returns, we see a -46.13% return. Wow! The why’s (next slide) are the following:</a:t>
            </a:r>
          </a:p>
        </p:txBody>
      </p:sp>
    </p:spTree>
    <p:extLst>
      <p:ext uri="{BB962C8B-B14F-4D97-AF65-F5344CB8AC3E}">
        <p14:creationId xmlns:p14="http://schemas.microsoft.com/office/powerpoint/2010/main" val="16759051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4586</TotalTime>
  <Words>2258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Franklin Gothic Demi Cond</vt:lpstr>
      <vt:lpstr>Franklin Gothic Medium</vt:lpstr>
      <vt:lpstr>Söhne</vt:lpstr>
      <vt:lpstr>Wingdings</vt:lpstr>
      <vt:lpstr>JuxtaposeVTI</vt:lpstr>
      <vt:lpstr>NOWADAYS</vt:lpstr>
      <vt:lpstr>Catalysts and market jitters</vt:lpstr>
      <vt:lpstr>THE FED</vt:lpstr>
      <vt:lpstr>TIGHTENING CYCLE</vt:lpstr>
      <vt:lpstr>What about the us economy</vt:lpstr>
      <vt:lpstr>US EQUITIES - What happened since July then</vt:lpstr>
      <vt:lpstr>AUGUST 2023</vt:lpstr>
      <vt:lpstr>SPECIFICS</vt:lpstr>
      <vt:lpstr>September 2023</vt:lpstr>
      <vt:lpstr>specifics</vt:lpstr>
      <vt:lpstr>october 2023</vt:lpstr>
      <vt:lpstr>specifics</vt:lpstr>
      <vt:lpstr>next</vt:lpstr>
      <vt:lpstr>sources</vt:lpstr>
      <vt:lpstr>No catalyst seems to slow down us equities!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NOWADAYS</dc:title>
  <dc:creator>Fernando de Andrés Orea</dc:creator>
  <cp:lastModifiedBy>Fernando de Andres Orea</cp:lastModifiedBy>
  <cp:revision>2</cp:revision>
  <dcterms:created xsi:type="dcterms:W3CDTF">2023-06-26T04:34:33Z</dcterms:created>
  <dcterms:modified xsi:type="dcterms:W3CDTF">2023-11-06T22:11:27Z</dcterms:modified>
</cp:coreProperties>
</file>