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800425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115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25C2-1A0B-4C8C-97BF-B8259ACAF5F4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E62-D988-43D5-911C-1DAC64A1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29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25C2-1A0B-4C8C-97BF-B8259ACAF5F4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E62-D988-43D5-911C-1DAC64A1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66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25C2-1A0B-4C8C-97BF-B8259ACAF5F4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E62-D988-43D5-911C-1DAC64A1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28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25C2-1A0B-4C8C-97BF-B8259ACAF5F4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E62-D988-43D5-911C-1DAC64A1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91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25C2-1A0B-4C8C-97BF-B8259ACAF5F4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E62-D988-43D5-911C-1DAC64A1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23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25C2-1A0B-4C8C-97BF-B8259ACAF5F4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E62-D988-43D5-911C-1DAC64A1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59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25C2-1A0B-4C8C-97BF-B8259ACAF5F4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E62-D988-43D5-911C-1DAC64A1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7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25C2-1A0B-4C8C-97BF-B8259ACAF5F4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E62-D988-43D5-911C-1DAC64A1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0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25C2-1A0B-4C8C-97BF-B8259ACAF5F4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E62-D988-43D5-911C-1DAC64A1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43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25C2-1A0B-4C8C-97BF-B8259ACAF5F4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E62-D988-43D5-911C-1DAC64A1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1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25C2-1A0B-4C8C-97BF-B8259ACAF5F4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E62-D988-43D5-911C-1DAC64A1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85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725C2-1A0B-4C8C-97BF-B8259ACAF5F4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AE62-D988-43D5-911C-1DAC64A1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68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>
          <a:xfrm>
            <a:off x="729525" y="10031473"/>
            <a:ext cx="13320211" cy="10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169" y="722040"/>
            <a:ext cx="3633256" cy="288000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720000" y="713387"/>
            <a:ext cx="23400000" cy="28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 Mostra de Trabalhos de Engenharia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20000" y="4292688"/>
            <a:ext cx="27360425" cy="28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Título do Artigo título do artigo título do artigo título do artigo título do artigo título do artigo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720001" y="7172688"/>
            <a:ext cx="27360424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Autor 1 (e-mail)</a:t>
            </a:r>
          </a:p>
          <a:p>
            <a:pPr algn="ctr"/>
            <a:r>
              <a:rPr lang="pt-BR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Autor 2 (e-mail)</a:t>
            </a:r>
          </a:p>
          <a:p>
            <a:pPr algn="ctr"/>
            <a:r>
              <a:rPr lang="pt-BR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</a:t>
            </a:r>
            <a:r>
              <a:rPr lang="pt-BR" sz="3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M.e</a:t>
            </a:r>
            <a:r>
              <a:rPr lang="pt-BR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Paulo Sérgio Barbosa dos Santos - Orientador (engpaulo.sbs@gmail.com)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720000" y="41106076"/>
            <a:ext cx="27360425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ENGENHARIA MECATRÔNICA</a:t>
            </a:r>
          </a:p>
          <a:p>
            <a:pPr algn="ctr"/>
            <a:r>
              <a:rPr lang="pt-BR" sz="3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2016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0000" y="10021482"/>
            <a:ext cx="13320211" cy="30325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14760211" y="10021482"/>
            <a:ext cx="13320211" cy="30325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14760211" y="20503304"/>
            <a:ext cx="13320211" cy="10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14760210" y="30952737"/>
            <a:ext cx="13320211" cy="50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14766564" y="36359453"/>
            <a:ext cx="13320211" cy="3987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19999" y="10021482"/>
            <a:ext cx="13320211" cy="100027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Introdução</a:t>
            </a:r>
          </a:p>
          <a:p>
            <a:pPr algn="ctr"/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Texto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719999" y="20479633"/>
            <a:ext cx="13320211" cy="199131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 e Método</a:t>
            </a:r>
          </a:p>
          <a:p>
            <a:pPr algn="ctr"/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Texto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Texto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 Figura 1, representa a fachada do Centro Universitário Católico Salesiano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Auxilium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Araçatuba – SP.</a:t>
            </a: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Figura 1 – Fachada do UniSALESIANO de Araçatuba – SP.</a:t>
            </a:r>
          </a:p>
          <a:p>
            <a:pPr algn="ctr"/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Fonte: Autor (2016).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04" y="34272067"/>
            <a:ext cx="8890000" cy="4762500"/>
          </a:xfrm>
          <a:prstGeom prst="rect">
            <a:avLst/>
          </a:prstGeom>
        </p:spPr>
      </p:pic>
      <p:sp>
        <p:nvSpPr>
          <p:cNvPr id="41" name="CaixaDeTexto 40"/>
          <p:cNvSpPr txBox="1"/>
          <p:nvPr/>
        </p:nvSpPr>
        <p:spPr>
          <a:xfrm>
            <a:off x="14759290" y="10021482"/>
            <a:ext cx="13320211" cy="100027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Texto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 Figura 2, ilustra o logotipo do Centro Universitário Católico Salesiano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Auxilium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Araçatuba – SP.</a:t>
            </a: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Figura 2 – Logotipo do UniSALESIANO de Araçatuba – SP.</a:t>
            </a:r>
          </a:p>
          <a:p>
            <a:pPr algn="ctr"/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Fonte: Autor (2016).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729525" y="20503303"/>
            <a:ext cx="13320211" cy="19844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14757038" y="10018291"/>
            <a:ext cx="13320211" cy="10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983" y="15445435"/>
            <a:ext cx="4306824" cy="3413760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14766564" y="20541935"/>
            <a:ext cx="13320211" cy="104336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Discussão</a:t>
            </a:r>
          </a:p>
          <a:p>
            <a:pPr algn="ctr"/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Texto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</a:t>
            </a:r>
          </a:p>
          <a:p>
            <a:pPr algn="just"/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 Tabela 1, representa os resultados obtidos de tensão e corrente dos motores avaliados.</a:t>
            </a: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Tabela 1 – Resultados obtidos de tensão e corrente dos motores avaliados.</a:t>
            </a:r>
          </a:p>
          <a:p>
            <a:pPr algn="ctr"/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Fonte: Próprio Autor.</a:t>
            </a: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14766564" y="30988317"/>
            <a:ext cx="13320211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Considerações Finais</a:t>
            </a:r>
          </a:p>
          <a:p>
            <a:pPr algn="ctr"/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Texto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texto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14772917" y="36359453"/>
            <a:ext cx="13320211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Referências</a:t>
            </a:r>
          </a:p>
          <a:p>
            <a:pPr algn="ctr"/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Referência 1</a:t>
            </a:r>
          </a:p>
          <a:p>
            <a:pPr algn="just"/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Referência 2</a:t>
            </a:r>
          </a:p>
          <a:p>
            <a:pPr algn="just"/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Referência 3</a:t>
            </a:r>
          </a:p>
          <a:p>
            <a:pPr algn="just"/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426259"/>
              </p:ext>
            </p:extLst>
          </p:nvPr>
        </p:nvGraphicFramePr>
        <p:xfrm>
          <a:off x="16867119" y="27103545"/>
          <a:ext cx="9149036" cy="2212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8297">
                  <a:extLst>
                    <a:ext uri="{9D8B030D-6E8A-4147-A177-3AD203B41FA5}">
                      <a16:colId xmlns:a16="http://schemas.microsoft.com/office/drawing/2014/main" val="1651139161"/>
                    </a:ext>
                  </a:extLst>
                </a:gridCol>
                <a:gridCol w="3720828">
                  <a:extLst>
                    <a:ext uri="{9D8B030D-6E8A-4147-A177-3AD203B41FA5}">
                      <a16:colId xmlns:a16="http://schemas.microsoft.com/office/drawing/2014/main" val="1243295462"/>
                    </a:ext>
                  </a:extLst>
                </a:gridCol>
                <a:gridCol w="3199911">
                  <a:extLst>
                    <a:ext uri="{9D8B030D-6E8A-4147-A177-3AD203B41FA5}">
                      <a16:colId xmlns:a16="http://schemas.microsoft.com/office/drawing/2014/main" val="3639665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8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Motor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8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Tensão (V)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8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Corrente (mA)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527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8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8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8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50,3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886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8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8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12,3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8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50,1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568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8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8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12,4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8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50,6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76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841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82</Words>
  <Application>Microsoft Office PowerPoint</Application>
  <PresentationFormat>Personalizar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Me. Paulo Sérgio Barbosa dos Santos</dc:creator>
  <cp:lastModifiedBy>Paulo Santos</cp:lastModifiedBy>
  <cp:revision>17</cp:revision>
  <dcterms:created xsi:type="dcterms:W3CDTF">2016-05-04T12:25:20Z</dcterms:created>
  <dcterms:modified xsi:type="dcterms:W3CDTF">2016-08-04T22:11:27Z</dcterms:modified>
</cp:coreProperties>
</file>