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5AF57A-67CD-423E-A8AD-022A7FED152F}" v="12" dt="2020-05-18T18:33:59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user/aiedonline" TargetMode="External"/><Relationship Id="rId2" Type="http://schemas.openxmlformats.org/officeDocument/2006/relationships/hyperlink" Target="http://www.aied.com.b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lamav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1212A-BE31-4423-BCED-758B897C8B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Criando tarefas pelo cron  </a:t>
            </a:r>
            <a:r>
              <a:rPr lang="pt-BR" dirty="0" err="1"/>
              <a:t>linux</a:t>
            </a:r>
            <a:r>
              <a:rPr lang="pt-BR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620F81-7A1E-4871-97B8-64BDB9EA7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Sistemas </a:t>
            </a:r>
            <a:r>
              <a:rPr lang="pt-BR"/>
              <a:t>operacionais LINUX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066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3E417-7BFE-429A-886F-2F94BDAD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cron: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F8A614-F2F7-4B75-9E48-75481EBFFE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O Cron é um agendador de tarefas baseado em tempo para sistemas operacionais baseados em unix. </a:t>
            </a:r>
          </a:p>
          <a:p>
            <a:r>
              <a:rPr lang="pt-BR" dirty="0"/>
              <a:t>Executa comandos ou scripts em shell em períodos definidos.</a:t>
            </a:r>
          </a:p>
          <a:p>
            <a:r>
              <a:rPr lang="pt-BR" dirty="0"/>
              <a:t>Útil para tarefas repetitivas.</a:t>
            </a:r>
          </a:p>
        </p:txBody>
      </p:sp>
    </p:spTree>
    <p:extLst>
      <p:ext uri="{BB962C8B-B14F-4D97-AF65-F5344CB8AC3E}">
        <p14:creationId xmlns:p14="http://schemas.microsoft.com/office/powerpoint/2010/main" val="206030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90D80-A4DB-43B7-AE3B-62BE1356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Clamav - Antivírus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CD5926-4FEE-4C18-AB85-28797D964C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err="1"/>
              <a:t>Antivirus</a:t>
            </a:r>
            <a:r>
              <a:rPr lang="pt-BR" dirty="0"/>
              <a:t> baseado em software livre</a:t>
            </a:r>
          </a:p>
          <a:p>
            <a:r>
              <a:rPr lang="pt-BR" dirty="0"/>
              <a:t>Conjunto de ferramentas, multiplataforma e de código aberto</a:t>
            </a:r>
          </a:p>
          <a:p>
            <a:r>
              <a:rPr lang="pt-BR" dirty="0"/>
              <a:t>Usado principalmente em servidores de e-mail (no lado servidor)</a:t>
            </a:r>
          </a:p>
          <a:p>
            <a:r>
              <a:rPr lang="pt-BR" dirty="0"/>
              <a:t>Instalando clamav </a:t>
            </a:r>
            <a:r>
              <a:rPr lang="pt-BR" dirty="0">
                <a:sym typeface="Wingdings" panose="05000000000000000000" pitchFamily="2" charset="2"/>
              </a:rPr>
              <a:t> apt-get install clamav</a:t>
            </a:r>
          </a:p>
          <a:p>
            <a:r>
              <a:rPr lang="pt-BR" dirty="0">
                <a:sym typeface="Wingdings" panose="05000000000000000000" pitchFamily="2" charset="2"/>
              </a:rPr>
              <a:t>Atualizando base de dados do clamav  freshclam  -v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92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28017-0F5D-4CFD-B22C-E84F335E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Proposta: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82A085-C58E-4A43-BD73-B345D5A89A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Usar o cron para Criar uma tarefa de escaneamento de vírus em uma pasta utilizando o clamav.</a:t>
            </a:r>
          </a:p>
          <a:p>
            <a:r>
              <a:rPr lang="pt-BR" dirty="0"/>
              <a:t>Sistema operacional debian 10</a:t>
            </a:r>
          </a:p>
        </p:txBody>
      </p:sp>
    </p:spTree>
    <p:extLst>
      <p:ext uri="{BB962C8B-B14F-4D97-AF65-F5344CB8AC3E}">
        <p14:creationId xmlns:p14="http://schemas.microsoft.com/office/powerpoint/2010/main" val="107616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EC39C-694D-482A-9FD2-61758FF1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2C01DB-5B8A-42E3-B8D1-A019226801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Fatec ZONA LESTE – SISTEMAS OPRACIONAIS II</a:t>
            </a:r>
          </a:p>
          <a:p>
            <a:r>
              <a:rPr lang="pt-BR" dirty="0"/>
              <a:t>Professor Wellington de Oliveira</a:t>
            </a:r>
          </a:p>
          <a:p>
            <a:r>
              <a:rPr lang="pt-BR" dirty="0">
                <a:hlinkClick r:id="rId2"/>
              </a:rPr>
              <a:t>http://www.aied.com.br/</a:t>
            </a:r>
            <a:endParaRPr lang="pt-BR" dirty="0"/>
          </a:p>
          <a:p>
            <a:r>
              <a:rPr lang="pt-BR" dirty="0">
                <a:hlinkClick r:id="rId3"/>
              </a:rPr>
              <a:t>https://www.youtube.com/user/aiedonline</a:t>
            </a:r>
            <a:endParaRPr lang="pt-BR" dirty="0"/>
          </a:p>
          <a:p>
            <a:r>
              <a:rPr lang="pt-BR" dirty="0">
                <a:hlinkClick r:id="rId4"/>
              </a:rPr>
              <a:t>https://www.clamav.net/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471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89F403F184394692B76DD420158AD5" ma:contentTypeVersion="7" ma:contentTypeDescription="Create a new document." ma:contentTypeScope="" ma:versionID="0a6053bb1782dcfc43d217ab6431ee73">
  <xsd:schema xmlns:xsd="http://www.w3.org/2001/XMLSchema" xmlns:xs="http://www.w3.org/2001/XMLSchema" xmlns:p="http://schemas.microsoft.com/office/2006/metadata/properties" xmlns:ns3="011f9b4e-ea2c-4c9e-b143-122d2cf321e4" xmlns:ns4="d3caaa7e-a5ac-492a-9cf7-09f1eb886e0c" targetNamespace="http://schemas.microsoft.com/office/2006/metadata/properties" ma:root="true" ma:fieldsID="4181bc4d8f02b4542fe16b7ce74434cf" ns3:_="" ns4:_="">
    <xsd:import namespace="011f9b4e-ea2c-4c9e-b143-122d2cf321e4"/>
    <xsd:import namespace="d3caaa7e-a5ac-492a-9cf7-09f1eb886e0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1f9b4e-ea2c-4c9e-b143-122d2cf321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caaa7e-a5ac-492a-9cf7-09f1eb886e0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B1947F-1AD2-44C9-B235-4AC777EBFD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1f9b4e-ea2c-4c9e-b143-122d2cf321e4"/>
    <ds:schemaRef ds:uri="d3caaa7e-a5ac-492a-9cf7-09f1eb886e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51BB1A-F15E-451A-B6D3-C0CC2AC8EC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9636DD-E3CD-4AFC-BEDE-A71F581D705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24</TotalTime>
  <Words>154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Impact</vt:lpstr>
      <vt:lpstr>Evento Principal</vt:lpstr>
      <vt:lpstr>Criando tarefas pelo cron  linux </vt:lpstr>
      <vt:lpstr>Sobre o cron:</vt:lpstr>
      <vt:lpstr>Clamav - Antivírus</vt:lpstr>
      <vt:lpstr>Proposta: 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Criando tarefas pelo cron  linux</dc:title>
  <dc:creator>LUIZ SANTOS</dc:creator>
  <cp:lastModifiedBy>LUIZ FERNANDO GERALDO DOS SANTOS</cp:lastModifiedBy>
  <cp:revision>2</cp:revision>
  <dcterms:created xsi:type="dcterms:W3CDTF">2020-05-18T18:12:57Z</dcterms:created>
  <dcterms:modified xsi:type="dcterms:W3CDTF">2020-05-19T06:58:44Z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0x0101008489F403F184394692B76DD420158AD5</vt:lpwstr>
  </property>
</Properties>
</file>