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ubik Medium"/>
      <p:regular r:id="rId19"/>
      <p:bold r:id="rId20"/>
      <p:italic r:id="rId21"/>
      <p:boldItalic r:id="rId22"/>
    </p:embeddedFont>
    <p:embeddedFont>
      <p:font typeface="Roboto"/>
      <p:regular r:id="rId23"/>
      <p:bold r:id="rId24"/>
      <p:italic r:id="rId25"/>
      <p:boldItalic r:id="rId26"/>
    </p:embeddedFont>
    <p:embeddedFont>
      <p:font typeface="Overpass Black"/>
      <p:bold r:id="rId27"/>
      <p:boldItalic r:id="rId28"/>
    </p:embeddedFont>
    <p:embeddedFont>
      <p:font typeface="Overpass"/>
      <p:regular r:id="rId29"/>
      <p:bold r:id="rId30"/>
      <p:italic r:id="rId31"/>
      <p:boldItalic r:id="rId32"/>
    </p:embeddedFont>
    <p:embeddedFont>
      <p:font typeface="Manrope Medium"/>
      <p:regular r:id="rId33"/>
      <p:bold r:id="rId34"/>
    </p:embeddedFont>
    <p:embeddedFont>
      <p:font typeface="Overpass Light"/>
      <p:regular r:id="rId35"/>
      <p:bold r:id="rId36"/>
      <p:italic r:id="rId37"/>
      <p:boldItalic r:id="rId38"/>
    </p:embeddedFont>
    <p:embeddedFont>
      <p:font typeface="Rubik Black"/>
      <p:bold r:id="rId39"/>
      <p:boldItalic r:id="rId40"/>
    </p:embeddedFont>
    <p:embeddedFont>
      <p:font typeface="Rubik"/>
      <p:regular r:id="rId41"/>
      <p:bold r:id="rId42"/>
      <p:italic r:id="rId43"/>
      <p:boldItalic r:id="rId44"/>
    </p:embeddedFont>
    <p:embeddedFont>
      <p:font typeface="Be Vietnam Pro"/>
      <p:regular r:id="rId45"/>
      <p:bold r:id="rId46"/>
      <p:italic r:id="rId47"/>
      <p:boldItalic r:id="rId48"/>
    </p:embeddedFont>
    <p:embeddedFont>
      <p:font typeface="Rubik SemiBold"/>
      <p:regular r:id="rId49"/>
      <p:bold r:id="rId50"/>
      <p:italic r:id="rId51"/>
      <p:boldItalic r:id="rId52"/>
    </p:embeddedFont>
    <p:embeddedFont>
      <p:font typeface="Be Vietnam Pro Medium"/>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81B5942-0BDF-4476-85BD-36435A2CB573}">
  <a:tblStyle styleId="{281B5942-0BDF-4476-85BD-36435A2CB57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C59D6E2-B9E4-4DC8-B12B-9CEC5098E168}"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ubikBlack-boldItalic.fntdata"/><Relationship Id="rId42" Type="http://schemas.openxmlformats.org/officeDocument/2006/relationships/font" Target="fonts/Rubik-bold.fntdata"/><Relationship Id="rId41" Type="http://schemas.openxmlformats.org/officeDocument/2006/relationships/font" Target="fonts/Rubik-regular.fntdata"/><Relationship Id="rId44" Type="http://schemas.openxmlformats.org/officeDocument/2006/relationships/font" Target="fonts/Rubik-boldItalic.fntdata"/><Relationship Id="rId43" Type="http://schemas.openxmlformats.org/officeDocument/2006/relationships/font" Target="fonts/Rubik-italic.fntdata"/><Relationship Id="rId46" Type="http://schemas.openxmlformats.org/officeDocument/2006/relationships/font" Target="fonts/BeVietnamPro-bold.fntdata"/><Relationship Id="rId45" Type="http://schemas.openxmlformats.org/officeDocument/2006/relationships/font" Target="fonts/BeVietnamPr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BeVietnamPro-boldItalic.fntdata"/><Relationship Id="rId47" Type="http://schemas.openxmlformats.org/officeDocument/2006/relationships/font" Target="fonts/BeVietnamPro-italic.fntdata"/><Relationship Id="rId49" Type="http://schemas.openxmlformats.org/officeDocument/2006/relationships/font" Target="fonts/RubikSemiBo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verpass-italic.fntdata"/><Relationship Id="rId30" Type="http://schemas.openxmlformats.org/officeDocument/2006/relationships/font" Target="fonts/Overpass-bold.fntdata"/><Relationship Id="rId33" Type="http://schemas.openxmlformats.org/officeDocument/2006/relationships/font" Target="fonts/ManropeMedium-regular.fntdata"/><Relationship Id="rId32" Type="http://schemas.openxmlformats.org/officeDocument/2006/relationships/font" Target="fonts/Overpass-boldItalic.fntdata"/><Relationship Id="rId35" Type="http://schemas.openxmlformats.org/officeDocument/2006/relationships/font" Target="fonts/OverpassLight-regular.fntdata"/><Relationship Id="rId34" Type="http://schemas.openxmlformats.org/officeDocument/2006/relationships/font" Target="fonts/ManropeMedium-bold.fntdata"/><Relationship Id="rId37" Type="http://schemas.openxmlformats.org/officeDocument/2006/relationships/font" Target="fonts/OverpassLight-italic.fntdata"/><Relationship Id="rId36" Type="http://schemas.openxmlformats.org/officeDocument/2006/relationships/font" Target="fonts/OverpassLight-bold.fntdata"/><Relationship Id="rId39" Type="http://schemas.openxmlformats.org/officeDocument/2006/relationships/font" Target="fonts/RubikBlack-bold.fntdata"/><Relationship Id="rId38" Type="http://schemas.openxmlformats.org/officeDocument/2006/relationships/font" Target="fonts/OverpassLight-boldItalic.fntdata"/><Relationship Id="rId20" Type="http://schemas.openxmlformats.org/officeDocument/2006/relationships/font" Target="fonts/RubikMedium-bold.fntdata"/><Relationship Id="rId22" Type="http://schemas.openxmlformats.org/officeDocument/2006/relationships/font" Target="fonts/RubikMedium-boldItalic.fntdata"/><Relationship Id="rId21" Type="http://schemas.openxmlformats.org/officeDocument/2006/relationships/font" Target="fonts/RubikMedium-italic.fntdata"/><Relationship Id="rId24" Type="http://schemas.openxmlformats.org/officeDocument/2006/relationships/font" Target="fonts/Roboto-bold.fntdata"/><Relationship Id="rId23" Type="http://schemas.openxmlformats.org/officeDocument/2006/relationships/font" Target="fonts/Roboto-regular.fntdata"/><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OverpassBlack-boldItalic.fntdata"/><Relationship Id="rId27" Type="http://schemas.openxmlformats.org/officeDocument/2006/relationships/font" Target="fonts/OverpassBlack-bold.fntdata"/><Relationship Id="rId29" Type="http://schemas.openxmlformats.org/officeDocument/2006/relationships/font" Target="fonts/Overpass-regular.fntdata"/><Relationship Id="rId51" Type="http://schemas.openxmlformats.org/officeDocument/2006/relationships/font" Target="fonts/RubikSemiBold-italic.fntdata"/><Relationship Id="rId50" Type="http://schemas.openxmlformats.org/officeDocument/2006/relationships/font" Target="fonts/RubikSemiBold-bold.fntdata"/><Relationship Id="rId53" Type="http://schemas.openxmlformats.org/officeDocument/2006/relationships/font" Target="fonts/BeVietnamProMedium-regular.fntdata"/><Relationship Id="rId52" Type="http://schemas.openxmlformats.org/officeDocument/2006/relationships/font" Target="fonts/RubikSemiBold-boldItalic.fntdata"/><Relationship Id="rId11" Type="http://schemas.openxmlformats.org/officeDocument/2006/relationships/slide" Target="slides/slide6.xml"/><Relationship Id="rId55" Type="http://schemas.openxmlformats.org/officeDocument/2006/relationships/font" Target="fonts/BeVietnamProMedium-italic.fntdata"/><Relationship Id="rId10" Type="http://schemas.openxmlformats.org/officeDocument/2006/relationships/slide" Target="slides/slide5.xml"/><Relationship Id="rId54" Type="http://schemas.openxmlformats.org/officeDocument/2006/relationships/font" Target="fonts/BeVietnamProMedium-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BeVietnamProMedium-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ubikMedium-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a03b2fe1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a03b2fe1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6" name="Shape 1516"/>
        <p:cNvGrpSpPr/>
        <p:nvPr/>
      </p:nvGrpSpPr>
      <p:grpSpPr>
        <a:xfrm>
          <a:off x="0" y="0"/>
          <a:ext cx="0" cy="0"/>
          <a:chOff x="0" y="0"/>
          <a:chExt cx="0" cy="0"/>
        </a:xfrm>
      </p:grpSpPr>
      <p:sp>
        <p:nvSpPr>
          <p:cNvPr id="1517" name="Google Shape;1517;g2798351abb6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8" name="Google Shape;1518;g2798351abb6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111111"/>
                </a:solidFill>
                <a:latin typeface="Roboto"/>
                <a:ea typeface="Roboto"/>
                <a:cs typeface="Roboto"/>
                <a:sym typeface="Roboto"/>
              </a:rPr>
              <a:t>The Sharpe ratio is a measure of a portfolio's risk-adjusted return. The higher the Sharpe ratio, the better the portfolio. The highest Sharpe ratio in the chart is around 1.6, meaning that this portfolio has a high return relative to its risk. The lowest Sharpe ratio is around 0.4, meaning that this portfolio has a low return relative to its risk.</a:t>
            </a:r>
            <a:endParaRPr sz="1200">
              <a:solidFill>
                <a:srgbClr val="11111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111111"/>
              </a:solidFill>
              <a:latin typeface="Roboto"/>
              <a:ea typeface="Roboto"/>
              <a:cs typeface="Roboto"/>
              <a:sym typeface="Roboto"/>
            </a:endParaRPr>
          </a:p>
          <a:p>
            <a:pPr indent="0" lvl="0" marL="0" rtl="0" algn="l">
              <a:spcBef>
                <a:spcPts val="0"/>
              </a:spcBef>
              <a:spcAft>
                <a:spcPts val="0"/>
              </a:spcAft>
              <a:buNone/>
            </a:pPr>
            <a:r>
              <a:rPr lang="en" sz="1200">
                <a:solidFill>
                  <a:srgbClr val="111111"/>
                </a:solidFill>
                <a:latin typeface="Roboto"/>
                <a:ea typeface="Roboto"/>
                <a:cs typeface="Roboto"/>
                <a:sym typeface="Roboto"/>
              </a:rPr>
              <a:t>Systematic risk measures the risk inherent in a portfolio. The highest systematic risk in the chart is around 1.4, which means that this portfolio has a high risk. The lowest systematic risk is around 0.8, meaning that this portfolio has low risk.</a:t>
            </a:r>
            <a:endParaRPr sz="1200">
              <a:solidFill>
                <a:srgbClr val="111111"/>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5" name="Shape 1545"/>
        <p:cNvGrpSpPr/>
        <p:nvPr/>
      </p:nvGrpSpPr>
      <p:grpSpPr>
        <a:xfrm>
          <a:off x="0" y="0"/>
          <a:ext cx="0" cy="0"/>
          <a:chOff x="0" y="0"/>
          <a:chExt cx="0" cy="0"/>
        </a:xfrm>
      </p:grpSpPr>
      <p:sp>
        <p:nvSpPr>
          <p:cNvPr id="1546" name="Google Shape;1546;g2798351abb6_1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7" name="Google Shape;1547;g2798351abb6_1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bar chart above shows the annual returns for each portfolio. The bars are blue in color and increase in height from left to right, meaning that annual returns have increased over time. The highest bar is at 9.222 on the x-axis and has a height of around 0.215 on the y-axis, meaning that the associated portfolio has the highest annual return. The lowest bar is 4.16224 on the x-axis and has a height of around 0.075 on the y-axis, meaning that the associated portfolio has the lowest annual return.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5" name="Shape 1575"/>
        <p:cNvGrpSpPr/>
        <p:nvPr/>
      </p:nvGrpSpPr>
      <p:grpSpPr>
        <a:xfrm>
          <a:off x="0" y="0"/>
          <a:ext cx="0" cy="0"/>
          <a:chOff x="0" y="0"/>
          <a:chExt cx="0" cy="0"/>
        </a:xfrm>
      </p:grpSpPr>
      <p:sp>
        <p:nvSpPr>
          <p:cNvPr id="1576" name="Google Shape;1576;g2798351abb6_1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7" name="Google Shape;1577;g2798351abb6_1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0" name="Shape 1590"/>
        <p:cNvGrpSpPr/>
        <p:nvPr/>
      </p:nvGrpSpPr>
      <p:grpSpPr>
        <a:xfrm>
          <a:off x="0" y="0"/>
          <a:ext cx="0" cy="0"/>
          <a:chOff x="0" y="0"/>
          <a:chExt cx="0" cy="0"/>
        </a:xfrm>
      </p:grpSpPr>
      <p:sp>
        <p:nvSpPr>
          <p:cNvPr id="1591" name="Google Shape;1591;g2798351abb6_1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2" name="Google Shape;1592;g2798351abb6_1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gb93315ce3a_0_1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4" name="Google Shape;1134;gb93315ce3a_0_1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b93315ce3a_0_1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b93315ce3a_0_1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6" name="Shape 1286"/>
        <p:cNvGrpSpPr/>
        <p:nvPr/>
      </p:nvGrpSpPr>
      <p:grpSpPr>
        <a:xfrm>
          <a:off x="0" y="0"/>
          <a:ext cx="0" cy="0"/>
          <a:chOff x="0" y="0"/>
          <a:chExt cx="0" cy="0"/>
        </a:xfrm>
      </p:grpSpPr>
      <p:sp>
        <p:nvSpPr>
          <p:cNvPr id="1287" name="Google Shape;1287;g841d7bf59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8" name="Google Shape;1288;g841d7bf59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gb6ff818d65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7" name="Google Shape;1307;gb6ff818d65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3" name="Shape 1393"/>
        <p:cNvGrpSpPr/>
        <p:nvPr/>
      </p:nvGrpSpPr>
      <p:grpSpPr>
        <a:xfrm>
          <a:off x="0" y="0"/>
          <a:ext cx="0" cy="0"/>
          <a:chOff x="0" y="0"/>
          <a:chExt cx="0" cy="0"/>
        </a:xfrm>
      </p:grpSpPr>
      <p:sp>
        <p:nvSpPr>
          <p:cNvPr id="1394" name="Google Shape;1394;g2798245f8ad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5" name="Google Shape;1395;g2798245f8ad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3" name="Shape 1413"/>
        <p:cNvGrpSpPr/>
        <p:nvPr/>
      </p:nvGrpSpPr>
      <p:grpSpPr>
        <a:xfrm>
          <a:off x="0" y="0"/>
          <a:ext cx="0" cy="0"/>
          <a:chOff x="0" y="0"/>
          <a:chExt cx="0" cy="0"/>
        </a:xfrm>
      </p:grpSpPr>
      <p:sp>
        <p:nvSpPr>
          <p:cNvPr id="1414" name="Google Shape;1414;g2798245f8ad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5" name="Google Shape;1415;g2798245f8ad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9" name="Shape 1429"/>
        <p:cNvGrpSpPr/>
        <p:nvPr/>
      </p:nvGrpSpPr>
      <p:grpSpPr>
        <a:xfrm>
          <a:off x="0" y="0"/>
          <a:ext cx="0" cy="0"/>
          <a:chOff x="0" y="0"/>
          <a:chExt cx="0" cy="0"/>
        </a:xfrm>
      </p:grpSpPr>
      <p:sp>
        <p:nvSpPr>
          <p:cNvPr id="1430" name="Google Shape;1430;g2798351abb6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1" name="Google Shape;1431;g2798351abb6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5" name="Shape 1505"/>
        <p:cNvGrpSpPr/>
        <p:nvPr/>
      </p:nvGrpSpPr>
      <p:grpSpPr>
        <a:xfrm>
          <a:off x="0" y="0"/>
          <a:ext cx="0" cy="0"/>
          <a:chOff x="0" y="0"/>
          <a:chExt cx="0" cy="0"/>
        </a:xfrm>
      </p:grpSpPr>
      <p:sp>
        <p:nvSpPr>
          <p:cNvPr id="1506" name="Google Shape;1506;g2798351abb6_0_1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7" name="Google Shape;1507;g2798351abb6_0_1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616500" y="2655200"/>
            <a:ext cx="4645500" cy="1353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500"/>
              <a:buNone/>
              <a:defRPr sz="4500">
                <a:solidFill>
                  <a:schemeClr val="lt1"/>
                </a:solidFill>
              </a:defRPr>
            </a:lvl1pPr>
            <a:lvl2pPr lvl="1">
              <a:spcBef>
                <a:spcPts val="0"/>
              </a:spcBef>
              <a:spcAft>
                <a:spcPts val="0"/>
              </a:spcAft>
              <a:buClr>
                <a:schemeClr val="lt1"/>
              </a:buClr>
              <a:buSzPts val="4500"/>
              <a:buNone/>
              <a:defRPr sz="4500">
                <a:solidFill>
                  <a:schemeClr val="lt1"/>
                </a:solidFill>
              </a:defRPr>
            </a:lvl2pPr>
            <a:lvl3pPr lvl="2">
              <a:spcBef>
                <a:spcPts val="0"/>
              </a:spcBef>
              <a:spcAft>
                <a:spcPts val="0"/>
              </a:spcAft>
              <a:buClr>
                <a:schemeClr val="lt1"/>
              </a:buClr>
              <a:buSzPts val="4500"/>
              <a:buNone/>
              <a:defRPr sz="4500">
                <a:solidFill>
                  <a:schemeClr val="lt1"/>
                </a:solidFill>
              </a:defRPr>
            </a:lvl3pPr>
            <a:lvl4pPr lvl="3">
              <a:spcBef>
                <a:spcPts val="0"/>
              </a:spcBef>
              <a:spcAft>
                <a:spcPts val="0"/>
              </a:spcAft>
              <a:buClr>
                <a:schemeClr val="lt1"/>
              </a:buClr>
              <a:buSzPts val="4500"/>
              <a:buNone/>
              <a:defRPr sz="4500">
                <a:solidFill>
                  <a:schemeClr val="lt1"/>
                </a:solidFill>
              </a:defRPr>
            </a:lvl4pPr>
            <a:lvl5pPr lvl="4">
              <a:spcBef>
                <a:spcPts val="0"/>
              </a:spcBef>
              <a:spcAft>
                <a:spcPts val="0"/>
              </a:spcAft>
              <a:buClr>
                <a:schemeClr val="lt1"/>
              </a:buClr>
              <a:buSzPts val="4500"/>
              <a:buNone/>
              <a:defRPr sz="4500">
                <a:solidFill>
                  <a:schemeClr val="lt1"/>
                </a:solidFill>
              </a:defRPr>
            </a:lvl5pPr>
            <a:lvl6pPr lvl="5">
              <a:spcBef>
                <a:spcPts val="0"/>
              </a:spcBef>
              <a:spcAft>
                <a:spcPts val="0"/>
              </a:spcAft>
              <a:buClr>
                <a:schemeClr val="lt1"/>
              </a:buClr>
              <a:buSzPts val="4500"/>
              <a:buNone/>
              <a:defRPr sz="4500">
                <a:solidFill>
                  <a:schemeClr val="lt1"/>
                </a:solidFill>
              </a:defRPr>
            </a:lvl6pPr>
            <a:lvl7pPr lvl="6">
              <a:spcBef>
                <a:spcPts val="0"/>
              </a:spcBef>
              <a:spcAft>
                <a:spcPts val="0"/>
              </a:spcAft>
              <a:buClr>
                <a:schemeClr val="lt1"/>
              </a:buClr>
              <a:buSzPts val="4500"/>
              <a:buNone/>
              <a:defRPr sz="4500">
                <a:solidFill>
                  <a:schemeClr val="lt1"/>
                </a:solidFill>
              </a:defRPr>
            </a:lvl7pPr>
            <a:lvl8pPr lvl="7">
              <a:spcBef>
                <a:spcPts val="0"/>
              </a:spcBef>
              <a:spcAft>
                <a:spcPts val="0"/>
              </a:spcAft>
              <a:buClr>
                <a:schemeClr val="lt1"/>
              </a:buClr>
              <a:buSzPts val="4500"/>
              <a:buNone/>
              <a:defRPr sz="4500">
                <a:solidFill>
                  <a:schemeClr val="lt1"/>
                </a:solidFill>
              </a:defRPr>
            </a:lvl8pPr>
            <a:lvl9pPr lvl="8">
              <a:spcBef>
                <a:spcPts val="0"/>
              </a:spcBef>
              <a:spcAft>
                <a:spcPts val="0"/>
              </a:spcAft>
              <a:buClr>
                <a:schemeClr val="lt1"/>
              </a:buClr>
              <a:buSzPts val="4500"/>
              <a:buNone/>
              <a:defRPr sz="4500">
                <a:solidFill>
                  <a:schemeClr val="lt1"/>
                </a:solidFill>
              </a:defRPr>
            </a:lvl9pPr>
          </a:lstStyle>
          <a:p/>
        </p:txBody>
      </p:sp>
      <p:sp>
        <p:nvSpPr>
          <p:cNvPr id="10" name="Google Shape;10;p2"/>
          <p:cNvSpPr txBox="1"/>
          <p:nvPr>
            <p:ph idx="1" type="subTitle"/>
          </p:nvPr>
        </p:nvSpPr>
        <p:spPr>
          <a:xfrm>
            <a:off x="625822" y="4090600"/>
            <a:ext cx="3812400" cy="464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grpSp>
        <p:nvGrpSpPr>
          <p:cNvPr id="11" name="Google Shape;11;p2"/>
          <p:cNvGrpSpPr/>
          <p:nvPr/>
        </p:nvGrpSpPr>
        <p:grpSpPr>
          <a:xfrm>
            <a:off x="-1491519" y="-434710"/>
            <a:ext cx="3370993" cy="3912150"/>
            <a:chOff x="-1491519" y="2460890"/>
            <a:chExt cx="3370993" cy="3912150"/>
          </a:xfrm>
        </p:grpSpPr>
        <p:grpSp>
          <p:nvGrpSpPr>
            <p:cNvPr id="12" name="Google Shape;12;p2"/>
            <p:cNvGrpSpPr/>
            <p:nvPr/>
          </p:nvGrpSpPr>
          <p:grpSpPr>
            <a:xfrm rot="-2700000">
              <a:off x="-1236311" y="4077080"/>
              <a:ext cx="3167166" cy="299397"/>
              <a:chOff x="-304800" y="4182975"/>
              <a:chExt cx="3167197" cy="299400"/>
            </a:xfrm>
          </p:grpSpPr>
          <p:sp>
            <p:nvSpPr>
              <p:cNvPr id="13" name="Google Shape;13;p2"/>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 name="Google Shape;15;p2"/>
            <p:cNvGrpSpPr/>
            <p:nvPr/>
          </p:nvGrpSpPr>
          <p:grpSpPr>
            <a:xfrm rot="-2700000">
              <a:off x="-1849486" y="4077080"/>
              <a:ext cx="3167166" cy="299397"/>
              <a:chOff x="-304800" y="4182975"/>
              <a:chExt cx="3167197" cy="299400"/>
            </a:xfrm>
          </p:grpSpPr>
          <p:sp>
            <p:nvSpPr>
              <p:cNvPr id="16" name="Google Shape;16;p2"/>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 name="Google Shape;18;p2"/>
            <p:cNvSpPr/>
            <p:nvPr/>
          </p:nvSpPr>
          <p:spPr>
            <a:xfrm rot="-2700000">
              <a:off x="-540907" y="2968275"/>
              <a:ext cx="1559170" cy="29953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2"/>
            <p:cNvGrpSpPr/>
            <p:nvPr/>
          </p:nvGrpSpPr>
          <p:grpSpPr>
            <a:xfrm rot="-2700000">
              <a:off x="-929724" y="4997727"/>
              <a:ext cx="3167166" cy="299397"/>
              <a:chOff x="-304800" y="4182975"/>
              <a:chExt cx="3167197" cy="299400"/>
            </a:xfrm>
          </p:grpSpPr>
          <p:sp>
            <p:nvSpPr>
              <p:cNvPr id="20" name="Google Shape;20;p2"/>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rot="-2700000">
              <a:off x="-1542899" y="4997727"/>
              <a:ext cx="3167166" cy="299397"/>
              <a:chOff x="-304800" y="4182975"/>
              <a:chExt cx="3167197" cy="299400"/>
            </a:xfrm>
          </p:grpSpPr>
          <p:sp>
            <p:nvSpPr>
              <p:cNvPr id="23" name="Google Shape;23;p2"/>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0" name="Shape 140"/>
        <p:cNvGrpSpPr/>
        <p:nvPr/>
      </p:nvGrpSpPr>
      <p:grpSpPr>
        <a:xfrm>
          <a:off x="0" y="0"/>
          <a:ext cx="0" cy="0"/>
          <a:chOff x="0" y="0"/>
          <a:chExt cx="0" cy="0"/>
        </a:xfrm>
      </p:grpSpPr>
      <p:sp>
        <p:nvSpPr>
          <p:cNvPr id="141" name="Google Shape;141;p11"/>
          <p:cNvSpPr txBox="1"/>
          <p:nvPr>
            <p:ph hasCustomPrompt="1" type="title"/>
          </p:nvPr>
        </p:nvSpPr>
        <p:spPr>
          <a:xfrm>
            <a:off x="2613825" y="1106125"/>
            <a:ext cx="33042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12000"/>
              <a:buNone/>
              <a:defRPr sz="12000">
                <a:solidFill>
                  <a:schemeClr val="accent2"/>
                </a:solidFill>
              </a:defRPr>
            </a:lvl1pPr>
            <a:lvl2pPr lvl="1" algn="ctr">
              <a:spcBef>
                <a:spcPts val="0"/>
              </a:spcBef>
              <a:spcAft>
                <a:spcPts val="0"/>
              </a:spcAft>
              <a:buClr>
                <a:schemeClr val="accent2"/>
              </a:buClr>
              <a:buSzPts val="12000"/>
              <a:buNone/>
              <a:defRPr sz="12000">
                <a:solidFill>
                  <a:schemeClr val="accent2"/>
                </a:solidFill>
              </a:defRPr>
            </a:lvl2pPr>
            <a:lvl3pPr lvl="2" algn="ctr">
              <a:spcBef>
                <a:spcPts val="0"/>
              </a:spcBef>
              <a:spcAft>
                <a:spcPts val="0"/>
              </a:spcAft>
              <a:buClr>
                <a:schemeClr val="accent2"/>
              </a:buClr>
              <a:buSzPts val="12000"/>
              <a:buNone/>
              <a:defRPr sz="12000">
                <a:solidFill>
                  <a:schemeClr val="accent2"/>
                </a:solidFill>
              </a:defRPr>
            </a:lvl3pPr>
            <a:lvl4pPr lvl="3" algn="ctr">
              <a:spcBef>
                <a:spcPts val="0"/>
              </a:spcBef>
              <a:spcAft>
                <a:spcPts val="0"/>
              </a:spcAft>
              <a:buClr>
                <a:schemeClr val="accent2"/>
              </a:buClr>
              <a:buSzPts val="12000"/>
              <a:buNone/>
              <a:defRPr sz="12000">
                <a:solidFill>
                  <a:schemeClr val="accent2"/>
                </a:solidFill>
              </a:defRPr>
            </a:lvl4pPr>
            <a:lvl5pPr lvl="4" algn="ctr">
              <a:spcBef>
                <a:spcPts val="0"/>
              </a:spcBef>
              <a:spcAft>
                <a:spcPts val="0"/>
              </a:spcAft>
              <a:buClr>
                <a:schemeClr val="accent2"/>
              </a:buClr>
              <a:buSzPts val="12000"/>
              <a:buNone/>
              <a:defRPr sz="12000">
                <a:solidFill>
                  <a:schemeClr val="accent2"/>
                </a:solidFill>
              </a:defRPr>
            </a:lvl5pPr>
            <a:lvl6pPr lvl="5" algn="ctr">
              <a:spcBef>
                <a:spcPts val="0"/>
              </a:spcBef>
              <a:spcAft>
                <a:spcPts val="0"/>
              </a:spcAft>
              <a:buClr>
                <a:schemeClr val="accent2"/>
              </a:buClr>
              <a:buSzPts val="12000"/>
              <a:buNone/>
              <a:defRPr sz="12000">
                <a:solidFill>
                  <a:schemeClr val="accent2"/>
                </a:solidFill>
              </a:defRPr>
            </a:lvl6pPr>
            <a:lvl7pPr lvl="6" algn="ctr">
              <a:spcBef>
                <a:spcPts val="0"/>
              </a:spcBef>
              <a:spcAft>
                <a:spcPts val="0"/>
              </a:spcAft>
              <a:buClr>
                <a:schemeClr val="accent2"/>
              </a:buClr>
              <a:buSzPts val="12000"/>
              <a:buNone/>
              <a:defRPr sz="12000">
                <a:solidFill>
                  <a:schemeClr val="accent2"/>
                </a:solidFill>
              </a:defRPr>
            </a:lvl7pPr>
            <a:lvl8pPr lvl="7" algn="ctr">
              <a:spcBef>
                <a:spcPts val="0"/>
              </a:spcBef>
              <a:spcAft>
                <a:spcPts val="0"/>
              </a:spcAft>
              <a:buClr>
                <a:schemeClr val="accent2"/>
              </a:buClr>
              <a:buSzPts val="12000"/>
              <a:buNone/>
              <a:defRPr sz="12000">
                <a:solidFill>
                  <a:schemeClr val="accent2"/>
                </a:solidFill>
              </a:defRPr>
            </a:lvl8pPr>
            <a:lvl9pPr lvl="8" algn="ctr">
              <a:spcBef>
                <a:spcPts val="0"/>
              </a:spcBef>
              <a:spcAft>
                <a:spcPts val="0"/>
              </a:spcAft>
              <a:buClr>
                <a:schemeClr val="accent2"/>
              </a:buClr>
              <a:buSzPts val="12000"/>
              <a:buNone/>
              <a:defRPr sz="12000">
                <a:solidFill>
                  <a:schemeClr val="accent2"/>
                </a:solidFill>
              </a:defRPr>
            </a:lvl9pPr>
          </a:lstStyle>
          <a:p>
            <a:r>
              <a:t>xx%</a:t>
            </a:r>
          </a:p>
        </p:txBody>
      </p:sp>
      <p:grpSp>
        <p:nvGrpSpPr>
          <p:cNvPr id="142" name="Google Shape;142;p11"/>
          <p:cNvGrpSpPr/>
          <p:nvPr/>
        </p:nvGrpSpPr>
        <p:grpSpPr>
          <a:xfrm>
            <a:off x="7633122" y="1542425"/>
            <a:ext cx="3064406" cy="3371877"/>
            <a:chOff x="7709322" y="1333607"/>
            <a:chExt cx="3064406" cy="3371877"/>
          </a:xfrm>
        </p:grpSpPr>
        <p:grpSp>
          <p:nvGrpSpPr>
            <p:cNvPr id="143" name="Google Shape;143;p11"/>
            <p:cNvGrpSpPr/>
            <p:nvPr/>
          </p:nvGrpSpPr>
          <p:grpSpPr>
            <a:xfrm rot="8100000">
              <a:off x="7657942" y="2409523"/>
              <a:ext cx="3167166" cy="299397"/>
              <a:chOff x="-304800" y="4182975"/>
              <a:chExt cx="3167197" cy="299400"/>
            </a:xfrm>
          </p:grpSpPr>
          <p:sp>
            <p:nvSpPr>
              <p:cNvPr id="144" name="Google Shape;144;p11"/>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11"/>
            <p:cNvGrpSpPr/>
            <p:nvPr/>
          </p:nvGrpSpPr>
          <p:grpSpPr>
            <a:xfrm rot="8100000">
              <a:off x="7351354" y="3330170"/>
              <a:ext cx="3167166" cy="299397"/>
              <a:chOff x="-304800" y="4182975"/>
              <a:chExt cx="3167197" cy="299400"/>
            </a:xfrm>
          </p:grpSpPr>
          <p:sp>
            <p:nvSpPr>
              <p:cNvPr id="147" name="Google Shape;147;p11"/>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11"/>
            <p:cNvGrpSpPr/>
            <p:nvPr/>
          </p:nvGrpSpPr>
          <p:grpSpPr>
            <a:xfrm rot="8100000">
              <a:off x="7964529" y="3330170"/>
              <a:ext cx="3167166" cy="299397"/>
              <a:chOff x="-304800" y="4182975"/>
              <a:chExt cx="3167197" cy="299400"/>
            </a:xfrm>
          </p:grpSpPr>
          <p:sp>
            <p:nvSpPr>
              <p:cNvPr id="150" name="Google Shape;150;p11"/>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2" name="Google Shape;152;p11"/>
          <p:cNvSpPr txBox="1"/>
          <p:nvPr>
            <p:ph idx="1" type="subTitle"/>
          </p:nvPr>
        </p:nvSpPr>
        <p:spPr>
          <a:xfrm>
            <a:off x="2708200" y="2904950"/>
            <a:ext cx="3115500" cy="68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None/>
              <a:defRPr>
                <a:solidFill>
                  <a:schemeClr val="accent2"/>
                </a:solidFill>
              </a:defRPr>
            </a:lvl1pPr>
            <a:lvl2pPr lvl="1" rtl="0" algn="ctr">
              <a:lnSpc>
                <a:spcPct val="100000"/>
              </a:lnSpc>
              <a:spcBef>
                <a:spcPts val="0"/>
              </a:spcBef>
              <a:spcAft>
                <a:spcPts val="0"/>
              </a:spcAft>
              <a:buClr>
                <a:schemeClr val="accent2"/>
              </a:buClr>
              <a:buSzPts val="1600"/>
              <a:buNone/>
              <a:defRPr sz="1600">
                <a:solidFill>
                  <a:schemeClr val="accent2"/>
                </a:solidFill>
              </a:defRPr>
            </a:lvl2pPr>
            <a:lvl3pPr lvl="2" rtl="0" algn="ctr">
              <a:lnSpc>
                <a:spcPct val="100000"/>
              </a:lnSpc>
              <a:spcBef>
                <a:spcPts val="0"/>
              </a:spcBef>
              <a:spcAft>
                <a:spcPts val="0"/>
              </a:spcAft>
              <a:buClr>
                <a:schemeClr val="accent2"/>
              </a:buClr>
              <a:buSzPts val="1600"/>
              <a:buNone/>
              <a:defRPr sz="1600">
                <a:solidFill>
                  <a:schemeClr val="accent2"/>
                </a:solidFill>
              </a:defRPr>
            </a:lvl3pPr>
            <a:lvl4pPr lvl="3" rtl="0" algn="ctr">
              <a:lnSpc>
                <a:spcPct val="100000"/>
              </a:lnSpc>
              <a:spcBef>
                <a:spcPts val="0"/>
              </a:spcBef>
              <a:spcAft>
                <a:spcPts val="0"/>
              </a:spcAft>
              <a:buClr>
                <a:schemeClr val="accent2"/>
              </a:buClr>
              <a:buSzPts val="1600"/>
              <a:buNone/>
              <a:defRPr sz="1600">
                <a:solidFill>
                  <a:schemeClr val="accent2"/>
                </a:solidFill>
              </a:defRPr>
            </a:lvl4pPr>
            <a:lvl5pPr lvl="4" rtl="0" algn="ctr">
              <a:lnSpc>
                <a:spcPct val="100000"/>
              </a:lnSpc>
              <a:spcBef>
                <a:spcPts val="0"/>
              </a:spcBef>
              <a:spcAft>
                <a:spcPts val="0"/>
              </a:spcAft>
              <a:buClr>
                <a:schemeClr val="accent2"/>
              </a:buClr>
              <a:buSzPts val="1600"/>
              <a:buNone/>
              <a:defRPr sz="1600">
                <a:solidFill>
                  <a:schemeClr val="accent2"/>
                </a:solidFill>
              </a:defRPr>
            </a:lvl5pPr>
            <a:lvl6pPr lvl="5" rtl="0" algn="ctr">
              <a:lnSpc>
                <a:spcPct val="100000"/>
              </a:lnSpc>
              <a:spcBef>
                <a:spcPts val="0"/>
              </a:spcBef>
              <a:spcAft>
                <a:spcPts val="0"/>
              </a:spcAft>
              <a:buClr>
                <a:schemeClr val="accent2"/>
              </a:buClr>
              <a:buSzPts val="1600"/>
              <a:buNone/>
              <a:defRPr sz="1600">
                <a:solidFill>
                  <a:schemeClr val="accent2"/>
                </a:solidFill>
              </a:defRPr>
            </a:lvl6pPr>
            <a:lvl7pPr lvl="6" rtl="0" algn="ctr">
              <a:lnSpc>
                <a:spcPct val="100000"/>
              </a:lnSpc>
              <a:spcBef>
                <a:spcPts val="0"/>
              </a:spcBef>
              <a:spcAft>
                <a:spcPts val="0"/>
              </a:spcAft>
              <a:buClr>
                <a:schemeClr val="accent2"/>
              </a:buClr>
              <a:buSzPts val="1600"/>
              <a:buNone/>
              <a:defRPr sz="1600">
                <a:solidFill>
                  <a:schemeClr val="accent2"/>
                </a:solidFill>
              </a:defRPr>
            </a:lvl7pPr>
            <a:lvl8pPr lvl="7" rtl="0" algn="ctr">
              <a:lnSpc>
                <a:spcPct val="100000"/>
              </a:lnSpc>
              <a:spcBef>
                <a:spcPts val="0"/>
              </a:spcBef>
              <a:spcAft>
                <a:spcPts val="0"/>
              </a:spcAft>
              <a:buClr>
                <a:schemeClr val="accent2"/>
              </a:buClr>
              <a:buSzPts val="1600"/>
              <a:buNone/>
              <a:defRPr sz="1600">
                <a:solidFill>
                  <a:schemeClr val="accent2"/>
                </a:solidFill>
              </a:defRPr>
            </a:lvl8pPr>
            <a:lvl9pPr lvl="8" rtl="0" algn="ctr">
              <a:lnSpc>
                <a:spcPct val="100000"/>
              </a:lnSpc>
              <a:spcBef>
                <a:spcPts val="0"/>
              </a:spcBef>
              <a:spcAft>
                <a:spcPts val="0"/>
              </a:spcAft>
              <a:buClr>
                <a:schemeClr val="accent2"/>
              </a:buClr>
              <a:buSzPts val="1600"/>
              <a:buNone/>
              <a:defRPr sz="1600">
                <a:solidFill>
                  <a:schemeClr val="accent2"/>
                </a:solidFill>
              </a:defRPr>
            </a:lvl9pPr>
          </a:lstStyle>
          <a:p/>
        </p:txBody>
      </p:sp>
      <p:grpSp>
        <p:nvGrpSpPr>
          <p:cNvPr id="153" name="Google Shape;153;p11"/>
          <p:cNvGrpSpPr/>
          <p:nvPr/>
        </p:nvGrpSpPr>
        <p:grpSpPr>
          <a:xfrm>
            <a:off x="-1491519" y="105563"/>
            <a:ext cx="3064406" cy="2451231"/>
            <a:chOff x="-1491519" y="3001163"/>
            <a:chExt cx="3064406" cy="2451231"/>
          </a:xfrm>
        </p:grpSpPr>
        <p:grpSp>
          <p:nvGrpSpPr>
            <p:cNvPr id="154" name="Google Shape;154;p11"/>
            <p:cNvGrpSpPr/>
            <p:nvPr/>
          </p:nvGrpSpPr>
          <p:grpSpPr>
            <a:xfrm rot="-2700000">
              <a:off x="-1236311" y="4077080"/>
              <a:ext cx="3167166" cy="299397"/>
              <a:chOff x="-304800" y="4182975"/>
              <a:chExt cx="3167197" cy="299400"/>
            </a:xfrm>
          </p:grpSpPr>
          <p:sp>
            <p:nvSpPr>
              <p:cNvPr id="155" name="Google Shape;155;p11"/>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11"/>
            <p:cNvGrpSpPr/>
            <p:nvPr/>
          </p:nvGrpSpPr>
          <p:grpSpPr>
            <a:xfrm rot="-2700000">
              <a:off x="-1849486" y="4077080"/>
              <a:ext cx="3167166" cy="299397"/>
              <a:chOff x="-304800" y="4182975"/>
              <a:chExt cx="3167197" cy="299400"/>
            </a:xfrm>
          </p:grpSpPr>
          <p:sp>
            <p:nvSpPr>
              <p:cNvPr id="158" name="Google Shape;158;p11"/>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0" name="Shape 16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61" name="Shape 161"/>
        <p:cNvGrpSpPr/>
        <p:nvPr/>
      </p:nvGrpSpPr>
      <p:grpSpPr>
        <a:xfrm>
          <a:off x="0" y="0"/>
          <a:ext cx="0" cy="0"/>
          <a:chOff x="0" y="0"/>
          <a:chExt cx="0" cy="0"/>
        </a:xfrm>
      </p:grpSpPr>
      <p:sp>
        <p:nvSpPr>
          <p:cNvPr id="162" name="Google Shape;162;p13"/>
          <p:cNvSpPr txBox="1"/>
          <p:nvPr>
            <p:ph idx="1" type="subTitle"/>
          </p:nvPr>
        </p:nvSpPr>
        <p:spPr>
          <a:xfrm>
            <a:off x="6298796" y="3714346"/>
            <a:ext cx="2176800" cy="488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600"/>
              <a:buFont typeface="Overpass Black"/>
              <a:buNone/>
              <a:defRPr>
                <a:latin typeface="Overpass Black"/>
                <a:ea typeface="Overpass Black"/>
                <a:cs typeface="Overpass Black"/>
                <a:sym typeface="Overpass Black"/>
              </a:defRPr>
            </a:lvl1pPr>
            <a:lvl2pPr lvl="1" rtl="0">
              <a:lnSpc>
                <a:spcPct val="100000"/>
              </a:lnSpc>
              <a:spcBef>
                <a:spcPts val="0"/>
              </a:spcBef>
              <a:spcAft>
                <a:spcPts val="0"/>
              </a:spcAft>
              <a:buSzPts val="1600"/>
              <a:buNone/>
              <a:defRPr b="1" sz="1600"/>
            </a:lvl2pPr>
            <a:lvl3pPr lvl="2" rtl="0">
              <a:lnSpc>
                <a:spcPct val="100000"/>
              </a:lnSpc>
              <a:spcBef>
                <a:spcPts val="0"/>
              </a:spcBef>
              <a:spcAft>
                <a:spcPts val="0"/>
              </a:spcAft>
              <a:buSzPts val="1600"/>
              <a:buNone/>
              <a:defRPr b="1" sz="1600"/>
            </a:lvl3pPr>
            <a:lvl4pPr lvl="3" rtl="0">
              <a:lnSpc>
                <a:spcPct val="100000"/>
              </a:lnSpc>
              <a:spcBef>
                <a:spcPts val="0"/>
              </a:spcBef>
              <a:spcAft>
                <a:spcPts val="0"/>
              </a:spcAft>
              <a:buSzPts val="1600"/>
              <a:buNone/>
              <a:defRPr b="1" sz="1600"/>
            </a:lvl4pPr>
            <a:lvl5pPr lvl="4" rtl="0">
              <a:lnSpc>
                <a:spcPct val="100000"/>
              </a:lnSpc>
              <a:spcBef>
                <a:spcPts val="0"/>
              </a:spcBef>
              <a:spcAft>
                <a:spcPts val="0"/>
              </a:spcAft>
              <a:buSzPts val="1600"/>
              <a:buNone/>
              <a:defRPr b="1" sz="1600"/>
            </a:lvl5pPr>
            <a:lvl6pPr lvl="5" rtl="0">
              <a:lnSpc>
                <a:spcPct val="100000"/>
              </a:lnSpc>
              <a:spcBef>
                <a:spcPts val="0"/>
              </a:spcBef>
              <a:spcAft>
                <a:spcPts val="0"/>
              </a:spcAft>
              <a:buSzPts val="1600"/>
              <a:buNone/>
              <a:defRPr b="1" sz="1600"/>
            </a:lvl6pPr>
            <a:lvl7pPr lvl="6" rtl="0">
              <a:lnSpc>
                <a:spcPct val="100000"/>
              </a:lnSpc>
              <a:spcBef>
                <a:spcPts val="0"/>
              </a:spcBef>
              <a:spcAft>
                <a:spcPts val="0"/>
              </a:spcAft>
              <a:buSzPts val="1600"/>
              <a:buNone/>
              <a:defRPr b="1" sz="1600"/>
            </a:lvl7pPr>
            <a:lvl8pPr lvl="7" rtl="0">
              <a:lnSpc>
                <a:spcPct val="100000"/>
              </a:lnSpc>
              <a:spcBef>
                <a:spcPts val="0"/>
              </a:spcBef>
              <a:spcAft>
                <a:spcPts val="0"/>
              </a:spcAft>
              <a:buSzPts val="1600"/>
              <a:buNone/>
              <a:defRPr b="1" sz="1600"/>
            </a:lvl8pPr>
            <a:lvl9pPr lvl="8" rtl="0">
              <a:lnSpc>
                <a:spcPct val="100000"/>
              </a:lnSpc>
              <a:spcBef>
                <a:spcPts val="0"/>
              </a:spcBef>
              <a:spcAft>
                <a:spcPts val="0"/>
              </a:spcAft>
              <a:buSzPts val="1600"/>
              <a:buNone/>
              <a:defRPr b="1" sz="1600"/>
            </a:lvl9pPr>
          </a:lstStyle>
          <a:p/>
        </p:txBody>
      </p:sp>
      <p:sp>
        <p:nvSpPr>
          <p:cNvPr id="163" name="Google Shape;163;p13"/>
          <p:cNvSpPr txBox="1"/>
          <p:nvPr>
            <p:ph idx="2" type="subTitle"/>
          </p:nvPr>
        </p:nvSpPr>
        <p:spPr>
          <a:xfrm>
            <a:off x="3524184" y="3714346"/>
            <a:ext cx="2176800" cy="488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600"/>
              <a:buFont typeface="Overpass Black"/>
              <a:buNone/>
              <a:defRPr>
                <a:latin typeface="Overpass Black"/>
                <a:ea typeface="Overpass Black"/>
                <a:cs typeface="Overpass Black"/>
                <a:sym typeface="Overpass Black"/>
              </a:defRPr>
            </a:lvl1pPr>
            <a:lvl2pPr lvl="1" rtl="0">
              <a:lnSpc>
                <a:spcPct val="100000"/>
              </a:lnSpc>
              <a:spcBef>
                <a:spcPts val="0"/>
              </a:spcBef>
              <a:spcAft>
                <a:spcPts val="0"/>
              </a:spcAft>
              <a:buSzPts val="1600"/>
              <a:buNone/>
              <a:defRPr b="1" sz="1600"/>
            </a:lvl2pPr>
            <a:lvl3pPr lvl="2" rtl="0">
              <a:lnSpc>
                <a:spcPct val="100000"/>
              </a:lnSpc>
              <a:spcBef>
                <a:spcPts val="0"/>
              </a:spcBef>
              <a:spcAft>
                <a:spcPts val="0"/>
              </a:spcAft>
              <a:buSzPts val="1600"/>
              <a:buNone/>
              <a:defRPr b="1" sz="1600"/>
            </a:lvl3pPr>
            <a:lvl4pPr lvl="3" rtl="0">
              <a:lnSpc>
                <a:spcPct val="100000"/>
              </a:lnSpc>
              <a:spcBef>
                <a:spcPts val="0"/>
              </a:spcBef>
              <a:spcAft>
                <a:spcPts val="0"/>
              </a:spcAft>
              <a:buSzPts val="1600"/>
              <a:buNone/>
              <a:defRPr b="1" sz="1600"/>
            </a:lvl4pPr>
            <a:lvl5pPr lvl="4" rtl="0">
              <a:lnSpc>
                <a:spcPct val="100000"/>
              </a:lnSpc>
              <a:spcBef>
                <a:spcPts val="0"/>
              </a:spcBef>
              <a:spcAft>
                <a:spcPts val="0"/>
              </a:spcAft>
              <a:buSzPts val="1600"/>
              <a:buNone/>
              <a:defRPr b="1" sz="1600"/>
            </a:lvl5pPr>
            <a:lvl6pPr lvl="5" rtl="0">
              <a:lnSpc>
                <a:spcPct val="100000"/>
              </a:lnSpc>
              <a:spcBef>
                <a:spcPts val="0"/>
              </a:spcBef>
              <a:spcAft>
                <a:spcPts val="0"/>
              </a:spcAft>
              <a:buSzPts val="1600"/>
              <a:buNone/>
              <a:defRPr b="1" sz="1600"/>
            </a:lvl6pPr>
            <a:lvl7pPr lvl="6" rtl="0">
              <a:lnSpc>
                <a:spcPct val="100000"/>
              </a:lnSpc>
              <a:spcBef>
                <a:spcPts val="0"/>
              </a:spcBef>
              <a:spcAft>
                <a:spcPts val="0"/>
              </a:spcAft>
              <a:buSzPts val="1600"/>
              <a:buNone/>
              <a:defRPr b="1" sz="1600"/>
            </a:lvl7pPr>
            <a:lvl8pPr lvl="7" rtl="0">
              <a:lnSpc>
                <a:spcPct val="100000"/>
              </a:lnSpc>
              <a:spcBef>
                <a:spcPts val="0"/>
              </a:spcBef>
              <a:spcAft>
                <a:spcPts val="0"/>
              </a:spcAft>
              <a:buSzPts val="1600"/>
              <a:buNone/>
              <a:defRPr b="1" sz="1600"/>
            </a:lvl8pPr>
            <a:lvl9pPr lvl="8" rtl="0">
              <a:lnSpc>
                <a:spcPct val="100000"/>
              </a:lnSpc>
              <a:spcBef>
                <a:spcPts val="0"/>
              </a:spcBef>
              <a:spcAft>
                <a:spcPts val="0"/>
              </a:spcAft>
              <a:buSzPts val="1600"/>
              <a:buNone/>
              <a:defRPr b="1" sz="1600"/>
            </a:lvl9pPr>
          </a:lstStyle>
          <a:p/>
        </p:txBody>
      </p:sp>
      <p:sp>
        <p:nvSpPr>
          <p:cNvPr id="164" name="Google Shape;164;p13"/>
          <p:cNvSpPr txBox="1"/>
          <p:nvPr>
            <p:ph idx="3" type="subTitle"/>
          </p:nvPr>
        </p:nvSpPr>
        <p:spPr>
          <a:xfrm>
            <a:off x="797825" y="3714346"/>
            <a:ext cx="2176800" cy="488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600"/>
              <a:buFont typeface="Overpass Black"/>
              <a:buNone/>
              <a:defRPr>
                <a:latin typeface="Overpass Black"/>
                <a:ea typeface="Overpass Black"/>
                <a:cs typeface="Overpass Black"/>
                <a:sym typeface="Overpass Black"/>
              </a:defRPr>
            </a:lvl1pPr>
            <a:lvl2pPr lvl="1" rtl="0">
              <a:lnSpc>
                <a:spcPct val="100000"/>
              </a:lnSpc>
              <a:spcBef>
                <a:spcPts val="0"/>
              </a:spcBef>
              <a:spcAft>
                <a:spcPts val="0"/>
              </a:spcAft>
              <a:buSzPts val="1600"/>
              <a:buNone/>
              <a:defRPr b="1" sz="1600"/>
            </a:lvl2pPr>
            <a:lvl3pPr lvl="2" rtl="0">
              <a:lnSpc>
                <a:spcPct val="100000"/>
              </a:lnSpc>
              <a:spcBef>
                <a:spcPts val="0"/>
              </a:spcBef>
              <a:spcAft>
                <a:spcPts val="0"/>
              </a:spcAft>
              <a:buSzPts val="1600"/>
              <a:buNone/>
              <a:defRPr b="1" sz="1600"/>
            </a:lvl3pPr>
            <a:lvl4pPr lvl="3" rtl="0">
              <a:lnSpc>
                <a:spcPct val="100000"/>
              </a:lnSpc>
              <a:spcBef>
                <a:spcPts val="0"/>
              </a:spcBef>
              <a:spcAft>
                <a:spcPts val="0"/>
              </a:spcAft>
              <a:buSzPts val="1600"/>
              <a:buNone/>
              <a:defRPr b="1" sz="1600"/>
            </a:lvl4pPr>
            <a:lvl5pPr lvl="4" rtl="0">
              <a:lnSpc>
                <a:spcPct val="100000"/>
              </a:lnSpc>
              <a:spcBef>
                <a:spcPts val="0"/>
              </a:spcBef>
              <a:spcAft>
                <a:spcPts val="0"/>
              </a:spcAft>
              <a:buSzPts val="1600"/>
              <a:buNone/>
              <a:defRPr b="1" sz="1600"/>
            </a:lvl5pPr>
            <a:lvl6pPr lvl="5" rtl="0">
              <a:lnSpc>
                <a:spcPct val="100000"/>
              </a:lnSpc>
              <a:spcBef>
                <a:spcPts val="0"/>
              </a:spcBef>
              <a:spcAft>
                <a:spcPts val="0"/>
              </a:spcAft>
              <a:buSzPts val="1600"/>
              <a:buNone/>
              <a:defRPr b="1" sz="1600"/>
            </a:lvl6pPr>
            <a:lvl7pPr lvl="6" rtl="0">
              <a:lnSpc>
                <a:spcPct val="100000"/>
              </a:lnSpc>
              <a:spcBef>
                <a:spcPts val="0"/>
              </a:spcBef>
              <a:spcAft>
                <a:spcPts val="0"/>
              </a:spcAft>
              <a:buSzPts val="1600"/>
              <a:buNone/>
              <a:defRPr b="1" sz="1600"/>
            </a:lvl7pPr>
            <a:lvl8pPr lvl="7" rtl="0">
              <a:lnSpc>
                <a:spcPct val="100000"/>
              </a:lnSpc>
              <a:spcBef>
                <a:spcPts val="0"/>
              </a:spcBef>
              <a:spcAft>
                <a:spcPts val="0"/>
              </a:spcAft>
              <a:buSzPts val="1600"/>
              <a:buNone/>
              <a:defRPr b="1" sz="1600"/>
            </a:lvl8pPr>
            <a:lvl9pPr lvl="8" rtl="0">
              <a:lnSpc>
                <a:spcPct val="100000"/>
              </a:lnSpc>
              <a:spcBef>
                <a:spcPts val="0"/>
              </a:spcBef>
              <a:spcAft>
                <a:spcPts val="0"/>
              </a:spcAft>
              <a:buSzPts val="1600"/>
              <a:buNone/>
              <a:defRPr b="1" sz="1600"/>
            </a:lvl9pPr>
          </a:lstStyle>
          <a:p/>
        </p:txBody>
      </p:sp>
      <p:sp>
        <p:nvSpPr>
          <p:cNvPr id="165" name="Google Shape;165;p13"/>
          <p:cNvSpPr txBox="1"/>
          <p:nvPr>
            <p:ph idx="4" type="subTitle"/>
          </p:nvPr>
        </p:nvSpPr>
        <p:spPr>
          <a:xfrm>
            <a:off x="3524177" y="1965375"/>
            <a:ext cx="2176800" cy="488100"/>
          </a:xfrm>
          <a:prstGeom prst="rect">
            <a:avLst/>
          </a:prstGeom>
        </p:spPr>
        <p:txBody>
          <a:bodyPr anchorCtr="0" anchor="b" bIns="91425" lIns="91425" spcFirstLastPara="1" rIns="91425" wrap="square" tIns="91425">
            <a:noAutofit/>
          </a:bodyPr>
          <a:lstStyle>
            <a:lvl1pPr lvl="0" rtl="0">
              <a:spcBef>
                <a:spcPts val="0"/>
              </a:spcBef>
              <a:spcAft>
                <a:spcPts val="0"/>
              </a:spcAft>
              <a:buSzPts val="1600"/>
              <a:buFont typeface="Overpass Black"/>
              <a:buNone/>
              <a:defRPr>
                <a:latin typeface="Overpass Black"/>
                <a:ea typeface="Overpass Black"/>
                <a:cs typeface="Overpass Black"/>
                <a:sym typeface="Overpass Black"/>
              </a:defRPr>
            </a:lvl1pPr>
            <a:lvl2pPr lvl="1" rtl="0">
              <a:lnSpc>
                <a:spcPct val="100000"/>
              </a:lnSpc>
              <a:spcBef>
                <a:spcPts val="0"/>
              </a:spcBef>
              <a:spcAft>
                <a:spcPts val="0"/>
              </a:spcAft>
              <a:buSzPts val="1600"/>
              <a:buNone/>
              <a:defRPr b="1" sz="1600"/>
            </a:lvl2pPr>
            <a:lvl3pPr lvl="2" rtl="0">
              <a:lnSpc>
                <a:spcPct val="100000"/>
              </a:lnSpc>
              <a:spcBef>
                <a:spcPts val="0"/>
              </a:spcBef>
              <a:spcAft>
                <a:spcPts val="0"/>
              </a:spcAft>
              <a:buSzPts val="1600"/>
              <a:buNone/>
              <a:defRPr b="1" sz="1600"/>
            </a:lvl3pPr>
            <a:lvl4pPr lvl="3" rtl="0">
              <a:lnSpc>
                <a:spcPct val="100000"/>
              </a:lnSpc>
              <a:spcBef>
                <a:spcPts val="0"/>
              </a:spcBef>
              <a:spcAft>
                <a:spcPts val="0"/>
              </a:spcAft>
              <a:buSzPts val="1600"/>
              <a:buNone/>
              <a:defRPr b="1" sz="1600"/>
            </a:lvl4pPr>
            <a:lvl5pPr lvl="4" rtl="0">
              <a:lnSpc>
                <a:spcPct val="100000"/>
              </a:lnSpc>
              <a:spcBef>
                <a:spcPts val="0"/>
              </a:spcBef>
              <a:spcAft>
                <a:spcPts val="0"/>
              </a:spcAft>
              <a:buSzPts val="1600"/>
              <a:buNone/>
              <a:defRPr b="1" sz="1600"/>
            </a:lvl5pPr>
            <a:lvl6pPr lvl="5" rtl="0">
              <a:lnSpc>
                <a:spcPct val="100000"/>
              </a:lnSpc>
              <a:spcBef>
                <a:spcPts val="0"/>
              </a:spcBef>
              <a:spcAft>
                <a:spcPts val="0"/>
              </a:spcAft>
              <a:buSzPts val="1600"/>
              <a:buNone/>
              <a:defRPr b="1" sz="1600"/>
            </a:lvl6pPr>
            <a:lvl7pPr lvl="6" rtl="0">
              <a:lnSpc>
                <a:spcPct val="100000"/>
              </a:lnSpc>
              <a:spcBef>
                <a:spcPts val="0"/>
              </a:spcBef>
              <a:spcAft>
                <a:spcPts val="0"/>
              </a:spcAft>
              <a:buSzPts val="1600"/>
              <a:buNone/>
              <a:defRPr b="1" sz="1600"/>
            </a:lvl7pPr>
            <a:lvl8pPr lvl="7" rtl="0">
              <a:lnSpc>
                <a:spcPct val="100000"/>
              </a:lnSpc>
              <a:spcBef>
                <a:spcPts val="0"/>
              </a:spcBef>
              <a:spcAft>
                <a:spcPts val="0"/>
              </a:spcAft>
              <a:buSzPts val="1600"/>
              <a:buNone/>
              <a:defRPr b="1" sz="1600"/>
            </a:lvl8pPr>
            <a:lvl9pPr lvl="8" rtl="0">
              <a:lnSpc>
                <a:spcPct val="100000"/>
              </a:lnSpc>
              <a:spcBef>
                <a:spcPts val="0"/>
              </a:spcBef>
              <a:spcAft>
                <a:spcPts val="0"/>
              </a:spcAft>
              <a:buSzPts val="1600"/>
              <a:buNone/>
              <a:defRPr b="1" sz="1600"/>
            </a:lvl9pPr>
          </a:lstStyle>
          <a:p/>
        </p:txBody>
      </p:sp>
      <p:sp>
        <p:nvSpPr>
          <p:cNvPr id="166" name="Google Shape;166;p13"/>
          <p:cNvSpPr txBox="1"/>
          <p:nvPr>
            <p:ph idx="5" type="subTitle"/>
          </p:nvPr>
        </p:nvSpPr>
        <p:spPr>
          <a:xfrm>
            <a:off x="797825" y="1965375"/>
            <a:ext cx="2176800" cy="488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600"/>
              <a:buFont typeface="Overpass Black"/>
              <a:buNone/>
              <a:defRPr>
                <a:latin typeface="Overpass Black"/>
                <a:ea typeface="Overpass Black"/>
                <a:cs typeface="Overpass Black"/>
                <a:sym typeface="Overpass Black"/>
              </a:defRPr>
            </a:lvl1pPr>
            <a:lvl2pPr lvl="1" rtl="0">
              <a:lnSpc>
                <a:spcPct val="100000"/>
              </a:lnSpc>
              <a:spcBef>
                <a:spcPts val="0"/>
              </a:spcBef>
              <a:spcAft>
                <a:spcPts val="0"/>
              </a:spcAft>
              <a:buSzPts val="1600"/>
              <a:buNone/>
              <a:defRPr b="1" sz="1600"/>
            </a:lvl2pPr>
            <a:lvl3pPr lvl="2" rtl="0">
              <a:lnSpc>
                <a:spcPct val="100000"/>
              </a:lnSpc>
              <a:spcBef>
                <a:spcPts val="0"/>
              </a:spcBef>
              <a:spcAft>
                <a:spcPts val="0"/>
              </a:spcAft>
              <a:buSzPts val="1600"/>
              <a:buNone/>
              <a:defRPr b="1" sz="1600"/>
            </a:lvl3pPr>
            <a:lvl4pPr lvl="3" rtl="0">
              <a:lnSpc>
                <a:spcPct val="100000"/>
              </a:lnSpc>
              <a:spcBef>
                <a:spcPts val="0"/>
              </a:spcBef>
              <a:spcAft>
                <a:spcPts val="0"/>
              </a:spcAft>
              <a:buSzPts val="1600"/>
              <a:buNone/>
              <a:defRPr b="1" sz="1600"/>
            </a:lvl4pPr>
            <a:lvl5pPr lvl="4" rtl="0">
              <a:lnSpc>
                <a:spcPct val="100000"/>
              </a:lnSpc>
              <a:spcBef>
                <a:spcPts val="0"/>
              </a:spcBef>
              <a:spcAft>
                <a:spcPts val="0"/>
              </a:spcAft>
              <a:buSzPts val="1600"/>
              <a:buNone/>
              <a:defRPr b="1" sz="1600"/>
            </a:lvl5pPr>
            <a:lvl6pPr lvl="5" rtl="0">
              <a:lnSpc>
                <a:spcPct val="100000"/>
              </a:lnSpc>
              <a:spcBef>
                <a:spcPts val="0"/>
              </a:spcBef>
              <a:spcAft>
                <a:spcPts val="0"/>
              </a:spcAft>
              <a:buSzPts val="1600"/>
              <a:buNone/>
              <a:defRPr b="1" sz="1600"/>
            </a:lvl6pPr>
            <a:lvl7pPr lvl="6" rtl="0">
              <a:lnSpc>
                <a:spcPct val="100000"/>
              </a:lnSpc>
              <a:spcBef>
                <a:spcPts val="0"/>
              </a:spcBef>
              <a:spcAft>
                <a:spcPts val="0"/>
              </a:spcAft>
              <a:buSzPts val="1600"/>
              <a:buNone/>
              <a:defRPr b="1" sz="1600"/>
            </a:lvl7pPr>
            <a:lvl8pPr lvl="7" rtl="0">
              <a:lnSpc>
                <a:spcPct val="100000"/>
              </a:lnSpc>
              <a:spcBef>
                <a:spcPts val="0"/>
              </a:spcBef>
              <a:spcAft>
                <a:spcPts val="0"/>
              </a:spcAft>
              <a:buSzPts val="1600"/>
              <a:buNone/>
              <a:defRPr b="1" sz="1600"/>
            </a:lvl8pPr>
            <a:lvl9pPr lvl="8" rtl="0">
              <a:lnSpc>
                <a:spcPct val="100000"/>
              </a:lnSpc>
              <a:spcBef>
                <a:spcPts val="0"/>
              </a:spcBef>
              <a:spcAft>
                <a:spcPts val="0"/>
              </a:spcAft>
              <a:buSzPts val="1600"/>
              <a:buNone/>
              <a:defRPr b="1" sz="1600"/>
            </a:lvl9pPr>
          </a:lstStyle>
          <a:p/>
        </p:txBody>
      </p:sp>
      <p:sp>
        <p:nvSpPr>
          <p:cNvPr id="167" name="Google Shape;167;p13"/>
          <p:cNvSpPr txBox="1"/>
          <p:nvPr>
            <p:ph hasCustomPrompt="1" type="title"/>
          </p:nvPr>
        </p:nvSpPr>
        <p:spPr>
          <a:xfrm>
            <a:off x="6402943" y="3161443"/>
            <a:ext cx="552900" cy="5529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168" name="Google Shape;168;p13"/>
          <p:cNvSpPr txBox="1"/>
          <p:nvPr>
            <p:ph idx="6" type="subTitle"/>
          </p:nvPr>
        </p:nvSpPr>
        <p:spPr>
          <a:xfrm>
            <a:off x="6298789" y="4115229"/>
            <a:ext cx="2176800" cy="55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69" name="Google Shape;169;p13"/>
          <p:cNvSpPr txBox="1"/>
          <p:nvPr>
            <p:ph hasCustomPrompt="1" idx="7" type="title"/>
          </p:nvPr>
        </p:nvSpPr>
        <p:spPr>
          <a:xfrm>
            <a:off x="3628335" y="3161443"/>
            <a:ext cx="552900" cy="5529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170" name="Google Shape;170;p13"/>
          <p:cNvSpPr txBox="1"/>
          <p:nvPr>
            <p:ph idx="8" type="subTitle"/>
          </p:nvPr>
        </p:nvSpPr>
        <p:spPr>
          <a:xfrm>
            <a:off x="3524182" y="4115229"/>
            <a:ext cx="2176800" cy="55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71" name="Google Shape;171;p13"/>
          <p:cNvSpPr txBox="1"/>
          <p:nvPr>
            <p:ph hasCustomPrompt="1" idx="9" type="title"/>
          </p:nvPr>
        </p:nvSpPr>
        <p:spPr>
          <a:xfrm>
            <a:off x="911299" y="3161443"/>
            <a:ext cx="552900" cy="5529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172" name="Google Shape;172;p13"/>
          <p:cNvSpPr txBox="1"/>
          <p:nvPr>
            <p:ph idx="13" type="subTitle"/>
          </p:nvPr>
        </p:nvSpPr>
        <p:spPr>
          <a:xfrm>
            <a:off x="797828" y="4115229"/>
            <a:ext cx="2176800" cy="55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73" name="Google Shape;173;p13"/>
          <p:cNvSpPr txBox="1"/>
          <p:nvPr>
            <p:ph hasCustomPrompt="1" idx="14" type="title"/>
          </p:nvPr>
        </p:nvSpPr>
        <p:spPr>
          <a:xfrm>
            <a:off x="3628335" y="1412450"/>
            <a:ext cx="552900" cy="5529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174" name="Google Shape;174;p13"/>
          <p:cNvSpPr txBox="1"/>
          <p:nvPr>
            <p:ph idx="15" type="subTitle"/>
          </p:nvPr>
        </p:nvSpPr>
        <p:spPr>
          <a:xfrm>
            <a:off x="3524182" y="2366236"/>
            <a:ext cx="2176800" cy="55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75" name="Google Shape;175;p13"/>
          <p:cNvSpPr txBox="1"/>
          <p:nvPr>
            <p:ph hasCustomPrompt="1" idx="16" type="title"/>
          </p:nvPr>
        </p:nvSpPr>
        <p:spPr>
          <a:xfrm>
            <a:off x="911299" y="1412450"/>
            <a:ext cx="552900" cy="5529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176" name="Google Shape;176;p13"/>
          <p:cNvSpPr txBox="1"/>
          <p:nvPr>
            <p:ph idx="17" type="subTitle"/>
          </p:nvPr>
        </p:nvSpPr>
        <p:spPr>
          <a:xfrm>
            <a:off x="797828" y="2366236"/>
            <a:ext cx="2176800" cy="55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grpSp>
        <p:nvGrpSpPr>
          <p:cNvPr id="177" name="Google Shape;177;p13"/>
          <p:cNvGrpSpPr/>
          <p:nvPr/>
        </p:nvGrpSpPr>
        <p:grpSpPr>
          <a:xfrm>
            <a:off x="6949919" y="-1142700"/>
            <a:ext cx="3370993" cy="3371877"/>
            <a:chOff x="6949919" y="-1142700"/>
            <a:chExt cx="3370993" cy="3371877"/>
          </a:xfrm>
        </p:grpSpPr>
        <p:grpSp>
          <p:nvGrpSpPr>
            <p:cNvPr id="178" name="Google Shape;178;p13"/>
            <p:cNvGrpSpPr/>
            <p:nvPr/>
          </p:nvGrpSpPr>
          <p:grpSpPr>
            <a:xfrm rot="8100000">
              <a:off x="6591951" y="-66783"/>
              <a:ext cx="3167166" cy="299397"/>
              <a:chOff x="-304800" y="4182975"/>
              <a:chExt cx="3167197" cy="299400"/>
            </a:xfrm>
          </p:grpSpPr>
          <p:sp>
            <p:nvSpPr>
              <p:cNvPr id="179" name="Google Shape;179;p13"/>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 name="Google Shape;181;p13"/>
            <p:cNvGrpSpPr/>
            <p:nvPr/>
          </p:nvGrpSpPr>
          <p:grpSpPr>
            <a:xfrm rot="8100000">
              <a:off x="7205126" y="-66783"/>
              <a:ext cx="3167166" cy="299397"/>
              <a:chOff x="-304800" y="4182975"/>
              <a:chExt cx="3167197" cy="299400"/>
            </a:xfrm>
          </p:grpSpPr>
          <p:sp>
            <p:nvSpPr>
              <p:cNvPr id="182" name="Google Shape;182;p13"/>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13"/>
            <p:cNvSpPr/>
            <p:nvPr/>
          </p:nvSpPr>
          <p:spPr>
            <a:xfrm rot="8100000">
              <a:off x="7243633" y="710788"/>
              <a:ext cx="2762808" cy="29953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rot="8100000">
              <a:off x="8691136" y="1254041"/>
              <a:ext cx="1226123" cy="29953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 name="Google Shape;186;p13"/>
            <p:cNvGrpSpPr/>
            <p:nvPr/>
          </p:nvGrpSpPr>
          <p:grpSpPr>
            <a:xfrm rot="8100000">
              <a:off x="7511714" y="853864"/>
              <a:ext cx="3167166" cy="299397"/>
              <a:chOff x="-304800" y="4182975"/>
              <a:chExt cx="3167197" cy="299400"/>
            </a:xfrm>
          </p:grpSpPr>
          <p:sp>
            <p:nvSpPr>
              <p:cNvPr id="187" name="Google Shape;187;p13"/>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9" name="Google Shape;189;p13"/>
          <p:cNvGrpSpPr/>
          <p:nvPr/>
        </p:nvGrpSpPr>
        <p:grpSpPr>
          <a:xfrm>
            <a:off x="-4274" y="572458"/>
            <a:ext cx="1253474" cy="328534"/>
            <a:chOff x="-8549" y="582500"/>
            <a:chExt cx="1253474" cy="328534"/>
          </a:xfrm>
        </p:grpSpPr>
        <p:sp>
          <p:nvSpPr>
            <p:cNvPr id="190" name="Google Shape;190;p13"/>
            <p:cNvSpPr/>
            <p:nvPr/>
          </p:nvSpPr>
          <p:spPr>
            <a:xfrm rot="5400000">
              <a:off x="253776" y="320175"/>
              <a:ext cx="328525" cy="853174"/>
            </a:xfrm>
            <a:custGeom>
              <a:rect b="b" l="l" r="r" t="t"/>
              <a:pathLst>
                <a:path extrusionOk="0" h="63433" w="9696">
                  <a:moveTo>
                    <a:pt x="0" y="0"/>
                  </a:moveTo>
                  <a:lnTo>
                    <a:pt x="0" y="63432"/>
                  </a:lnTo>
                  <a:lnTo>
                    <a:pt x="9695" y="63432"/>
                  </a:lnTo>
                  <a:lnTo>
                    <a:pt x="96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rot="5400000">
              <a:off x="914547" y="580657"/>
              <a:ext cx="328525" cy="332230"/>
            </a:xfrm>
            <a:custGeom>
              <a:rect b="b" l="l" r="r" t="t"/>
              <a:pathLst>
                <a:path extrusionOk="0" h="63433" w="9696">
                  <a:moveTo>
                    <a:pt x="0" y="0"/>
                  </a:moveTo>
                  <a:lnTo>
                    <a:pt x="0" y="63432"/>
                  </a:lnTo>
                  <a:lnTo>
                    <a:pt x="9695" y="63432"/>
                  </a:lnTo>
                  <a:lnTo>
                    <a:pt x="96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 name="Google Shape;192;p13"/>
          <p:cNvSpPr txBox="1"/>
          <p:nvPr>
            <p:ph idx="18" type="title"/>
          </p:nvPr>
        </p:nvSpPr>
        <p:spPr>
          <a:xfrm>
            <a:off x="1244928" y="522375"/>
            <a:ext cx="6200700" cy="428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9">
    <p:bg>
      <p:bgPr>
        <a:solidFill>
          <a:schemeClr val="accent3"/>
        </a:solidFill>
      </p:bgPr>
    </p:bg>
    <p:spTree>
      <p:nvGrpSpPr>
        <p:cNvPr id="193" name="Shape 193"/>
        <p:cNvGrpSpPr/>
        <p:nvPr/>
      </p:nvGrpSpPr>
      <p:grpSpPr>
        <a:xfrm>
          <a:off x="0" y="0"/>
          <a:ext cx="0" cy="0"/>
          <a:chOff x="0" y="0"/>
          <a:chExt cx="0" cy="0"/>
        </a:xfrm>
      </p:grpSpPr>
      <p:sp>
        <p:nvSpPr>
          <p:cNvPr id="194" name="Google Shape;194;p14"/>
          <p:cNvSpPr txBox="1"/>
          <p:nvPr>
            <p:ph idx="1" type="subTitle"/>
          </p:nvPr>
        </p:nvSpPr>
        <p:spPr>
          <a:xfrm>
            <a:off x="5642607" y="2615705"/>
            <a:ext cx="2177100" cy="209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Overpass Black"/>
              <a:buNone/>
              <a:defRPr>
                <a:latin typeface="Overpass Black"/>
                <a:ea typeface="Overpass Black"/>
                <a:cs typeface="Overpass Black"/>
                <a:sym typeface="Overpass Black"/>
              </a:defRPr>
            </a:lvl1pPr>
            <a:lvl2pPr lvl="1" rtl="0">
              <a:lnSpc>
                <a:spcPct val="100000"/>
              </a:lnSpc>
              <a:spcBef>
                <a:spcPts val="0"/>
              </a:spcBef>
              <a:spcAft>
                <a:spcPts val="0"/>
              </a:spcAft>
              <a:buSzPts val="1600"/>
              <a:buNone/>
              <a:defRPr b="1" sz="1600"/>
            </a:lvl2pPr>
            <a:lvl3pPr lvl="2" rtl="0">
              <a:lnSpc>
                <a:spcPct val="100000"/>
              </a:lnSpc>
              <a:spcBef>
                <a:spcPts val="0"/>
              </a:spcBef>
              <a:spcAft>
                <a:spcPts val="0"/>
              </a:spcAft>
              <a:buSzPts val="1600"/>
              <a:buNone/>
              <a:defRPr b="1" sz="1600"/>
            </a:lvl3pPr>
            <a:lvl4pPr lvl="3" rtl="0">
              <a:lnSpc>
                <a:spcPct val="100000"/>
              </a:lnSpc>
              <a:spcBef>
                <a:spcPts val="0"/>
              </a:spcBef>
              <a:spcAft>
                <a:spcPts val="0"/>
              </a:spcAft>
              <a:buSzPts val="1600"/>
              <a:buNone/>
              <a:defRPr b="1" sz="1600"/>
            </a:lvl4pPr>
            <a:lvl5pPr lvl="4" rtl="0">
              <a:lnSpc>
                <a:spcPct val="100000"/>
              </a:lnSpc>
              <a:spcBef>
                <a:spcPts val="0"/>
              </a:spcBef>
              <a:spcAft>
                <a:spcPts val="0"/>
              </a:spcAft>
              <a:buSzPts val="1600"/>
              <a:buNone/>
              <a:defRPr b="1" sz="1600"/>
            </a:lvl5pPr>
            <a:lvl6pPr lvl="5" rtl="0">
              <a:lnSpc>
                <a:spcPct val="100000"/>
              </a:lnSpc>
              <a:spcBef>
                <a:spcPts val="0"/>
              </a:spcBef>
              <a:spcAft>
                <a:spcPts val="0"/>
              </a:spcAft>
              <a:buSzPts val="1600"/>
              <a:buNone/>
              <a:defRPr b="1" sz="1600"/>
            </a:lvl6pPr>
            <a:lvl7pPr lvl="6" rtl="0">
              <a:lnSpc>
                <a:spcPct val="100000"/>
              </a:lnSpc>
              <a:spcBef>
                <a:spcPts val="0"/>
              </a:spcBef>
              <a:spcAft>
                <a:spcPts val="0"/>
              </a:spcAft>
              <a:buSzPts val="1600"/>
              <a:buNone/>
              <a:defRPr b="1" sz="1600"/>
            </a:lvl7pPr>
            <a:lvl8pPr lvl="7" rtl="0">
              <a:lnSpc>
                <a:spcPct val="100000"/>
              </a:lnSpc>
              <a:spcBef>
                <a:spcPts val="0"/>
              </a:spcBef>
              <a:spcAft>
                <a:spcPts val="0"/>
              </a:spcAft>
              <a:buSzPts val="1600"/>
              <a:buNone/>
              <a:defRPr b="1" sz="1600"/>
            </a:lvl8pPr>
            <a:lvl9pPr lvl="8" rtl="0">
              <a:lnSpc>
                <a:spcPct val="100000"/>
              </a:lnSpc>
              <a:spcBef>
                <a:spcPts val="0"/>
              </a:spcBef>
              <a:spcAft>
                <a:spcPts val="0"/>
              </a:spcAft>
              <a:buSzPts val="1600"/>
              <a:buNone/>
              <a:defRPr b="1" sz="1600"/>
            </a:lvl9pPr>
          </a:lstStyle>
          <a:p/>
        </p:txBody>
      </p:sp>
      <p:sp>
        <p:nvSpPr>
          <p:cNvPr id="195" name="Google Shape;195;p14"/>
          <p:cNvSpPr txBox="1"/>
          <p:nvPr>
            <p:ph idx="2" type="subTitle"/>
          </p:nvPr>
        </p:nvSpPr>
        <p:spPr>
          <a:xfrm>
            <a:off x="5632443" y="1545475"/>
            <a:ext cx="2177100" cy="209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Overpass Black"/>
              <a:buNone/>
              <a:defRPr>
                <a:latin typeface="Overpass Black"/>
                <a:ea typeface="Overpass Black"/>
                <a:cs typeface="Overpass Black"/>
                <a:sym typeface="Overpass Black"/>
              </a:defRPr>
            </a:lvl1pPr>
            <a:lvl2pPr lvl="1" rtl="0">
              <a:lnSpc>
                <a:spcPct val="100000"/>
              </a:lnSpc>
              <a:spcBef>
                <a:spcPts val="0"/>
              </a:spcBef>
              <a:spcAft>
                <a:spcPts val="0"/>
              </a:spcAft>
              <a:buSzPts val="1600"/>
              <a:buNone/>
              <a:defRPr b="1" sz="1600"/>
            </a:lvl2pPr>
            <a:lvl3pPr lvl="2" rtl="0">
              <a:lnSpc>
                <a:spcPct val="100000"/>
              </a:lnSpc>
              <a:spcBef>
                <a:spcPts val="0"/>
              </a:spcBef>
              <a:spcAft>
                <a:spcPts val="0"/>
              </a:spcAft>
              <a:buSzPts val="1600"/>
              <a:buNone/>
              <a:defRPr b="1" sz="1600"/>
            </a:lvl3pPr>
            <a:lvl4pPr lvl="3" rtl="0">
              <a:lnSpc>
                <a:spcPct val="100000"/>
              </a:lnSpc>
              <a:spcBef>
                <a:spcPts val="0"/>
              </a:spcBef>
              <a:spcAft>
                <a:spcPts val="0"/>
              </a:spcAft>
              <a:buSzPts val="1600"/>
              <a:buNone/>
              <a:defRPr b="1" sz="1600"/>
            </a:lvl4pPr>
            <a:lvl5pPr lvl="4" rtl="0">
              <a:lnSpc>
                <a:spcPct val="100000"/>
              </a:lnSpc>
              <a:spcBef>
                <a:spcPts val="0"/>
              </a:spcBef>
              <a:spcAft>
                <a:spcPts val="0"/>
              </a:spcAft>
              <a:buSzPts val="1600"/>
              <a:buNone/>
              <a:defRPr b="1" sz="1600"/>
            </a:lvl5pPr>
            <a:lvl6pPr lvl="5" rtl="0">
              <a:lnSpc>
                <a:spcPct val="100000"/>
              </a:lnSpc>
              <a:spcBef>
                <a:spcPts val="0"/>
              </a:spcBef>
              <a:spcAft>
                <a:spcPts val="0"/>
              </a:spcAft>
              <a:buSzPts val="1600"/>
              <a:buNone/>
              <a:defRPr b="1" sz="1600"/>
            </a:lvl6pPr>
            <a:lvl7pPr lvl="6" rtl="0">
              <a:lnSpc>
                <a:spcPct val="100000"/>
              </a:lnSpc>
              <a:spcBef>
                <a:spcPts val="0"/>
              </a:spcBef>
              <a:spcAft>
                <a:spcPts val="0"/>
              </a:spcAft>
              <a:buSzPts val="1600"/>
              <a:buNone/>
              <a:defRPr b="1" sz="1600"/>
            </a:lvl7pPr>
            <a:lvl8pPr lvl="7" rtl="0">
              <a:lnSpc>
                <a:spcPct val="100000"/>
              </a:lnSpc>
              <a:spcBef>
                <a:spcPts val="0"/>
              </a:spcBef>
              <a:spcAft>
                <a:spcPts val="0"/>
              </a:spcAft>
              <a:buSzPts val="1600"/>
              <a:buNone/>
              <a:defRPr b="1" sz="1600"/>
            </a:lvl8pPr>
            <a:lvl9pPr lvl="8" rtl="0">
              <a:lnSpc>
                <a:spcPct val="100000"/>
              </a:lnSpc>
              <a:spcBef>
                <a:spcPts val="0"/>
              </a:spcBef>
              <a:spcAft>
                <a:spcPts val="0"/>
              </a:spcAft>
              <a:buSzPts val="1600"/>
              <a:buNone/>
              <a:defRPr b="1" sz="1600"/>
            </a:lvl9pPr>
          </a:lstStyle>
          <a:p/>
        </p:txBody>
      </p:sp>
      <p:sp>
        <p:nvSpPr>
          <p:cNvPr id="196" name="Google Shape;196;p14"/>
          <p:cNvSpPr txBox="1"/>
          <p:nvPr>
            <p:ph idx="3" type="subTitle"/>
          </p:nvPr>
        </p:nvSpPr>
        <p:spPr>
          <a:xfrm>
            <a:off x="2096481" y="3675150"/>
            <a:ext cx="2187300" cy="209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Overpass Black"/>
              <a:buNone/>
              <a:defRPr>
                <a:latin typeface="Overpass Black"/>
                <a:ea typeface="Overpass Black"/>
                <a:cs typeface="Overpass Black"/>
                <a:sym typeface="Overpass Black"/>
              </a:defRPr>
            </a:lvl1pPr>
            <a:lvl2pPr lvl="1" rtl="0">
              <a:lnSpc>
                <a:spcPct val="100000"/>
              </a:lnSpc>
              <a:spcBef>
                <a:spcPts val="0"/>
              </a:spcBef>
              <a:spcAft>
                <a:spcPts val="0"/>
              </a:spcAft>
              <a:buSzPts val="1600"/>
              <a:buNone/>
              <a:defRPr b="1" sz="1600"/>
            </a:lvl2pPr>
            <a:lvl3pPr lvl="2" rtl="0">
              <a:lnSpc>
                <a:spcPct val="100000"/>
              </a:lnSpc>
              <a:spcBef>
                <a:spcPts val="0"/>
              </a:spcBef>
              <a:spcAft>
                <a:spcPts val="0"/>
              </a:spcAft>
              <a:buSzPts val="1600"/>
              <a:buNone/>
              <a:defRPr b="1" sz="1600"/>
            </a:lvl3pPr>
            <a:lvl4pPr lvl="3" rtl="0">
              <a:lnSpc>
                <a:spcPct val="100000"/>
              </a:lnSpc>
              <a:spcBef>
                <a:spcPts val="0"/>
              </a:spcBef>
              <a:spcAft>
                <a:spcPts val="0"/>
              </a:spcAft>
              <a:buSzPts val="1600"/>
              <a:buNone/>
              <a:defRPr b="1" sz="1600"/>
            </a:lvl4pPr>
            <a:lvl5pPr lvl="4" rtl="0">
              <a:lnSpc>
                <a:spcPct val="100000"/>
              </a:lnSpc>
              <a:spcBef>
                <a:spcPts val="0"/>
              </a:spcBef>
              <a:spcAft>
                <a:spcPts val="0"/>
              </a:spcAft>
              <a:buSzPts val="1600"/>
              <a:buNone/>
              <a:defRPr b="1" sz="1600"/>
            </a:lvl5pPr>
            <a:lvl6pPr lvl="5" rtl="0">
              <a:lnSpc>
                <a:spcPct val="100000"/>
              </a:lnSpc>
              <a:spcBef>
                <a:spcPts val="0"/>
              </a:spcBef>
              <a:spcAft>
                <a:spcPts val="0"/>
              </a:spcAft>
              <a:buSzPts val="1600"/>
              <a:buNone/>
              <a:defRPr b="1" sz="1600"/>
            </a:lvl6pPr>
            <a:lvl7pPr lvl="6" rtl="0">
              <a:lnSpc>
                <a:spcPct val="100000"/>
              </a:lnSpc>
              <a:spcBef>
                <a:spcPts val="0"/>
              </a:spcBef>
              <a:spcAft>
                <a:spcPts val="0"/>
              </a:spcAft>
              <a:buSzPts val="1600"/>
              <a:buNone/>
              <a:defRPr b="1" sz="1600"/>
            </a:lvl7pPr>
            <a:lvl8pPr lvl="7" rtl="0">
              <a:lnSpc>
                <a:spcPct val="100000"/>
              </a:lnSpc>
              <a:spcBef>
                <a:spcPts val="0"/>
              </a:spcBef>
              <a:spcAft>
                <a:spcPts val="0"/>
              </a:spcAft>
              <a:buSzPts val="1600"/>
              <a:buNone/>
              <a:defRPr b="1" sz="1600"/>
            </a:lvl8pPr>
            <a:lvl9pPr lvl="8" rtl="0">
              <a:lnSpc>
                <a:spcPct val="100000"/>
              </a:lnSpc>
              <a:spcBef>
                <a:spcPts val="0"/>
              </a:spcBef>
              <a:spcAft>
                <a:spcPts val="0"/>
              </a:spcAft>
              <a:buSzPts val="1600"/>
              <a:buNone/>
              <a:defRPr b="1" sz="1600"/>
            </a:lvl9pPr>
          </a:lstStyle>
          <a:p/>
        </p:txBody>
      </p:sp>
      <p:sp>
        <p:nvSpPr>
          <p:cNvPr id="197" name="Google Shape;197;p14"/>
          <p:cNvSpPr txBox="1"/>
          <p:nvPr>
            <p:ph idx="4" type="subTitle"/>
          </p:nvPr>
        </p:nvSpPr>
        <p:spPr>
          <a:xfrm>
            <a:off x="2106680" y="2608925"/>
            <a:ext cx="2187300" cy="2091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Font typeface="Overpass Black"/>
              <a:buNone/>
              <a:defRPr>
                <a:latin typeface="Overpass Black"/>
                <a:ea typeface="Overpass Black"/>
                <a:cs typeface="Overpass Black"/>
                <a:sym typeface="Overpass Black"/>
              </a:defRPr>
            </a:lvl1pPr>
            <a:lvl2pPr lvl="1" rtl="0">
              <a:lnSpc>
                <a:spcPct val="100000"/>
              </a:lnSpc>
              <a:spcBef>
                <a:spcPts val="0"/>
              </a:spcBef>
              <a:spcAft>
                <a:spcPts val="0"/>
              </a:spcAft>
              <a:buSzPts val="1600"/>
              <a:buNone/>
              <a:defRPr b="1" sz="1600"/>
            </a:lvl2pPr>
            <a:lvl3pPr lvl="2" rtl="0">
              <a:lnSpc>
                <a:spcPct val="100000"/>
              </a:lnSpc>
              <a:spcBef>
                <a:spcPts val="0"/>
              </a:spcBef>
              <a:spcAft>
                <a:spcPts val="0"/>
              </a:spcAft>
              <a:buSzPts val="1600"/>
              <a:buNone/>
              <a:defRPr b="1" sz="1600"/>
            </a:lvl3pPr>
            <a:lvl4pPr lvl="3" rtl="0">
              <a:lnSpc>
                <a:spcPct val="100000"/>
              </a:lnSpc>
              <a:spcBef>
                <a:spcPts val="0"/>
              </a:spcBef>
              <a:spcAft>
                <a:spcPts val="0"/>
              </a:spcAft>
              <a:buSzPts val="1600"/>
              <a:buNone/>
              <a:defRPr b="1" sz="1600"/>
            </a:lvl4pPr>
            <a:lvl5pPr lvl="4" rtl="0">
              <a:lnSpc>
                <a:spcPct val="100000"/>
              </a:lnSpc>
              <a:spcBef>
                <a:spcPts val="0"/>
              </a:spcBef>
              <a:spcAft>
                <a:spcPts val="0"/>
              </a:spcAft>
              <a:buSzPts val="1600"/>
              <a:buNone/>
              <a:defRPr b="1" sz="1600"/>
            </a:lvl5pPr>
            <a:lvl6pPr lvl="5" rtl="0">
              <a:lnSpc>
                <a:spcPct val="100000"/>
              </a:lnSpc>
              <a:spcBef>
                <a:spcPts val="0"/>
              </a:spcBef>
              <a:spcAft>
                <a:spcPts val="0"/>
              </a:spcAft>
              <a:buSzPts val="1600"/>
              <a:buNone/>
              <a:defRPr b="1" sz="1600"/>
            </a:lvl6pPr>
            <a:lvl7pPr lvl="6" rtl="0">
              <a:lnSpc>
                <a:spcPct val="100000"/>
              </a:lnSpc>
              <a:spcBef>
                <a:spcPts val="0"/>
              </a:spcBef>
              <a:spcAft>
                <a:spcPts val="0"/>
              </a:spcAft>
              <a:buSzPts val="1600"/>
              <a:buNone/>
              <a:defRPr b="1" sz="1600"/>
            </a:lvl7pPr>
            <a:lvl8pPr lvl="7" rtl="0">
              <a:lnSpc>
                <a:spcPct val="100000"/>
              </a:lnSpc>
              <a:spcBef>
                <a:spcPts val="0"/>
              </a:spcBef>
              <a:spcAft>
                <a:spcPts val="0"/>
              </a:spcAft>
              <a:buSzPts val="1600"/>
              <a:buNone/>
              <a:defRPr b="1" sz="1600"/>
            </a:lvl8pPr>
            <a:lvl9pPr lvl="8" rtl="0">
              <a:lnSpc>
                <a:spcPct val="100000"/>
              </a:lnSpc>
              <a:spcBef>
                <a:spcPts val="0"/>
              </a:spcBef>
              <a:spcAft>
                <a:spcPts val="0"/>
              </a:spcAft>
              <a:buSzPts val="1600"/>
              <a:buNone/>
              <a:defRPr b="1" sz="1600"/>
            </a:lvl9pPr>
          </a:lstStyle>
          <a:p/>
        </p:txBody>
      </p:sp>
      <p:sp>
        <p:nvSpPr>
          <p:cNvPr id="198" name="Google Shape;198;p14"/>
          <p:cNvSpPr txBox="1"/>
          <p:nvPr>
            <p:ph idx="5" type="subTitle"/>
          </p:nvPr>
        </p:nvSpPr>
        <p:spPr>
          <a:xfrm>
            <a:off x="2096469" y="1545475"/>
            <a:ext cx="2187300" cy="209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Overpass Black"/>
              <a:buNone/>
              <a:defRPr>
                <a:latin typeface="Overpass Black"/>
                <a:ea typeface="Overpass Black"/>
                <a:cs typeface="Overpass Black"/>
                <a:sym typeface="Overpass Black"/>
              </a:defRPr>
            </a:lvl1pPr>
            <a:lvl2pPr lvl="1" rtl="0">
              <a:lnSpc>
                <a:spcPct val="100000"/>
              </a:lnSpc>
              <a:spcBef>
                <a:spcPts val="0"/>
              </a:spcBef>
              <a:spcAft>
                <a:spcPts val="0"/>
              </a:spcAft>
              <a:buSzPts val="1600"/>
              <a:buNone/>
              <a:defRPr b="1" sz="1600"/>
            </a:lvl2pPr>
            <a:lvl3pPr lvl="2" rtl="0">
              <a:lnSpc>
                <a:spcPct val="100000"/>
              </a:lnSpc>
              <a:spcBef>
                <a:spcPts val="0"/>
              </a:spcBef>
              <a:spcAft>
                <a:spcPts val="0"/>
              </a:spcAft>
              <a:buSzPts val="1600"/>
              <a:buNone/>
              <a:defRPr b="1" sz="1600"/>
            </a:lvl3pPr>
            <a:lvl4pPr lvl="3" rtl="0">
              <a:lnSpc>
                <a:spcPct val="100000"/>
              </a:lnSpc>
              <a:spcBef>
                <a:spcPts val="0"/>
              </a:spcBef>
              <a:spcAft>
                <a:spcPts val="0"/>
              </a:spcAft>
              <a:buSzPts val="1600"/>
              <a:buNone/>
              <a:defRPr b="1" sz="1600"/>
            </a:lvl4pPr>
            <a:lvl5pPr lvl="4" rtl="0">
              <a:lnSpc>
                <a:spcPct val="100000"/>
              </a:lnSpc>
              <a:spcBef>
                <a:spcPts val="0"/>
              </a:spcBef>
              <a:spcAft>
                <a:spcPts val="0"/>
              </a:spcAft>
              <a:buSzPts val="1600"/>
              <a:buNone/>
              <a:defRPr b="1" sz="1600"/>
            </a:lvl5pPr>
            <a:lvl6pPr lvl="5" rtl="0">
              <a:lnSpc>
                <a:spcPct val="100000"/>
              </a:lnSpc>
              <a:spcBef>
                <a:spcPts val="0"/>
              </a:spcBef>
              <a:spcAft>
                <a:spcPts val="0"/>
              </a:spcAft>
              <a:buSzPts val="1600"/>
              <a:buNone/>
              <a:defRPr b="1" sz="1600"/>
            </a:lvl6pPr>
            <a:lvl7pPr lvl="6" rtl="0">
              <a:lnSpc>
                <a:spcPct val="100000"/>
              </a:lnSpc>
              <a:spcBef>
                <a:spcPts val="0"/>
              </a:spcBef>
              <a:spcAft>
                <a:spcPts val="0"/>
              </a:spcAft>
              <a:buSzPts val="1600"/>
              <a:buNone/>
              <a:defRPr b="1" sz="1600"/>
            </a:lvl7pPr>
            <a:lvl8pPr lvl="7" rtl="0">
              <a:lnSpc>
                <a:spcPct val="100000"/>
              </a:lnSpc>
              <a:spcBef>
                <a:spcPts val="0"/>
              </a:spcBef>
              <a:spcAft>
                <a:spcPts val="0"/>
              </a:spcAft>
              <a:buSzPts val="1600"/>
              <a:buNone/>
              <a:defRPr b="1" sz="1600"/>
            </a:lvl8pPr>
            <a:lvl9pPr lvl="8" rtl="0">
              <a:lnSpc>
                <a:spcPct val="100000"/>
              </a:lnSpc>
              <a:spcBef>
                <a:spcPts val="0"/>
              </a:spcBef>
              <a:spcAft>
                <a:spcPts val="0"/>
              </a:spcAft>
              <a:buSzPts val="1600"/>
              <a:buNone/>
              <a:defRPr b="1" sz="1600"/>
            </a:lvl9pPr>
          </a:lstStyle>
          <a:p/>
        </p:txBody>
      </p:sp>
      <p:sp>
        <p:nvSpPr>
          <p:cNvPr id="199" name="Google Shape;199;p14"/>
          <p:cNvSpPr txBox="1"/>
          <p:nvPr>
            <p:ph hasCustomPrompt="1" type="title"/>
          </p:nvPr>
        </p:nvSpPr>
        <p:spPr>
          <a:xfrm>
            <a:off x="4861137" y="2605251"/>
            <a:ext cx="680400" cy="6804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200" name="Google Shape;200;p14"/>
          <p:cNvSpPr txBox="1"/>
          <p:nvPr>
            <p:ph idx="6" type="subTitle"/>
          </p:nvPr>
        </p:nvSpPr>
        <p:spPr>
          <a:xfrm>
            <a:off x="5642607" y="2824887"/>
            <a:ext cx="2177100" cy="32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201" name="Google Shape;201;p14"/>
          <p:cNvSpPr txBox="1"/>
          <p:nvPr>
            <p:ph hasCustomPrompt="1" idx="7" type="title"/>
          </p:nvPr>
        </p:nvSpPr>
        <p:spPr>
          <a:xfrm>
            <a:off x="4861137" y="1535351"/>
            <a:ext cx="680400" cy="6804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202" name="Google Shape;202;p14"/>
          <p:cNvSpPr txBox="1"/>
          <p:nvPr>
            <p:ph idx="8" type="subTitle"/>
          </p:nvPr>
        </p:nvSpPr>
        <p:spPr>
          <a:xfrm>
            <a:off x="5632443" y="1754718"/>
            <a:ext cx="2177100" cy="32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203" name="Google Shape;203;p14"/>
          <p:cNvSpPr txBox="1"/>
          <p:nvPr>
            <p:ph hasCustomPrompt="1" idx="9" type="title"/>
          </p:nvPr>
        </p:nvSpPr>
        <p:spPr>
          <a:xfrm>
            <a:off x="1324293" y="3675151"/>
            <a:ext cx="680400" cy="6804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204" name="Google Shape;204;p14"/>
          <p:cNvSpPr txBox="1"/>
          <p:nvPr>
            <p:ph idx="13" type="subTitle"/>
          </p:nvPr>
        </p:nvSpPr>
        <p:spPr>
          <a:xfrm>
            <a:off x="2096481" y="3884325"/>
            <a:ext cx="2187300" cy="32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205" name="Google Shape;205;p14"/>
          <p:cNvSpPr txBox="1"/>
          <p:nvPr>
            <p:ph hasCustomPrompt="1" idx="14" type="title"/>
          </p:nvPr>
        </p:nvSpPr>
        <p:spPr>
          <a:xfrm>
            <a:off x="1324293" y="2605251"/>
            <a:ext cx="680400" cy="6804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206" name="Google Shape;206;p14"/>
          <p:cNvSpPr txBox="1"/>
          <p:nvPr>
            <p:ph idx="15" type="subTitle"/>
          </p:nvPr>
        </p:nvSpPr>
        <p:spPr>
          <a:xfrm>
            <a:off x="2106680" y="2818075"/>
            <a:ext cx="2187300" cy="32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207" name="Google Shape;207;p14"/>
          <p:cNvSpPr txBox="1"/>
          <p:nvPr>
            <p:ph hasCustomPrompt="1" idx="16" type="title"/>
          </p:nvPr>
        </p:nvSpPr>
        <p:spPr>
          <a:xfrm>
            <a:off x="1324293" y="1535351"/>
            <a:ext cx="680400" cy="6804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208" name="Google Shape;208;p14"/>
          <p:cNvSpPr txBox="1"/>
          <p:nvPr>
            <p:ph idx="17" type="subTitle"/>
          </p:nvPr>
        </p:nvSpPr>
        <p:spPr>
          <a:xfrm>
            <a:off x="2096469" y="1754718"/>
            <a:ext cx="2187300" cy="32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grpSp>
        <p:nvGrpSpPr>
          <p:cNvPr id="209" name="Google Shape;209;p14"/>
          <p:cNvGrpSpPr/>
          <p:nvPr/>
        </p:nvGrpSpPr>
        <p:grpSpPr>
          <a:xfrm>
            <a:off x="-4274" y="572458"/>
            <a:ext cx="1253474" cy="328534"/>
            <a:chOff x="-8549" y="582500"/>
            <a:chExt cx="1253474" cy="328534"/>
          </a:xfrm>
        </p:grpSpPr>
        <p:sp>
          <p:nvSpPr>
            <p:cNvPr id="210" name="Google Shape;210;p14"/>
            <p:cNvSpPr/>
            <p:nvPr/>
          </p:nvSpPr>
          <p:spPr>
            <a:xfrm rot="5400000">
              <a:off x="253776" y="320175"/>
              <a:ext cx="328525" cy="853174"/>
            </a:xfrm>
            <a:custGeom>
              <a:rect b="b" l="l" r="r" t="t"/>
              <a:pathLst>
                <a:path extrusionOk="0" h="63433" w="9696">
                  <a:moveTo>
                    <a:pt x="0" y="0"/>
                  </a:moveTo>
                  <a:lnTo>
                    <a:pt x="0" y="63432"/>
                  </a:lnTo>
                  <a:lnTo>
                    <a:pt x="9695" y="63432"/>
                  </a:lnTo>
                  <a:lnTo>
                    <a:pt x="96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
            <p:cNvSpPr/>
            <p:nvPr/>
          </p:nvSpPr>
          <p:spPr>
            <a:xfrm rot="5400000">
              <a:off x="914547" y="580657"/>
              <a:ext cx="328525" cy="332230"/>
            </a:xfrm>
            <a:custGeom>
              <a:rect b="b" l="l" r="r" t="t"/>
              <a:pathLst>
                <a:path extrusionOk="0" h="63433" w="9696">
                  <a:moveTo>
                    <a:pt x="0" y="0"/>
                  </a:moveTo>
                  <a:lnTo>
                    <a:pt x="0" y="63432"/>
                  </a:lnTo>
                  <a:lnTo>
                    <a:pt x="9695" y="63432"/>
                  </a:lnTo>
                  <a:lnTo>
                    <a:pt x="96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14"/>
          <p:cNvSpPr txBox="1"/>
          <p:nvPr>
            <p:ph idx="18" type="title"/>
          </p:nvPr>
        </p:nvSpPr>
        <p:spPr>
          <a:xfrm>
            <a:off x="1244928" y="522375"/>
            <a:ext cx="6200700" cy="428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3" name="Google Shape;213;p14"/>
          <p:cNvSpPr txBox="1"/>
          <p:nvPr>
            <p:ph idx="19" type="subTitle"/>
          </p:nvPr>
        </p:nvSpPr>
        <p:spPr>
          <a:xfrm>
            <a:off x="5632432" y="3686805"/>
            <a:ext cx="2177100" cy="209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Overpass Black"/>
              <a:buNone/>
              <a:defRPr>
                <a:latin typeface="Overpass Black"/>
                <a:ea typeface="Overpass Black"/>
                <a:cs typeface="Overpass Black"/>
                <a:sym typeface="Overpass Black"/>
              </a:defRPr>
            </a:lvl1pPr>
            <a:lvl2pPr lvl="1" rtl="0">
              <a:lnSpc>
                <a:spcPct val="100000"/>
              </a:lnSpc>
              <a:spcBef>
                <a:spcPts val="0"/>
              </a:spcBef>
              <a:spcAft>
                <a:spcPts val="0"/>
              </a:spcAft>
              <a:buSzPts val="1600"/>
              <a:buNone/>
              <a:defRPr b="1" sz="1600"/>
            </a:lvl2pPr>
            <a:lvl3pPr lvl="2" rtl="0">
              <a:lnSpc>
                <a:spcPct val="100000"/>
              </a:lnSpc>
              <a:spcBef>
                <a:spcPts val="0"/>
              </a:spcBef>
              <a:spcAft>
                <a:spcPts val="0"/>
              </a:spcAft>
              <a:buSzPts val="1600"/>
              <a:buNone/>
              <a:defRPr b="1" sz="1600"/>
            </a:lvl3pPr>
            <a:lvl4pPr lvl="3" rtl="0">
              <a:lnSpc>
                <a:spcPct val="100000"/>
              </a:lnSpc>
              <a:spcBef>
                <a:spcPts val="0"/>
              </a:spcBef>
              <a:spcAft>
                <a:spcPts val="0"/>
              </a:spcAft>
              <a:buSzPts val="1600"/>
              <a:buNone/>
              <a:defRPr b="1" sz="1600"/>
            </a:lvl4pPr>
            <a:lvl5pPr lvl="4" rtl="0">
              <a:lnSpc>
                <a:spcPct val="100000"/>
              </a:lnSpc>
              <a:spcBef>
                <a:spcPts val="0"/>
              </a:spcBef>
              <a:spcAft>
                <a:spcPts val="0"/>
              </a:spcAft>
              <a:buSzPts val="1600"/>
              <a:buNone/>
              <a:defRPr b="1" sz="1600"/>
            </a:lvl5pPr>
            <a:lvl6pPr lvl="5" rtl="0">
              <a:lnSpc>
                <a:spcPct val="100000"/>
              </a:lnSpc>
              <a:spcBef>
                <a:spcPts val="0"/>
              </a:spcBef>
              <a:spcAft>
                <a:spcPts val="0"/>
              </a:spcAft>
              <a:buSzPts val="1600"/>
              <a:buNone/>
              <a:defRPr b="1" sz="1600"/>
            </a:lvl6pPr>
            <a:lvl7pPr lvl="6" rtl="0">
              <a:lnSpc>
                <a:spcPct val="100000"/>
              </a:lnSpc>
              <a:spcBef>
                <a:spcPts val="0"/>
              </a:spcBef>
              <a:spcAft>
                <a:spcPts val="0"/>
              </a:spcAft>
              <a:buSzPts val="1600"/>
              <a:buNone/>
              <a:defRPr b="1" sz="1600"/>
            </a:lvl7pPr>
            <a:lvl8pPr lvl="7" rtl="0">
              <a:lnSpc>
                <a:spcPct val="100000"/>
              </a:lnSpc>
              <a:spcBef>
                <a:spcPts val="0"/>
              </a:spcBef>
              <a:spcAft>
                <a:spcPts val="0"/>
              </a:spcAft>
              <a:buSzPts val="1600"/>
              <a:buNone/>
              <a:defRPr b="1" sz="1600"/>
            </a:lvl8pPr>
            <a:lvl9pPr lvl="8" rtl="0">
              <a:lnSpc>
                <a:spcPct val="100000"/>
              </a:lnSpc>
              <a:spcBef>
                <a:spcPts val="0"/>
              </a:spcBef>
              <a:spcAft>
                <a:spcPts val="0"/>
              </a:spcAft>
              <a:buSzPts val="1600"/>
              <a:buNone/>
              <a:defRPr b="1" sz="1600"/>
            </a:lvl9pPr>
          </a:lstStyle>
          <a:p/>
        </p:txBody>
      </p:sp>
      <p:sp>
        <p:nvSpPr>
          <p:cNvPr id="214" name="Google Shape;214;p14"/>
          <p:cNvSpPr txBox="1"/>
          <p:nvPr>
            <p:ph hasCustomPrompt="1" idx="20" type="title"/>
          </p:nvPr>
        </p:nvSpPr>
        <p:spPr>
          <a:xfrm>
            <a:off x="4850962" y="3675151"/>
            <a:ext cx="680400" cy="6804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215" name="Google Shape;215;p14"/>
          <p:cNvSpPr txBox="1"/>
          <p:nvPr>
            <p:ph idx="21" type="subTitle"/>
          </p:nvPr>
        </p:nvSpPr>
        <p:spPr>
          <a:xfrm>
            <a:off x="5632432" y="3895987"/>
            <a:ext cx="2177100" cy="32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grpSp>
        <p:nvGrpSpPr>
          <p:cNvPr id="216" name="Google Shape;216;p14"/>
          <p:cNvGrpSpPr/>
          <p:nvPr/>
        </p:nvGrpSpPr>
        <p:grpSpPr>
          <a:xfrm>
            <a:off x="-1946944" y="1546338"/>
            <a:ext cx="3064406" cy="2451231"/>
            <a:chOff x="-1491519" y="3001163"/>
            <a:chExt cx="3064406" cy="2451231"/>
          </a:xfrm>
        </p:grpSpPr>
        <p:grpSp>
          <p:nvGrpSpPr>
            <p:cNvPr id="217" name="Google Shape;217;p14"/>
            <p:cNvGrpSpPr/>
            <p:nvPr/>
          </p:nvGrpSpPr>
          <p:grpSpPr>
            <a:xfrm rot="-2700000">
              <a:off x="-1236311" y="4077080"/>
              <a:ext cx="3167166" cy="299397"/>
              <a:chOff x="-304800" y="4182975"/>
              <a:chExt cx="3167197" cy="299400"/>
            </a:xfrm>
          </p:grpSpPr>
          <p:sp>
            <p:nvSpPr>
              <p:cNvPr id="218" name="Google Shape;218;p14"/>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4"/>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14"/>
            <p:cNvGrpSpPr/>
            <p:nvPr/>
          </p:nvGrpSpPr>
          <p:grpSpPr>
            <a:xfrm rot="-2700000">
              <a:off x="-1849486" y="4077080"/>
              <a:ext cx="3167166" cy="299397"/>
              <a:chOff x="-304800" y="4182975"/>
              <a:chExt cx="3167197" cy="299400"/>
            </a:xfrm>
          </p:grpSpPr>
          <p:sp>
            <p:nvSpPr>
              <p:cNvPr id="221" name="Google Shape;221;p14"/>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3" name="Google Shape;223;p14"/>
          <p:cNvGrpSpPr/>
          <p:nvPr/>
        </p:nvGrpSpPr>
        <p:grpSpPr>
          <a:xfrm rot="10800000">
            <a:off x="7971464" y="1904329"/>
            <a:ext cx="3064406" cy="2451231"/>
            <a:chOff x="-1491519" y="3001163"/>
            <a:chExt cx="3064406" cy="2451231"/>
          </a:xfrm>
        </p:grpSpPr>
        <p:grpSp>
          <p:nvGrpSpPr>
            <p:cNvPr id="224" name="Google Shape;224;p14"/>
            <p:cNvGrpSpPr/>
            <p:nvPr/>
          </p:nvGrpSpPr>
          <p:grpSpPr>
            <a:xfrm rot="-2700000">
              <a:off x="-1236311" y="4077080"/>
              <a:ext cx="3167166" cy="299397"/>
              <a:chOff x="-304800" y="4182975"/>
              <a:chExt cx="3167197" cy="299400"/>
            </a:xfrm>
          </p:grpSpPr>
          <p:sp>
            <p:nvSpPr>
              <p:cNvPr id="225" name="Google Shape;225;p14"/>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 name="Google Shape;227;p14"/>
            <p:cNvGrpSpPr/>
            <p:nvPr/>
          </p:nvGrpSpPr>
          <p:grpSpPr>
            <a:xfrm rot="-2700000">
              <a:off x="-1849486" y="4077080"/>
              <a:ext cx="3167166" cy="299397"/>
              <a:chOff x="-304800" y="4182975"/>
              <a:chExt cx="3167197" cy="299400"/>
            </a:xfrm>
          </p:grpSpPr>
          <p:sp>
            <p:nvSpPr>
              <p:cNvPr id="228" name="Google Shape;228;p14"/>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2">
  <p:cSld name="CUSTOM_19_1">
    <p:bg>
      <p:bgPr>
        <a:solidFill>
          <a:schemeClr val="lt2"/>
        </a:solidFill>
      </p:bgPr>
    </p:bg>
    <p:spTree>
      <p:nvGrpSpPr>
        <p:cNvPr id="230" name="Shape 230"/>
        <p:cNvGrpSpPr/>
        <p:nvPr/>
      </p:nvGrpSpPr>
      <p:grpSpPr>
        <a:xfrm>
          <a:off x="0" y="0"/>
          <a:ext cx="0" cy="0"/>
          <a:chOff x="0" y="0"/>
          <a:chExt cx="0" cy="0"/>
        </a:xfrm>
      </p:grpSpPr>
      <p:sp>
        <p:nvSpPr>
          <p:cNvPr id="231" name="Google Shape;231;p15"/>
          <p:cNvSpPr txBox="1"/>
          <p:nvPr>
            <p:ph idx="1" type="subTitle"/>
          </p:nvPr>
        </p:nvSpPr>
        <p:spPr>
          <a:xfrm>
            <a:off x="5717638" y="3284275"/>
            <a:ext cx="1476600" cy="209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Overpass Black"/>
              <a:buNone/>
              <a:defRPr>
                <a:solidFill>
                  <a:schemeClr val="lt1"/>
                </a:solidFill>
                <a:latin typeface="Overpass Black"/>
                <a:ea typeface="Overpass Black"/>
                <a:cs typeface="Overpass Black"/>
                <a:sym typeface="Overpass Black"/>
              </a:defRPr>
            </a:lvl1pPr>
            <a:lvl2pPr lvl="1" rtl="0">
              <a:lnSpc>
                <a:spcPct val="100000"/>
              </a:lnSpc>
              <a:spcBef>
                <a:spcPts val="0"/>
              </a:spcBef>
              <a:spcAft>
                <a:spcPts val="0"/>
              </a:spcAft>
              <a:buSzPts val="1600"/>
              <a:buNone/>
              <a:defRPr b="1" sz="1600"/>
            </a:lvl2pPr>
            <a:lvl3pPr lvl="2" rtl="0">
              <a:lnSpc>
                <a:spcPct val="100000"/>
              </a:lnSpc>
              <a:spcBef>
                <a:spcPts val="0"/>
              </a:spcBef>
              <a:spcAft>
                <a:spcPts val="0"/>
              </a:spcAft>
              <a:buSzPts val="1600"/>
              <a:buNone/>
              <a:defRPr b="1" sz="1600"/>
            </a:lvl3pPr>
            <a:lvl4pPr lvl="3" rtl="0">
              <a:lnSpc>
                <a:spcPct val="100000"/>
              </a:lnSpc>
              <a:spcBef>
                <a:spcPts val="0"/>
              </a:spcBef>
              <a:spcAft>
                <a:spcPts val="0"/>
              </a:spcAft>
              <a:buSzPts val="1600"/>
              <a:buNone/>
              <a:defRPr b="1" sz="1600"/>
            </a:lvl4pPr>
            <a:lvl5pPr lvl="4" rtl="0">
              <a:lnSpc>
                <a:spcPct val="100000"/>
              </a:lnSpc>
              <a:spcBef>
                <a:spcPts val="0"/>
              </a:spcBef>
              <a:spcAft>
                <a:spcPts val="0"/>
              </a:spcAft>
              <a:buSzPts val="1600"/>
              <a:buNone/>
              <a:defRPr b="1" sz="1600"/>
            </a:lvl5pPr>
            <a:lvl6pPr lvl="5" rtl="0">
              <a:lnSpc>
                <a:spcPct val="100000"/>
              </a:lnSpc>
              <a:spcBef>
                <a:spcPts val="0"/>
              </a:spcBef>
              <a:spcAft>
                <a:spcPts val="0"/>
              </a:spcAft>
              <a:buSzPts val="1600"/>
              <a:buNone/>
              <a:defRPr b="1" sz="1600"/>
            </a:lvl6pPr>
            <a:lvl7pPr lvl="6" rtl="0">
              <a:lnSpc>
                <a:spcPct val="100000"/>
              </a:lnSpc>
              <a:spcBef>
                <a:spcPts val="0"/>
              </a:spcBef>
              <a:spcAft>
                <a:spcPts val="0"/>
              </a:spcAft>
              <a:buSzPts val="1600"/>
              <a:buNone/>
              <a:defRPr b="1" sz="1600"/>
            </a:lvl7pPr>
            <a:lvl8pPr lvl="7" rtl="0">
              <a:lnSpc>
                <a:spcPct val="100000"/>
              </a:lnSpc>
              <a:spcBef>
                <a:spcPts val="0"/>
              </a:spcBef>
              <a:spcAft>
                <a:spcPts val="0"/>
              </a:spcAft>
              <a:buSzPts val="1600"/>
              <a:buNone/>
              <a:defRPr b="1" sz="1600"/>
            </a:lvl8pPr>
            <a:lvl9pPr lvl="8" rtl="0">
              <a:lnSpc>
                <a:spcPct val="100000"/>
              </a:lnSpc>
              <a:spcBef>
                <a:spcPts val="0"/>
              </a:spcBef>
              <a:spcAft>
                <a:spcPts val="0"/>
              </a:spcAft>
              <a:buSzPts val="1600"/>
              <a:buNone/>
              <a:defRPr b="1" sz="1600"/>
            </a:lvl9pPr>
          </a:lstStyle>
          <a:p/>
        </p:txBody>
      </p:sp>
      <p:sp>
        <p:nvSpPr>
          <p:cNvPr id="232" name="Google Shape;232;p15"/>
          <p:cNvSpPr txBox="1"/>
          <p:nvPr>
            <p:ph idx="2" type="subTitle"/>
          </p:nvPr>
        </p:nvSpPr>
        <p:spPr>
          <a:xfrm>
            <a:off x="5717638" y="1919800"/>
            <a:ext cx="1469700" cy="209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Overpass Black"/>
              <a:buNone/>
              <a:defRPr>
                <a:solidFill>
                  <a:schemeClr val="lt1"/>
                </a:solidFill>
                <a:latin typeface="Overpass Black"/>
                <a:ea typeface="Overpass Black"/>
                <a:cs typeface="Overpass Black"/>
                <a:sym typeface="Overpass Black"/>
              </a:defRPr>
            </a:lvl1pPr>
            <a:lvl2pPr lvl="1" rtl="0">
              <a:lnSpc>
                <a:spcPct val="100000"/>
              </a:lnSpc>
              <a:spcBef>
                <a:spcPts val="0"/>
              </a:spcBef>
              <a:spcAft>
                <a:spcPts val="0"/>
              </a:spcAft>
              <a:buSzPts val="1600"/>
              <a:buNone/>
              <a:defRPr b="1" sz="1600"/>
            </a:lvl2pPr>
            <a:lvl3pPr lvl="2" rtl="0">
              <a:lnSpc>
                <a:spcPct val="100000"/>
              </a:lnSpc>
              <a:spcBef>
                <a:spcPts val="0"/>
              </a:spcBef>
              <a:spcAft>
                <a:spcPts val="0"/>
              </a:spcAft>
              <a:buSzPts val="1600"/>
              <a:buNone/>
              <a:defRPr b="1" sz="1600"/>
            </a:lvl3pPr>
            <a:lvl4pPr lvl="3" rtl="0">
              <a:lnSpc>
                <a:spcPct val="100000"/>
              </a:lnSpc>
              <a:spcBef>
                <a:spcPts val="0"/>
              </a:spcBef>
              <a:spcAft>
                <a:spcPts val="0"/>
              </a:spcAft>
              <a:buSzPts val="1600"/>
              <a:buNone/>
              <a:defRPr b="1" sz="1600"/>
            </a:lvl4pPr>
            <a:lvl5pPr lvl="4" rtl="0">
              <a:lnSpc>
                <a:spcPct val="100000"/>
              </a:lnSpc>
              <a:spcBef>
                <a:spcPts val="0"/>
              </a:spcBef>
              <a:spcAft>
                <a:spcPts val="0"/>
              </a:spcAft>
              <a:buSzPts val="1600"/>
              <a:buNone/>
              <a:defRPr b="1" sz="1600"/>
            </a:lvl5pPr>
            <a:lvl6pPr lvl="5" rtl="0">
              <a:lnSpc>
                <a:spcPct val="100000"/>
              </a:lnSpc>
              <a:spcBef>
                <a:spcPts val="0"/>
              </a:spcBef>
              <a:spcAft>
                <a:spcPts val="0"/>
              </a:spcAft>
              <a:buSzPts val="1600"/>
              <a:buNone/>
              <a:defRPr b="1" sz="1600"/>
            </a:lvl6pPr>
            <a:lvl7pPr lvl="6" rtl="0">
              <a:lnSpc>
                <a:spcPct val="100000"/>
              </a:lnSpc>
              <a:spcBef>
                <a:spcPts val="0"/>
              </a:spcBef>
              <a:spcAft>
                <a:spcPts val="0"/>
              </a:spcAft>
              <a:buSzPts val="1600"/>
              <a:buNone/>
              <a:defRPr b="1" sz="1600"/>
            </a:lvl7pPr>
            <a:lvl8pPr lvl="7" rtl="0">
              <a:lnSpc>
                <a:spcPct val="100000"/>
              </a:lnSpc>
              <a:spcBef>
                <a:spcPts val="0"/>
              </a:spcBef>
              <a:spcAft>
                <a:spcPts val="0"/>
              </a:spcAft>
              <a:buSzPts val="1600"/>
              <a:buNone/>
              <a:defRPr b="1" sz="1600"/>
            </a:lvl8pPr>
            <a:lvl9pPr lvl="8" rtl="0">
              <a:lnSpc>
                <a:spcPct val="100000"/>
              </a:lnSpc>
              <a:spcBef>
                <a:spcPts val="0"/>
              </a:spcBef>
              <a:spcAft>
                <a:spcPts val="0"/>
              </a:spcAft>
              <a:buSzPts val="1600"/>
              <a:buNone/>
              <a:defRPr b="1" sz="1600"/>
            </a:lvl9pPr>
          </a:lstStyle>
          <a:p/>
        </p:txBody>
      </p:sp>
      <p:sp>
        <p:nvSpPr>
          <p:cNvPr id="233" name="Google Shape;233;p15"/>
          <p:cNvSpPr txBox="1"/>
          <p:nvPr>
            <p:ph idx="3" type="subTitle"/>
          </p:nvPr>
        </p:nvSpPr>
        <p:spPr>
          <a:xfrm>
            <a:off x="1949550" y="3284750"/>
            <a:ext cx="1476600" cy="209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600"/>
              <a:buFont typeface="Overpass Black"/>
              <a:buNone/>
              <a:defRPr>
                <a:solidFill>
                  <a:schemeClr val="lt1"/>
                </a:solidFill>
                <a:latin typeface="Overpass Black"/>
                <a:ea typeface="Overpass Black"/>
                <a:cs typeface="Overpass Black"/>
                <a:sym typeface="Overpass Black"/>
              </a:defRPr>
            </a:lvl1pPr>
            <a:lvl2pPr lvl="1" rtl="0">
              <a:lnSpc>
                <a:spcPct val="100000"/>
              </a:lnSpc>
              <a:spcBef>
                <a:spcPts val="0"/>
              </a:spcBef>
              <a:spcAft>
                <a:spcPts val="0"/>
              </a:spcAft>
              <a:buSzPts val="1600"/>
              <a:buNone/>
              <a:defRPr b="1" sz="1600"/>
            </a:lvl2pPr>
            <a:lvl3pPr lvl="2" rtl="0">
              <a:lnSpc>
                <a:spcPct val="100000"/>
              </a:lnSpc>
              <a:spcBef>
                <a:spcPts val="0"/>
              </a:spcBef>
              <a:spcAft>
                <a:spcPts val="0"/>
              </a:spcAft>
              <a:buSzPts val="1600"/>
              <a:buNone/>
              <a:defRPr b="1" sz="1600"/>
            </a:lvl3pPr>
            <a:lvl4pPr lvl="3" rtl="0">
              <a:lnSpc>
                <a:spcPct val="100000"/>
              </a:lnSpc>
              <a:spcBef>
                <a:spcPts val="0"/>
              </a:spcBef>
              <a:spcAft>
                <a:spcPts val="0"/>
              </a:spcAft>
              <a:buSzPts val="1600"/>
              <a:buNone/>
              <a:defRPr b="1" sz="1600"/>
            </a:lvl4pPr>
            <a:lvl5pPr lvl="4" rtl="0">
              <a:lnSpc>
                <a:spcPct val="100000"/>
              </a:lnSpc>
              <a:spcBef>
                <a:spcPts val="0"/>
              </a:spcBef>
              <a:spcAft>
                <a:spcPts val="0"/>
              </a:spcAft>
              <a:buSzPts val="1600"/>
              <a:buNone/>
              <a:defRPr b="1" sz="1600"/>
            </a:lvl5pPr>
            <a:lvl6pPr lvl="5" rtl="0">
              <a:lnSpc>
                <a:spcPct val="100000"/>
              </a:lnSpc>
              <a:spcBef>
                <a:spcPts val="0"/>
              </a:spcBef>
              <a:spcAft>
                <a:spcPts val="0"/>
              </a:spcAft>
              <a:buSzPts val="1600"/>
              <a:buNone/>
              <a:defRPr b="1" sz="1600"/>
            </a:lvl6pPr>
            <a:lvl7pPr lvl="6" rtl="0">
              <a:lnSpc>
                <a:spcPct val="100000"/>
              </a:lnSpc>
              <a:spcBef>
                <a:spcPts val="0"/>
              </a:spcBef>
              <a:spcAft>
                <a:spcPts val="0"/>
              </a:spcAft>
              <a:buSzPts val="1600"/>
              <a:buNone/>
              <a:defRPr b="1" sz="1600"/>
            </a:lvl7pPr>
            <a:lvl8pPr lvl="7" rtl="0">
              <a:lnSpc>
                <a:spcPct val="100000"/>
              </a:lnSpc>
              <a:spcBef>
                <a:spcPts val="0"/>
              </a:spcBef>
              <a:spcAft>
                <a:spcPts val="0"/>
              </a:spcAft>
              <a:buSzPts val="1600"/>
              <a:buNone/>
              <a:defRPr b="1" sz="1600"/>
            </a:lvl8pPr>
            <a:lvl9pPr lvl="8" rtl="0">
              <a:lnSpc>
                <a:spcPct val="100000"/>
              </a:lnSpc>
              <a:spcBef>
                <a:spcPts val="0"/>
              </a:spcBef>
              <a:spcAft>
                <a:spcPts val="0"/>
              </a:spcAft>
              <a:buSzPts val="1600"/>
              <a:buNone/>
              <a:defRPr b="1" sz="1600"/>
            </a:lvl9pPr>
          </a:lstStyle>
          <a:p/>
        </p:txBody>
      </p:sp>
      <p:sp>
        <p:nvSpPr>
          <p:cNvPr id="234" name="Google Shape;234;p15"/>
          <p:cNvSpPr txBox="1"/>
          <p:nvPr>
            <p:ph idx="4" type="subTitle"/>
          </p:nvPr>
        </p:nvSpPr>
        <p:spPr>
          <a:xfrm>
            <a:off x="1956451" y="1919800"/>
            <a:ext cx="1469700" cy="209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Font typeface="Overpass Black"/>
              <a:buNone/>
              <a:defRPr>
                <a:solidFill>
                  <a:schemeClr val="lt1"/>
                </a:solidFill>
                <a:latin typeface="Overpass Black"/>
                <a:ea typeface="Overpass Black"/>
                <a:cs typeface="Overpass Black"/>
                <a:sym typeface="Overpass Black"/>
              </a:defRPr>
            </a:lvl1pPr>
            <a:lvl2pPr lvl="1" rtl="0">
              <a:lnSpc>
                <a:spcPct val="100000"/>
              </a:lnSpc>
              <a:spcBef>
                <a:spcPts val="0"/>
              </a:spcBef>
              <a:spcAft>
                <a:spcPts val="0"/>
              </a:spcAft>
              <a:buSzPts val="1600"/>
              <a:buNone/>
              <a:defRPr b="1" sz="1600"/>
            </a:lvl2pPr>
            <a:lvl3pPr lvl="2" rtl="0">
              <a:lnSpc>
                <a:spcPct val="100000"/>
              </a:lnSpc>
              <a:spcBef>
                <a:spcPts val="0"/>
              </a:spcBef>
              <a:spcAft>
                <a:spcPts val="0"/>
              </a:spcAft>
              <a:buSzPts val="1600"/>
              <a:buNone/>
              <a:defRPr b="1" sz="1600"/>
            </a:lvl3pPr>
            <a:lvl4pPr lvl="3" rtl="0">
              <a:lnSpc>
                <a:spcPct val="100000"/>
              </a:lnSpc>
              <a:spcBef>
                <a:spcPts val="0"/>
              </a:spcBef>
              <a:spcAft>
                <a:spcPts val="0"/>
              </a:spcAft>
              <a:buSzPts val="1600"/>
              <a:buNone/>
              <a:defRPr b="1" sz="1600"/>
            </a:lvl4pPr>
            <a:lvl5pPr lvl="4" rtl="0">
              <a:lnSpc>
                <a:spcPct val="100000"/>
              </a:lnSpc>
              <a:spcBef>
                <a:spcPts val="0"/>
              </a:spcBef>
              <a:spcAft>
                <a:spcPts val="0"/>
              </a:spcAft>
              <a:buSzPts val="1600"/>
              <a:buNone/>
              <a:defRPr b="1" sz="1600"/>
            </a:lvl5pPr>
            <a:lvl6pPr lvl="5" rtl="0">
              <a:lnSpc>
                <a:spcPct val="100000"/>
              </a:lnSpc>
              <a:spcBef>
                <a:spcPts val="0"/>
              </a:spcBef>
              <a:spcAft>
                <a:spcPts val="0"/>
              </a:spcAft>
              <a:buSzPts val="1600"/>
              <a:buNone/>
              <a:defRPr b="1" sz="1600"/>
            </a:lvl6pPr>
            <a:lvl7pPr lvl="6" rtl="0">
              <a:lnSpc>
                <a:spcPct val="100000"/>
              </a:lnSpc>
              <a:spcBef>
                <a:spcPts val="0"/>
              </a:spcBef>
              <a:spcAft>
                <a:spcPts val="0"/>
              </a:spcAft>
              <a:buSzPts val="1600"/>
              <a:buNone/>
              <a:defRPr b="1" sz="1600"/>
            </a:lvl7pPr>
            <a:lvl8pPr lvl="7" rtl="0">
              <a:lnSpc>
                <a:spcPct val="100000"/>
              </a:lnSpc>
              <a:spcBef>
                <a:spcPts val="0"/>
              </a:spcBef>
              <a:spcAft>
                <a:spcPts val="0"/>
              </a:spcAft>
              <a:buSzPts val="1600"/>
              <a:buNone/>
              <a:defRPr b="1" sz="1600"/>
            </a:lvl8pPr>
            <a:lvl9pPr lvl="8" rtl="0">
              <a:lnSpc>
                <a:spcPct val="100000"/>
              </a:lnSpc>
              <a:spcBef>
                <a:spcPts val="0"/>
              </a:spcBef>
              <a:spcAft>
                <a:spcPts val="0"/>
              </a:spcAft>
              <a:buSzPts val="1600"/>
              <a:buNone/>
              <a:defRPr b="1" sz="1600"/>
            </a:lvl9pPr>
          </a:lstStyle>
          <a:p/>
        </p:txBody>
      </p:sp>
      <p:sp>
        <p:nvSpPr>
          <p:cNvPr id="235" name="Google Shape;235;p15"/>
          <p:cNvSpPr txBox="1"/>
          <p:nvPr>
            <p:ph hasCustomPrompt="1" type="title"/>
          </p:nvPr>
        </p:nvSpPr>
        <p:spPr>
          <a:xfrm>
            <a:off x="4922972" y="3284263"/>
            <a:ext cx="680400" cy="6804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236" name="Google Shape;236;p15"/>
          <p:cNvSpPr txBox="1"/>
          <p:nvPr>
            <p:ph idx="5" type="subTitle"/>
          </p:nvPr>
        </p:nvSpPr>
        <p:spPr>
          <a:xfrm>
            <a:off x="5717650" y="3493525"/>
            <a:ext cx="1852500" cy="571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sz="1200">
                <a:solidFill>
                  <a:schemeClr val="lt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237" name="Google Shape;237;p15"/>
          <p:cNvSpPr txBox="1"/>
          <p:nvPr>
            <p:ph hasCustomPrompt="1" idx="6" type="title"/>
          </p:nvPr>
        </p:nvSpPr>
        <p:spPr>
          <a:xfrm>
            <a:off x="4922972" y="1924563"/>
            <a:ext cx="680400" cy="6804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238" name="Google Shape;238;p15"/>
          <p:cNvSpPr txBox="1"/>
          <p:nvPr>
            <p:ph idx="7" type="subTitle"/>
          </p:nvPr>
        </p:nvSpPr>
        <p:spPr>
          <a:xfrm>
            <a:off x="5717650" y="2128975"/>
            <a:ext cx="1852500" cy="571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sz="1200">
                <a:solidFill>
                  <a:schemeClr val="lt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239" name="Google Shape;239;p15"/>
          <p:cNvSpPr txBox="1"/>
          <p:nvPr>
            <p:ph hasCustomPrompt="1" idx="8" type="title"/>
          </p:nvPr>
        </p:nvSpPr>
        <p:spPr>
          <a:xfrm>
            <a:off x="3545213" y="3284263"/>
            <a:ext cx="680400" cy="6804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240" name="Google Shape;240;p15"/>
          <p:cNvSpPr txBox="1"/>
          <p:nvPr>
            <p:ph idx="9" type="subTitle"/>
          </p:nvPr>
        </p:nvSpPr>
        <p:spPr>
          <a:xfrm>
            <a:off x="1573850" y="3493875"/>
            <a:ext cx="1852500" cy="571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200"/>
              <a:buNone/>
              <a:defRPr sz="1200">
                <a:solidFill>
                  <a:schemeClr val="lt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241" name="Google Shape;241;p15"/>
          <p:cNvSpPr txBox="1"/>
          <p:nvPr>
            <p:ph hasCustomPrompt="1" idx="13" type="title"/>
          </p:nvPr>
        </p:nvSpPr>
        <p:spPr>
          <a:xfrm>
            <a:off x="3545213" y="1924563"/>
            <a:ext cx="680400" cy="6804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242" name="Google Shape;242;p15"/>
          <p:cNvSpPr txBox="1"/>
          <p:nvPr>
            <p:ph idx="14" type="subTitle"/>
          </p:nvPr>
        </p:nvSpPr>
        <p:spPr>
          <a:xfrm>
            <a:off x="1573850" y="2147450"/>
            <a:ext cx="1852500" cy="541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200"/>
              <a:buNone/>
              <a:defRPr sz="1200">
                <a:solidFill>
                  <a:schemeClr val="lt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grpSp>
        <p:nvGrpSpPr>
          <p:cNvPr id="243" name="Google Shape;243;p15"/>
          <p:cNvGrpSpPr/>
          <p:nvPr/>
        </p:nvGrpSpPr>
        <p:grpSpPr>
          <a:xfrm>
            <a:off x="-4274" y="572458"/>
            <a:ext cx="1253474" cy="328534"/>
            <a:chOff x="-8549" y="582500"/>
            <a:chExt cx="1253474" cy="328534"/>
          </a:xfrm>
        </p:grpSpPr>
        <p:sp>
          <p:nvSpPr>
            <p:cNvPr id="244" name="Google Shape;244;p15"/>
            <p:cNvSpPr/>
            <p:nvPr/>
          </p:nvSpPr>
          <p:spPr>
            <a:xfrm rot="5400000">
              <a:off x="253776" y="320175"/>
              <a:ext cx="328525" cy="853174"/>
            </a:xfrm>
            <a:custGeom>
              <a:rect b="b" l="l" r="r" t="t"/>
              <a:pathLst>
                <a:path extrusionOk="0" h="63433" w="9696">
                  <a:moveTo>
                    <a:pt x="0" y="0"/>
                  </a:moveTo>
                  <a:lnTo>
                    <a:pt x="0" y="63432"/>
                  </a:lnTo>
                  <a:lnTo>
                    <a:pt x="9695" y="63432"/>
                  </a:lnTo>
                  <a:lnTo>
                    <a:pt x="969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5"/>
            <p:cNvSpPr/>
            <p:nvPr/>
          </p:nvSpPr>
          <p:spPr>
            <a:xfrm rot="5400000">
              <a:off x="914547" y="580657"/>
              <a:ext cx="328525" cy="332230"/>
            </a:xfrm>
            <a:custGeom>
              <a:rect b="b" l="l" r="r" t="t"/>
              <a:pathLst>
                <a:path extrusionOk="0" h="63433" w="9696">
                  <a:moveTo>
                    <a:pt x="0" y="0"/>
                  </a:moveTo>
                  <a:lnTo>
                    <a:pt x="0" y="63432"/>
                  </a:lnTo>
                  <a:lnTo>
                    <a:pt x="9695" y="63432"/>
                  </a:lnTo>
                  <a:lnTo>
                    <a:pt x="969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 name="Google Shape;246;p15"/>
          <p:cNvSpPr txBox="1"/>
          <p:nvPr>
            <p:ph idx="15" type="title"/>
          </p:nvPr>
        </p:nvSpPr>
        <p:spPr>
          <a:xfrm>
            <a:off x="1244928" y="522375"/>
            <a:ext cx="6200700" cy="428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47" name="Google Shape;247;p15"/>
          <p:cNvGrpSpPr/>
          <p:nvPr/>
        </p:nvGrpSpPr>
        <p:grpSpPr>
          <a:xfrm rot="10800000">
            <a:off x="-1547097" y="3169082"/>
            <a:ext cx="3370993" cy="3371877"/>
            <a:chOff x="6949919" y="-1142700"/>
            <a:chExt cx="3370993" cy="3371877"/>
          </a:xfrm>
        </p:grpSpPr>
        <p:grpSp>
          <p:nvGrpSpPr>
            <p:cNvPr id="248" name="Google Shape;248;p15"/>
            <p:cNvGrpSpPr/>
            <p:nvPr/>
          </p:nvGrpSpPr>
          <p:grpSpPr>
            <a:xfrm rot="8100000">
              <a:off x="6591951" y="-66783"/>
              <a:ext cx="3167166" cy="299397"/>
              <a:chOff x="-304800" y="4182975"/>
              <a:chExt cx="3167197" cy="299400"/>
            </a:xfrm>
          </p:grpSpPr>
          <p:sp>
            <p:nvSpPr>
              <p:cNvPr id="249" name="Google Shape;249;p15"/>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 name="Google Shape;251;p15"/>
            <p:cNvGrpSpPr/>
            <p:nvPr/>
          </p:nvGrpSpPr>
          <p:grpSpPr>
            <a:xfrm rot="8100000">
              <a:off x="7205126" y="-66783"/>
              <a:ext cx="3167166" cy="299397"/>
              <a:chOff x="-304800" y="4182975"/>
              <a:chExt cx="3167197" cy="299400"/>
            </a:xfrm>
          </p:grpSpPr>
          <p:sp>
            <p:nvSpPr>
              <p:cNvPr id="252" name="Google Shape;252;p15"/>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5"/>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4" name="Google Shape;254;p15"/>
            <p:cNvSpPr/>
            <p:nvPr/>
          </p:nvSpPr>
          <p:spPr>
            <a:xfrm rot="8100000">
              <a:off x="7243633" y="710788"/>
              <a:ext cx="2762808" cy="29953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
            <p:cNvSpPr/>
            <p:nvPr/>
          </p:nvSpPr>
          <p:spPr>
            <a:xfrm rot="8100000">
              <a:off x="8691136" y="1254041"/>
              <a:ext cx="1226123" cy="29953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 name="Google Shape;256;p15"/>
            <p:cNvGrpSpPr/>
            <p:nvPr/>
          </p:nvGrpSpPr>
          <p:grpSpPr>
            <a:xfrm rot="8100000">
              <a:off x="7511714" y="853864"/>
              <a:ext cx="3167166" cy="299397"/>
              <a:chOff x="-304800" y="4182975"/>
              <a:chExt cx="3167197" cy="299400"/>
            </a:xfrm>
          </p:grpSpPr>
          <p:sp>
            <p:nvSpPr>
              <p:cNvPr id="257" name="Google Shape;257;p15"/>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CUSTOM_23">
    <p:bg>
      <p:bgPr>
        <a:solidFill>
          <a:schemeClr val="accent3"/>
        </a:solidFill>
      </p:bgPr>
    </p:bg>
    <p:spTree>
      <p:nvGrpSpPr>
        <p:cNvPr id="259" name="Shape 259"/>
        <p:cNvGrpSpPr/>
        <p:nvPr/>
      </p:nvGrpSpPr>
      <p:grpSpPr>
        <a:xfrm>
          <a:off x="0" y="0"/>
          <a:ext cx="0" cy="0"/>
          <a:chOff x="0" y="0"/>
          <a:chExt cx="0" cy="0"/>
        </a:xfrm>
      </p:grpSpPr>
      <p:sp>
        <p:nvSpPr>
          <p:cNvPr id="260" name="Google Shape;260;p16"/>
          <p:cNvSpPr txBox="1"/>
          <p:nvPr>
            <p:ph idx="1" type="subTitle"/>
          </p:nvPr>
        </p:nvSpPr>
        <p:spPr>
          <a:xfrm>
            <a:off x="719000" y="1425575"/>
            <a:ext cx="2908200" cy="235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grpSp>
        <p:nvGrpSpPr>
          <p:cNvPr id="261" name="Google Shape;261;p16"/>
          <p:cNvGrpSpPr/>
          <p:nvPr/>
        </p:nvGrpSpPr>
        <p:grpSpPr>
          <a:xfrm rot="10800000">
            <a:off x="7894801" y="572458"/>
            <a:ext cx="1253474" cy="328534"/>
            <a:chOff x="-8549" y="582500"/>
            <a:chExt cx="1253474" cy="328534"/>
          </a:xfrm>
        </p:grpSpPr>
        <p:sp>
          <p:nvSpPr>
            <p:cNvPr id="262" name="Google Shape;262;p16"/>
            <p:cNvSpPr/>
            <p:nvPr/>
          </p:nvSpPr>
          <p:spPr>
            <a:xfrm rot="5400000">
              <a:off x="253776" y="320175"/>
              <a:ext cx="328525" cy="853174"/>
            </a:xfrm>
            <a:custGeom>
              <a:rect b="b" l="l" r="r" t="t"/>
              <a:pathLst>
                <a:path extrusionOk="0" h="63433" w="9696">
                  <a:moveTo>
                    <a:pt x="0" y="0"/>
                  </a:moveTo>
                  <a:lnTo>
                    <a:pt x="0" y="63432"/>
                  </a:lnTo>
                  <a:lnTo>
                    <a:pt x="9695" y="63432"/>
                  </a:lnTo>
                  <a:lnTo>
                    <a:pt x="96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
            <p:cNvSpPr/>
            <p:nvPr/>
          </p:nvSpPr>
          <p:spPr>
            <a:xfrm rot="5400000">
              <a:off x="914547" y="580657"/>
              <a:ext cx="328525" cy="332230"/>
            </a:xfrm>
            <a:custGeom>
              <a:rect b="b" l="l" r="r" t="t"/>
              <a:pathLst>
                <a:path extrusionOk="0" h="63433" w="9696">
                  <a:moveTo>
                    <a:pt x="0" y="0"/>
                  </a:moveTo>
                  <a:lnTo>
                    <a:pt x="0" y="63432"/>
                  </a:lnTo>
                  <a:lnTo>
                    <a:pt x="9695" y="63432"/>
                  </a:lnTo>
                  <a:lnTo>
                    <a:pt x="96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 name="Google Shape;264;p16"/>
          <p:cNvSpPr txBox="1"/>
          <p:nvPr>
            <p:ph type="title"/>
          </p:nvPr>
        </p:nvSpPr>
        <p:spPr>
          <a:xfrm>
            <a:off x="1696075" y="522375"/>
            <a:ext cx="6198600" cy="428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2">
    <p:bg>
      <p:bgPr>
        <a:solidFill>
          <a:schemeClr val="lt2"/>
        </a:solidFill>
      </p:bgPr>
    </p:bg>
    <p:spTree>
      <p:nvGrpSpPr>
        <p:cNvPr id="265" name="Shape 265"/>
        <p:cNvGrpSpPr/>
        <p:nvPr/>
      </p:nvGrpSpPr>
      <p:grpSpPr>
        <a:xfrm>
          <a:off x="0" y="0"/>
          <a:ext cx="0" cy="0"/>
          <a:chOff x="0" y="0"/>
          <a:chExt cx="0" cy="0"/>
        </a:xfrm>
      </p:grpSpPr>
      <p:grpSp>
        <p:nvGrpSpPr>
          <p:cNvPr id="266" name="Google Shape;266;p17"/>
          <p:cNvGrpSpPr/>
          <p:nvPr/>
        </p:nvGrpSpPr>
        <p:grpSpPr>
          <a:xfrm rot="8100000">
            <a:off x="6591951" y="-66783"/>
            <a:ext cx="3167166" cy="299397"/>
            <a:chOff x="-304800" y="4182975"/>
            <a:chExt cx="3167197" cy="299400"/>
          </a:xfrm>
        </p:grpSpPr>
        <p:sp>
          <p:nvSpPr>
            <p:cNvPr id="267" name="Google Shape;267;p17"/>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7"/>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 name="Google Shape;269;p17"/>
          <p:cNvGrpSpPr/>
          <p:nvPr/>
        </p:nvGrpSpPr>
        <p:grpSpPr>
          <a:xfrm rot="8100000">
            <a:off x="7205126" y="-66783"/>
            <a:ext cx="3167166" cy="299397"/>
            <a:chOff x="-304800" y="4182975"/>
            <a:chExt cx="3167197" cy="299400"/>
          </a:xfrm>
        </p:grpSpPr>
        <p:sp>
          <p:nvSpPr>
            <p:cNvPr id="270" name="Google Shape;270;p17"/>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7"/>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17"/>
          <p:cNvSpPr txBox="1"/>
          <p:nvPr>
            <p:ph idx="1" type="subTitle"/>
          </p:nvPr>
        </p:nvSpPr>
        <p:spPr>
          <a:xfrm>
            <a:off x="821525" y="2879050"/>
            <a:ext cx="1903500" cy="49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600"/>
              <a:buFont typeface="Overpass Black"/>
              <a:buNone/>
              <a:defRPr sz="1800">
                <a:solidFill>
                  <a:schemeClr val="lt1"/>
                </a:solidFill>
                <a:latin typeface="Overpass Black"/>
                <a:ea typeface="Overpass Black"/>
                <a:cs typeface="Overpass Black"/>
                <a:sym typeface="Overpass Black"/>
              </a:defRPr>
            </a:lvl1pPr>
            <a:lvl2pPr lvl="1" rtl="0">
              <a:lnSpc>
                <a:spcPct val="100000"/>
              </a:lnSpc>
              <a:spcBef>
                <a:spcPts val="0"/>
              </a:spcBef>
              <a:spcAft>
                <a:spcPts val="0"/>
              </a:spcAft>
              <a:buClr>
                <a:schemeClr val="lt1"/>
              </a:buClr>
              <a:buSzPts val="1600"/>
              <a:buNone/>
              <a:defRPr b="1" sz="1600">
                <a:solidFill>
                  <a:schemeClr val="lt1"/>
                </a:solidFill>
              </a:defRPr>
            </a:lvl2pPr>
            <a:lvl3pPr lvl="2" rtl="0">
              <a:lnSpc>
                <a:spcPct val="100000"/>
              </a:lnSpc>
              <a:spcBef>
                <a:spcPts val="0"/>
              </a:spcBef>
              <a:spcAft>
                <a:spcPts val="0"/>
              </a:spcAft>
              <a:buClr>
                <a:schemeClr val="lt1"/>
              </a:buClr>
              <a:buSzPts val="1600"/>
              <a:buNone/>
              <a:defRPr b="1" sz="1600">
                <a:solidFill>
                  <a:schemeClr val="lt1"/>
                </a:solidFill>
              </a:defRPr>
            </a:lvl3pPr>
            <a:lvl4pPr lvl="3" rtl="0">
              <a:lnSpc>
                <a:spcPct val="100000"/>
              </a:lnSpc>
              <a:spcBef>
                <a:spcPts val="0"/>
              </a:spcBef>
              <a:spcAft>
                <a:spcPts val="0"/>
              </a:spcAft>
              <a:buClr>
                <a:schemeClr val="lt1"/>
              </a:buClr>
              <a:buSzPts val="1600"/>
              <a:buNone/>
              <a:defRPr b="1" sz="1600">
                <a:solidFill>
                  <a:schemeClr val="lt1"/>
                </a:solidFill>
              </a:defRPr>
            </a:lvl4pPr>
            <a:lvl5pPr lvl="4" rtl="0">
              <a:lnSpc>
                <a:spcPct val="100000"/>
              </a:lnSpc>
              <a:spcBef>
                <a:spcPts val="0"/>
              </a:spcBef>
              <a:spcAft>
                <a:spcPts val="0"/>
              </a:spcAft>
              <a:buClr>
                <a:schemeClr val="lt1"/>
              </a:buClr>
              <a:buSzPts val="1600"/>
              <a:buNone/>
              <a:defRPr b="1" sz="1600">
                <a:solidFill>
                  <a:schemeClr val="lt1"/>
                </a:solidFill>
              </a:defRPr>
            </a:lvl5pPr>
            <a:lvl6pPr lvl="5" rtl="0">
              <a:lnSpc>
                <a:spcPct val="100000"/>
              </a:lnSpc>
              <a:spcBef>
                <a:spcPts val="0"/>
              </a:spcBef>
              <a:spcAft>
                <a:spcPts val="0"/>
              </a:spcAft>
              <a:buClr>
                <a:schemeClr val="lt1"/>
              </a:buClr>
              <a:buSzPts val="1600"/>
              <a:buNone/>
              <a:defRPr b="1" sz="1600">
                <a:solidFill>
                  <a:schemeClr val="lt1"/>
                </a:solidFill>
              </a:defRPr>
            </a:lvl6pPr>
            <a:lvl7pPr lvl="6" rtl="0">
              <a:lnSpc>
                <a:spcPct val="100000"/>
              </a:lnSpc>
              <a:spcBef>
                <a:spcPts val="0"/>
              </a:spcBef>
              <a:spcAft>
                <a:spcPts val="0"/>
              </a:spcAft>
              <a:buClr>
                <a:schemeClr val="lt1"/>
              </a:buClr>
              <a:buSzPts val="1600"/>
              <a:buNone/>
              <a:defRPr b="1" sz="1600">
                <a:solidFill>
                  <a:schemeClr val="lt1"/>
                </a:solidFill>
              </a:defRPr>
            </a:lvl7pPr>
            <a:lvl8pPr lvl="7" rtl="0">
              <a:lnSpc>
                <a:spcPct val="100000"/>
              </a:lnSpc>
              <a:spcBef>
                <a:spcPts val="0"/>
              </a:spcBef>
              <a:spcAft>
                <a:spcPts val="0"/>
              </a:spcAft>
              <a:buClr>
                <a:schemeClr val="lt1"/>
              </a:buClr>
              <a:buSzPts val="1600"/>
              <a:buNone/>
              <a:defRPr b="1" sz="1600">
                <a:solidFill>
                  <a:schemeClr val="lt1"/>
                </a:solidFill>
              </a:defRPr>
            </a:lvl8pPr>
            <a:lvl9pPr lvl="8" rtl="0">
              <a:lnSpc>
                <a:spcPct val="100000"/>
              </a:lnSpc>
              <a:spcBef>
                <a:spcPts val="0"/>
              </a:spcBef>
              <a:spcAft>
                <a:spcPts val="0"/>
              </a:spcAft>
              <a:buClr>
                <a:schemeClr val="lt1"/>
              </a:buClr>
              <a:buSzPts val="1600"/>
              <a:buNone/>
              <a:defRPr b="1" sz="1600">
                <a:solidFill>
                  <a:schemeClr val="lt1"/>
                </a:solidFill>
              </a:defRPr>
            </a:lvl9pPr>
          </a:lstStyle>
          <a:p/>
        </p:txBody>
      </p:sp>
      <p:sp>
        <p:nvSpPr>
          <p:cNvPr id="273" name="Google Shape;273;p17"/>
          <p:cNvSpPr txBox="1"/>
          <p:nvPr>
            <p:ph idx="2" type="subTitle"/>
          </p:nvPr>
        </p:nvSpPr>
        <p:spPr>
          <a:xfrm>
            <a:off x="821531" y="3316181"/>
            <a:ext cx="1903500" cy="81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274" name="Google Shape;274;p17"/>
          <p:cNvSpPr txBox="1"/>
          <p:nvPr>
            <p:ph idx="3" type="subTitle"/>
          </p:nvPr>
        </p:nvSpPr>
        <p:spPr>
          <a:xfrm>
            <a:off x="3522167" y="2879050"/>
            <a:ext cx="1903500" cy="49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600"/>
              <a:buFont typeface="Overpass Black"/>
              <a:buNone/>
              <a:defRPr sz="1800">
                <a:solidFill>
                  <a:schemeClr val="lt1"/>
                </a:solidFill>
                <a:latin typeface="Overpass Black"/>
                <a:ea typeface="Overpass Black"/>
                <a:cs typeface="Overpass Black"/>
                <a:sym typeface="Overpass Black"/>
              </a:defRPr>
            </a:lvl1pPr>
            <a:lvl2pPr lvl="1" rtl="0">
              <a:lnSpc>
                <a:spcPct val="100000"/>
              </a:lnSpc>
              <a:spcBef>
                <a:spcPts val="0"/>
              </a:spcBef>
              <a:spcAft>
                <a:spcPts val="0"/>
              </a:spcAft>
              <a:buClr>
                <a:schemeClr val="lt1"/>
              </a:buClr>
              <a:buSzPts val="1600"/>
              <a:buNone/>
              <a:defRPr b="1" sz="1600">
                <a:solidFill>
                  <a:schemeClr val="lt1"/>
                </a:solidFill>
              </a:defRPr>
            </a:lvl2pPr>
            <a:lvl3pPr lvl="2" rtl="0">
              <a:lnSpc>
                <a:spcPct val="100000"/>
              </a:lnSpc>
              <a:spcBef>
                <a:spcPts val="0"/>
              </a:spcBef>
              <a:spcAft>
                <a:spcPts val="0"/>
              </a:spcAft>
              <a:buClr>
                <a:schemeClr val="lt1"/>
              </a:buClr>
              <a:buSzPts val="1600"/>
              <a:buNone/>
              <a:defRPr b="1" sz="1600">
                <a:solidFill>
                  <a:schemeClr val="lt1"/>
                </a:solidFill>
              </a:defRPr>
            </a:lvl3pPr>
            <a:lvl4pPr lvl="3" rtl="0">
              <a:lnSpc>
                <a:spcPct val="100000"/>
              </a:lnSpc>
              <a:spcBef>
                <a:spcPts val="0"/>
              </a:spcBef>
              <a:spcAft>
                <a:spcPts val="0"/>
              </a:spcAft>
              <a:buClr>
                <a:schemeClr val="lt1"/>
              </a:buClr>
              <a:buSzPts val="1600"/>
              <a:buNone/>
              <a:defRPr b="1" sz="1600">
                <a:solidFill>
                  <a:schemeClr val="lt1"/>
                </a:solidFill>
              </a:defRPr>
            </a:lvl4pPr>
            <a:lvl5pPr lvl="4" rtl="0">
              <a:lnSpc>
                <a:spcPct val="100000"/>
              </a:lnSpc>
              <a:spcBef>
                <a:spcPts val="0"/>
              </a:spcBef>
              <a:spcAft>
                <a:spcPts val="0"/>
              </a:spcAft>
              <a:buClr>
                <a:schemeClr val="lt1"/>
              </a:buClr>
              <a:buSzPts val="1600"/>
              <a:buNone/>
              <a:defRPr b="1" sz="1600">
                <a:solidFill>
                  <a:schemeClr val="lt1"/>
                </a:solidFill>
              </a:defRPr>
            </a:lvl5pPr>
            <a:lvl6pPr lvl="5" rtl="0">
              <a:lnSpc>
                <a:spcPct val="100000"/>
              </a:lnSpc>
              <a:spcBef>
                <a:spcPts val="0"/>
              </a:spcBef>
              <a:spcAft>
                <a:spcPts val="0"/>
              </a:spcAft>
              <a:buClr>
                <a:schemeClr val="lt1"/>
              </a:buClr>
              <a:buSzPts val="1600"/>
              <a:buNone/>
              <a:defRPr b="1" sz="1600">
                <a:solidFill>
                  <a:schemeClr val="lt1"/>
                </a:solidFill>
              </a:defRPr>
            </a:lvl6pPr>
            <a:lvl7pPr lvl="6" rtl="0">
              <a:lnSpc>
                <a:spcPct val="100000"/>
              </a:lnSpc>
              <a:spcBef>
                <a:spcPts val="0"/>
              </a:spcBef>
              <a:spcAft>
                <a:spcPts val="0"/>
              </a:spcAft>
              <a:buClr>
                <a:schemeClr val="lt1"/>
              </a:buClr>
              <a:buSzPts val="1600"/>
              <a:buNone/>
              <a:defRPr b="1" sz="1600">
                <a:solidFill>
                  <a:schemeClr val="lt1"/>
                </a:solidFill>
              </a:defRPr>
            </a:lvl7pPr>
            <a:lvl8pPr lvl="7" rtl="0">
              <a:lnSpc>
                <a:spcPct val="100000"/>
              </a:lnSpc>
              <a:spcBef>
                <a:spcPts val="0"/>
              </a:spcBef>
              <a:spcAft>
                <a:spcPts val="0"/>
              </a:spcAft>
              <a:buClr>
                <a:schemeClr val="lt1"/>
              </a:buClr>
              <a:buSzPts val="1600"/>
              <a:buNone/>
              <a:defRPr b="1" sz="1600">
                <a:solidFill>
                  <a:schemeClr val="lt1"/>
                </a:solidFill>
              </a:defRPr>
            </a:lvl8pPr>
            <a:lvl9pPr lvl="8" rtl="0">
              <a:lnSpc>
                <a:spcPct val="100000"/>
              </a:lnSpc>
              <a:spcBef>
                <a:spcPts val="0"/>
              </a:spcBef>
              <a:spcAft>
                <a:spcPts val="0"/>
              </a:spcAft>
              <a:buClr>
                <a:schemeClr val="lt1"/>
              </a:buClr>
              <a:buSzPts val="1600"/>
              <a:buNone/>
              <a:defRPr b="1" sz="1600">
                <a:solidFill>
                  <a:schemeClr val="lt1"/>
                </a:solidFill>
              </a:defRPr>
            </a:lvl9pPr>
          </a:lstStyle>
          <a:p/>
        </p:txBody>
      </p:sp>
      <p:sp>
        <p:nvSpPr>
          <p:cNvPr id="275" name="Google Shape;275;p17"/>
          <p:cNvSpPr txBox="1"/>
          <p:nvPr>
            <p:ph idx="4" type="subTitle"/>
          </p:nvPr>
        </p:nvSpPr>
        <p:spPr>
          <a:xfrm>
            <a:off x="3522174" y="3316181"/>
            <a:ext cx="1903500" cy="81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276" name="Google Shape;276;p17"/>
          <p:cNvSpPr txBox="1"/>
          <p:nvPr>
            <p:ph idx="5" type="subTitle"/>
          </p:nvPr>
        </p:nvSpPr>
        <p:spPr>
          <a:xfrm>
            <a:off x="6222826" y="2879050"/>
            <a:ext cx="1903500" cy="49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600"/>
              <a:buFont typeface="Overpass Black"/>
              <a:buNone/>
              <a:defRPr sz="1800">
                <a:solidFill>
                  <a:schemeClr val="lt1"/>
                </a:solidFill>
                <a:latin typeface="Overpass Black"/>
                <a:ea typeface="Overpass Black"/>
                <a:cs typeface="Overpass Black"/>
                <a:sym typeface="Overpass Black"/>
              </a:defRPr>
            </a:lvl1pPr>
            <a:lvl2pPr lvl="1" rtl="0">
              <a:lnSpc>
                <a:spcPct val="100000"/>
              </a:lnSpc>
              <a:spcBef>
                <a:spcPts val="0"/>
              </a:spcBef>
              <a:spcAft>
                <a:spcPts val="0"/>
              </a:spcAft>
              <a:buClr>
                <a:schemeClr val="lt1"/>
              </a:buClr>
              <a:buSzPts val="1600"/>
              <a:buNone/>
              <a:defRPr b="1" sz="1600">
                <a:solidFill>
                  <a:schemeClr val="lt1"/>
                </a:solidFill>
              </a:defRPr>
            </a:lvl2pPr>
            <a:lvl3pPr lvl="2" rtl="0">
              <a:lnSpc>
                <a:spcPct val="100000"/>
              </a:lnSpc>
              <a:spcBef>
                <a:spcPts val="0"/>
              </a:spcBef>
              <a:spcAft>
                <a:spcPts val="0"/>
              </a:spcAft>
              <a:buClr>
                <a:schemeClr val="lt1"/>
              </a:buClr>
              <a:buSzPts val="1600"/>
              <a:buNone/>
              <a:defRPr b="1" sz="1600">
                <a:solidFill>
                  <a:schemeClr val="lt1"/>
                </a:solidFill>
              </a:defRPr>
            </a:lvl3pPr>
            <a:lvl4pPr lvl="3" rtl="0">
              <a:lnSpc>
                <a:spcPct val="100000"/>
              </a:lnSpc>
              <a:spcBef>
                <a:spcPts val="0"/>
              </a:spcBef>
              <a:spcAft>
                <a:spcPts val="0"/>
              </a:spcAft>
              <a:buClr>
                <a:schemeClr val="lt1"/>
              </a:buClr>
              <a:buSzPts val="1600"/>
              <a:buNone/>
              <a:defRPr b="1" sz="1600">
                <a:solidFill>
                  <a:schemeClr val="lt1"/>
                </a:solidFill>
              </a:defRPr>
            </a:lvl4pPr>
            <a:lvl5pPr lvl="4" rtl="0">
              <a:lnSpc>
                <a:spcPct val="100000"/>
              </a:lnSpc>
              <a:spcBef>
                <a:spcPts val="0"/>
              </a:spcBef>
              <a:spcAft>
                <a:spcPts val="0"/>
              </a:spcAft>
              <a:buClr>
                <a:schemeClr val="lt1"/>
              </a:buClr>
              <a:buSzPts val="1600"/>
              <a:buNone/>
              <a:defRPr b="1" sz="1600">
                <a:solidFill>
                  <a:schemeClr val="lt1"/>
                </a:solidFill>
              </a:defRPr>
            </a:lvl5pPr>
            <a:lvl6pPr lvl="5" rtl="0">
              <a:lnSpc>
                <a:spcPct val="100000"/>
              </a:lnSpc>
              <a:spcBef>
                <a:spcPts val="0"/>
              </a:spcBef>
              <a:spcAft>
                <a:spcPts val="0"/>
              </a:spcAft>
              <a:buClr>
                <a:schemeClr val="lt1"/>
              </a:buClr>
              <a:buSzPts val="1600"/>
              <a:buNone/>
              <a:defRPr b="1" sz="1600">
                <a:solidFill>
                  <a:schemeClr val="lt1"/>
                </a:solidFill>
              </a:defRPr>
            </a:lvl6pPr>
            <a:lvl7pPr lvl="6" rtl="0">
              <a:lnSpc>
                <a:spcPct val="100000"/>
              </a:lnSpc>
              <a:spcBef>
                <a:spcPts val="0"/>
              </a:spcBef>
              <a:spcAft>
                <a:spcPts val="0"/>
              </a:spcAft>
              <a:buClr>
                <a:schemeClr val="lt1"/>
              </a:buClr>
              <a:buSzPts val="1600"/>
              <a:buNone/>
              <a:defRPr b="1" sz="1600">
                <a:solidFill>
                  <a:schemeClr val="lt1"/>
                </a:solidFill>
              </a:defRPr>
            </a:lvl7pPr>
            <a:lvl8pPr lvl="7" rtl="0">
              <a:lnSpc>
                <a:spcPct val="100000"/>
              </a:lnSpc>
              <a:spcBef>
                <a:spcPts val="0"/>
              </a:spcBef>
              <a:spcAft>
                <a:spcPts val="0"/>
              </a:spcAft>
              <a:buClr>
                <a:schemeClr val="lt1"/>
              </a:buClr>
              <a:buSzPts val="1600"/>
              <a:buNone/>
              <a:defRPr b="1" sz="1600">
                <a:solidFill>
                  <a:schemeClr val="lt1"/>
                </a:solidFill>
              </a:defRPr>
            </a:lvl8pPr>
            <a:lvl9pPr lvl="8" rtl="0">
              <a:lnSpc>
                <a:spcPct val="100000"/>
              </a:lnSpc>
              <a:spcBef>
                <a:spcPts val="0"/>
              </a:spcBef>
              <a:spcAft>
                <a:spcPts val="0"/>
              </a:spcAft>
              <a:buClr>
                <a:schemeClr val="lt1"/>
              </a:buClr>
              <a:buSzPts val="1600"/>
              <a:buNone/>
              <a:defRPr b="1" sz="1600">
                <a:solidFill>
                  <a:schemeClr val="lt1"/>
                </a:solidFill>
              </a:defRPr>
            </a:lvl9pPr>
          </a:lstStyle>
          <a:p/>
        </p:txBody>
      </p:sp>
      <p:sp>
        <p:nvSpPr>
          <p:cNvPr id="277" name="Google Shape;277;p17"/>
          <p:cNvSpPr txBox="1"/>
          <p:nvPr>
            <p:ph idx="6" type="subTitle"/>
          </p:nvPr>
        </p:nvSpPr>
        <p:spPr>
          <a:xfrm>
            <a:off x="6222833" y="3316181"/>
            <a:ext cx="1903500" cy="81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278" name="Google Shape;278;p17"/>
          <p:cNvSpPr txBox="1"/>
          <p:nvPr>
            <p:ph type="title"/>
          </p:nvPr>
        </p:nvSpPr>
        <p:spPr>
          <a:xfrm>
            <a:off x="1244928" y="522375"/>
            <a:ext cx="6200700" cy="428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grpSp>
        <p:nvGrpSpPr>
          <p:cNvPr id="279" name="Google Shape;279;p17"/>
          <p:cNvGrpSpPr/>
          <p:nvPr/>
        </p:nvGrpSpPr>
        <p:grpSpPr>
          <a:xfrm>
            <a:off x="-4274" y="572458"/>
            <a:ext cx="1253474" cy="328534"/>
            <a:chOff x="-8549" y="582500"/>
            <a:chExt cx="1253474" cy="328534"/>
          </a:xfrm>
        </p:grpSpPr>
        <p:sp>
          <p:nvSpPr>
            <p:cNvPr id="280" name="Google Shape;280;p17"/>
            <p:cNvSpPr/>
            <p:nvPr/>
          </p:nvSpPr>
          <p:spPr>
            <a:xfrm rot="5400000">
              <a:off x="253776" y="320175"/>
              <a:ext cx="328525" cy="853174"/>
            </a:xfrm>
            <a:custGeom>
              <a:rect b="b" l="l" r="r" t="t"/>
              <a:pathLst>
                <a:path extrusionOk="0" h="63433" w="9696">
                  <a:moveTo>
                    <a:pt x="0" y="0"/>
                  </a:moveTo>
                  <a:lnTo>
                    <a:pt x="0" y="63432"/>
                  </a:lnTo>
                  <a:lnTo>
                    <a:pt x="9695" y="63432"/>
                  </a:lnTo>
                  <a:lnTo>
                    <a:pt x="96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7"/>
            <p:cNvSpPr/>
            <p:nvPr/>
          </p:nvSpPr>
          <p:spPr>
            <a:xfrm rot="5400000">
              <a:off x="914547" y="580657"/>
              <a:ext cx="328525" cy="332230"/>
            </a:xfrm>
            <a:custGeom>
              <a:rect b="b" l="l" r="r" t="t"/>
              <a:pathLst>
                <a:path extrusionOk="0" h="63433" w="9696">
                  <a:moveTo>
                    <a:pt x="0" y="0"/>
                  </a:moveTo>
                  <a:lnTo>
                    <a:pt x="0" y="63432"/>
                  </a:lnTo>
                  <a:lnTo>
                    <a:pt x="9695" y="63432"/>
                  </a:lnTo>
                  <a:lnTo>
                    <a:pt x="96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_1">
    <p:bg>
      <p:bgPr>
        <a:solidFill>
          <a:schemeClr val="accent3"/>
        </a:solidFill>
      </p:bgPr>
    </p:bg>
    <p:spTree>
      <p:nvGrpSpPr>
        <p:cNvPr id="282" name="Shape 282"/>
        <p:cNvGrpSpPr/>
        <p:nvPr/>
      </p:nvGrpSpPr>
      <p:grpSpPr>
        <a:xfrm>
          <a:off x="0" y="0"/>
          <a:ext cx="0" cy="0"/>
          <a:chOff x="0" y="0"/>
          <a:chExt cx="0" cy="0"/>
        </a:xfrm>
      </p:grpSpPr>
      <p:sp>
        <p:nvSpPr>
          <p:cNvPr id="283" name="Google Shape;283;p18"/>
          <p:cNvSpPr txBox="1"/>
          <p:nvPr>
            <p:ph idx="1" type="subTitle"/>
          </p:nvPr>
        </p:nvSpPr>
        <p:spPr>
          <a:xfrm>
            <a:off x="2548740" y="1433900"/>
            <a:ext cx="1833300" cy="437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600"/>
              <a:buFont typeface="Overpass Black"/>
              <a:buNone/>
              <a:defRPr sz="1800">
                <a:latin typeface="Overpass Black"/>
                <a:ea typeface="Overpass Black"/>
                <a:cs typeface="Overpass Black"/>
                <a:sym typeface="Overpass Black"/>
              </a:defRPr>
            </a:lvl1pPr>
            <a:lvl2pPr lvl="1" rtl="0">
              <a:lnSpc>
                <a:spcPct val="100000"/>
              </a:lnSpc>
              <a:spcBef>
                <a:spcPts val="0"/>
              </a:spcBef>
              <a:spcAft>
                <a:spcPts val="0"/>
              </a:spcAft>
              <a:buClr>
                <a:schemeClr val="lt1"/>
              </a:buClr>
              <a:buSzPts val="1600"/>
              <a:buNone/>
              <a:defRPr b="1" sz="1600">
                <a:solidFill>
                  <a:schemeClr val="lt1"/>
                </a:solidFill>
              </a:defRPr>
            </a:lvl2pPr>
            <a:lvl3pPr lvl="2" rtl="0">
              <a:lnSpc>
                <a:spcPct val="100000"/>
              </a:lnSpc>
              <a:spcBef>
                <a:spcPts val="0"/>
              </a:spcBef>
              <a:spcAft>
                <a:spcPts val="0"/>
              </a:spcAft>
              <a:buClr>
                <a:schemeClr val="lt1"/>
              </a:buClr>
              <a:buSzPts val="1600"/>
              <a:buNone/>
              <a:defRPr b="1" sz="1600">
                <a:solidFill>
                  <a:schemeClr val="lt1"/>
                </a:solidFill>
              </a:defRPr>
            </a:lvl3pPr>
            <a:lvl4pPr lvl="3" rtl="0">
              <a:lnSpc>
                <a:spcPct val="100000"/>
              </a:lnSpc>
              <a:spcBef>
                <a:spcPts val="0"/>
              </a:spcBef>
              <a:spcAft>
                <a:spcPts val="0"/>
              </a:spcAft>
              <a:buClr>
                <a:schemeClr val="lt1"/>
              </a:buClr>
              <a:buSzPts val="1600"/>
              <a:buNone/>
              <a:defRPr b="1" sz="1600">
                <a:solidFill>
                  <a:schemeClr val="lt1"/>
                </a:solidFill>
              </a:defRPr>
            </a:lvl4pPr>
            <a:lvl5pPr lvl="4" rtl="0">
              <a:lnSpc>
                <a:spcPct val="100000"/>
              </a:lnSpc>
              <a:spcBef>
                <a:spcPts val="0"/>
              </a:spcBef>
              <a:spcAft>
                <a:spcPts val="0"/>
              </a:spcAft>
              <a:buClr>
                <a:schemeClr val="lt1"/>
              </a:buClr>
              <a:buSzPts val="1600"/>
              <a:buNone/>
              <a:defRPr b="1" sz="1600">
                <a:solidFill>
                  <a:schemeClr val="lt1"/>
                </a:solidFill>
              </a:defRPr>
            </a:lvl5pPr>
            <a:lvl6pPr lvl="5" rtl="0">
              <a:lnSpc>
                <a:spcPct val="100000"/>
              </a:lnSpc>
              <a:spcBef>
                <a:spcPts val="0"/>
              </a:spcBef>
              <a:spcAft>
                <a:spcPts val="0"/>
              </a:spcAft>
              <a:buClr>
                <a:schemeClr val="lt1"/>
              </a:buClr>
              <a:buSzPts val="1600"/>
              <a:buNone/>
              <a:defRPr b="1" sz="1600">
                <a:solidFill>
                  <a:schemeClr val="lt1"/>
                </a:solidFill>
              </a:defRPr>
            </a:lvl6pPr>
            <a:lvl7pPr lvl="6" rtl="0">
              <a:lnSpc>
                <a:spcPct val="100000"/>
              </a:lnSpc>
              <a:spcBef>
                <a:spcPts val="0"/>
              </a:spcBef>
              <a:spcAft>
                <a:spcPts val="0"/>
              </a:spcAft>
              <a:buClr>
                <a:schemeClr val="lt1"/>
              </a:buClr>
              <a:buSzPts val="1600"/>
              <a:buNone/>
              <a:defRPr b="1" sz="1600">
                <a:solidFill>
                  <a:schemeClr val="lt1"/>
                </a:solidFill>
              </a:defRPr>
            </a:lvl7pPr>
            <a:lvl8pPr lvl="7" rtl="0">
              <a:lnSpc>
                <a:spcPct val="100000"/>
              </a:lnSpc>
              <a:spcBef>
                <a:spcPts val="0"/>
              </a:spcBef>
              <a:spcAft>
                <a:spcPts val="0"/>
              </a:spcAft>
              <a:buClr>
                <a:schemeClr val="lt1"/>
              </a:buClr>
              <a:buSzPts val="1600"/>
              <a:buNone/>
              <a:defRPr b="1" sz="1600">
                <a:solidFill>
                  <a:schemeClr val="lt1"/>
                </a:solidFill>
              </a:defRPr>
            </a:lvl8pPr>
            <a:lvl9pPr lvl="8" rtl="0">
              <a:lnSpc>
                <a:spcPct val="100000"/>
              </a:lnSpc>
              <a:spcBef>
                <a:spcPts val="0"/>
              </a:spcBef>
              <a:spcAft>
                <a:spcPts val="0"/>
              </a:spcAft>
              <a:buClr>
                <a:schemeClr val="lt1"/>
              </a:buClr>
              <a:buSzPts val="1600"/>
              <a:buNone/>
              <a:defRPr b="1" sz="1600">
                <a:solidFill>
                  <a:schemeClr val="lt1"/>
                </a:solidFill>
              </a:defRPr>
            </a:lvl9pPr>
          </a:lstStyle>
          <a:p/>
        </p:txBody>
      </p:sp>
      <p:sp>
        <p:nvSpPr>
          <p:cNvPr id="284" name="Google Shape;284;p18"/>
          <p:cNvSpPr txBox="1"/>
          <p:nvPr>
            <p:ph idx="2" type="subTitle"/>
          </p:nvPr>
        </p:nvSpPr>
        <p:spPr>
          <a:xfrm>
            <a:off x="2548750" y="1871025"/>
            <a:ext cx="1833300" cy="6783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285" name="Google Shape;285;p18"/>
          <p:cNvSpPr txBox="1"/>
          <p:nvPr>
            <p:ph idx="3" type="subTitle"/>
          </p:nvPr>
        </p:nvSpPr>
        <p:spPr>
          <a:xfrm>
            <a:off x="2548740" y="3232825"/>
            <a:ext cx="1833300" cy="437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600"/>
              <a:buFont typeface="Overpass Black"/>
              <a:buNone/>
              <a:defRPr sz="1800">
                <a:latin typeface="Overpass Black"/>
                <a:ea typeface="Overpass Black"/>
                <a:cs typeface="Overpass Black"/>
                <a:sym typeface="Overpass Black"/>
              </a:defRPr>
            </a:lvl1pPr>
            <a:lvl2pPr lvl="1" rtl="0">
              <a:lnSpc>
                <a:spcPct val="100000"/>
              </a:lnSpc>
              <a:spcBef>
                <a:spcPts val="0"/>
              </a:spcBef>
              <a:spcAft>
                <a:spcPts val="0"/>
              </a:spcAft>
              <a:buClr>
                <a:schemeClr val="lt1"/>
              </a:buClr>
              <a:buSzPts val="1600"/>
              <a:buNone/>
              <a:defRPr b="1" sz="1600">
                <a:solidFill>
                  <a:schemeClr val="lt1"/>
                </a:solidFill>
              </a:defRPr>
            </a:lvl2pPr>
            <a:lvl3pPr lvl="2" rtl="0">
              <a:lnSpc>
                <a:spcPct val="100000"/>
              </a:lnSpc>
              <a:spcBef>
                <a:spcPts val="0"/>
              </a:spcBef>
              <a:spcAft>
                <a:spcPts val="0"/>
              </a:spcAft>
              <a:buClr>
                <a:schemeClr val="lt1"/>
              </a:buClr>
              <a:buSzPts val="1600"/>
              <a:buNone/>
              <a:defRPr b="1" sz="1600">
                <a:solidFill>
                  <a:schemeClr val="lt1"/>
                </a:solidFill>
              </a:defRPr>
            </a:lvl3pPr>
            <a:lvl4pPr lvl="3" rtl="0">
              <a:lnSpc>
                <a:spcPct val="100000"/>
              </a:lnSpc>
              <a:spcBef>
                <a:spcPts val="0"/>
              </a:spcBef>
              <a:spcAft>
                <a:spcPts val="0"/>
              </a:spcAft>
              <a:buClr>
                <a:schemeClr val="lt1"/>
              </a:buClr>
              <a:buSzPts val="1600"/>
              <a:buNone/>
              <a:defRPr b="1" sz="1600">
                <a:solidFill>
                  <a:schemeClr val="lt1"/>
                </a:solidFill>
              </a:defRPr>
            </a:lvl4pPr>
            <a:lvl5pPr lvl="4" rtl="0">
              <a:lnSpc>
                <a:spcPct val="100000"/>
              </a:lnSpc>
              <a:spcBef>
                <a:spcPts val="0"/>
              </a:spcBef>
              <a:spcAft>
                <a:spcPts val="0"/>
              </a:spcAft>
              <a:buClr>
                <a:schemeClr val="lt1"/>
              </a:buClr>
              <a:buSzPts val="1600"/>
              <a:buNone/>
              <a:defRPr b="1" sz="1600">
                <a:solidFill>
                  <a:schemeClr val="lt1"/>
                </a:solidFill>
              </a:defRPr>
            </a:lvl5pPr>
            <a:lvl6pPr lvl="5" rtl="0">
              <a:lnSpc>
                <a:spcPct val="100000"/>
              </a:lnSpc>
              <a:spcBef>
                <a:spcPts val="0"/>
              </a:spcBef>
              <a:spcAft>
                <a:spcPts val="0"/>
              </a:spcAft>
              <a:buClr>
                <a:schemeClr val="lt1"/>
              </a:buClr>
              <a:buSzPts val="1600"/>
              <a:buNone/>
              <a:defRPr b="1" sz="1600">
                <a:solidFill>
                  <a:schemeClr val="lt1"/>
                </a:solidFill>
              </a:defRPr>
            </a:lvl6pPr>
            <a:lvl7pPr lvl="6" rtl="0">
              <a:lnSpc>
                <a:spcPct val="100000"/>
              </a:lnSpc>
              <a:spcBef>
                <a:spcPts val="0"/>
              </a:spcBef>
              <a:spcAft>
                <a:spcPts val="0"/>
              </a:spcAft>
              <a:buClr>
                <a:schemeClr val="lt1"/>
              </a:buClr>
              <a:buSzPts val="1600"/>
              <a:buNone/>
              <a:defRPr b="1" sz="1600">
                <a:solidFill>
                  <a:schemeClr val="lt1"/>
                </a:solidFill>
              </a:defRPr>
            </a:lvl7pPr>
            <a:lvl8pPr lvl="7" rtl="0">
              <a:lnSpc>
                <a:spcPct val="100000"/>
              </a:lnSpc>
              <a:spcBef>
                <a:spcPts val="0"/>
              </a:spcBef>
              <a:spcAft>
                <a:spcPts val="0"/>
              </a:spcAft>
              <a:buClr>
                <a:schemeClr val="lt1"/>
              </a:buClr>
              <a:buSzPts val="1600"/>
              <a:buNone/>
              <a:defRPr b="1" sz="1600">
                <a:solidFill>
                  <a:schemeClr val="lt1"/>
                </a:solidFill>
              </a:defRPr>
            </a:lvl8pPr>
            <a:lvl9pPr lvl="8" rtl="0">
              <a:lnSpc>
                <a:spcPct val="100000"/>
              </a:lnSpc>
              <a:spcBef>
                <a:spcPts val="0"/>
              </a:spcBef>
              <a:spcAft>
                <a:spcPts val="0"/>
              </a:spcAft>
              <a:buClr>
                <a:schemeClr val="lt1"/>
              </a:buClr>
              <a:buSzPts val="1600"/>
              <a:buNone/>
              <a:defRPr b="1" sz="1600">
                <a:solidFill>
                  <a:schemeClr val="lt1"/>
                </a:solidFill>
              </a:defRPr>
            </a:lvl9pPr>
          </a:lstStyle>
          <a:p/>
        </p:txBody>
      </p:sp>
      <p:sp>
        <p:nvSpPr>
          <p:cNvPr id="286" name="Google Shape;286;p18"/>
          <p:cNvSpPr txBox="1"/>
          <p:nvPr>
            <p:ph idx="4" type="subTitle"/>
          </p:nvPr>
        </p:nvSpPr>
        <p:spPr>
          <a:xfrm>
            <a:off x="2548750" y="3669950"/>
            <a:ext cx="1833300" cy="6783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287" name="Google Shape;287;p18"/>
          <p:cNvSpPr txBox="1"/>
          <p:nvPr>
            <p:ph idx="5" type="subTitle"/>
          </p:nvPr>
        </p:nvSpPr>
        <p:spPr>
          <a:xfrm>
            <a:off x="5947414" y="1433900"/>
            <a:ext cx="1833300" cy="437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600"/>
              <a:buFont typeface="Overpass Black"/>
              <a:buNone/>
              <a:defRPr sz="1800">
                <a:latin typeface="Overpass Black"/>
                <a:ea typeface="Overpass Black"/>
                <a:cs typeface="Overpass Black"/>
                <a:sym typeface="Overpass Black"/>
              </a:defRPr>
            </a:lvl1pPr>
            <a:lvl2pPr lvl="1" rtl="0">
              <a:lnSpc>
                <a:spcPct val="100000"/>
              </a:lnSpc>
              <a:spcBef>
                <a:spcPts val="0"/>
              </a:spcBef>
              <a:spcAft>
                <a:spcPts val="0"/>
              </a:spcAft>
              <a:buClr>
                <a:schemeClr val="lt1"/>
              </a:buClr>
              <a:buSzPts val="1600"/>
              <a:buNone/>
              <a:defRPr b="1" sz="1600">
                <a:solidFill>
                  <a:schemeClr val="lt1"/>
                </a:solidFill>
              </a:defRPr>
            </a:lvl2pPr>
            <a:lvl3pPr lvl="2" rtl="0">
              <a:lnSpc>
                <a:spcPct val="100000"/>
              </a:lnSpc>
              <a:spcBef>
                <a:spcPts val="0"/>
              </a:spcBef>
              <a:spcAft>
                <a:spcPts val="0"/>
              </a:spcAft>
              <a:buClr>
                <a:schemeClr val="lt1"/>
              </a:buClr>
              <a:buSzPts val="1600"/>
              <a:buNone/>
              <a:defRPr b="1" sz="1600">
                <a:solidFill>
                  <a:schemeClr val="lt1"/>
                </a:solidFill>
              </a:defRPr>
            </a:lvl3pPr>
            <a:lvl4pPr lvl="3" rtl="0">
              <a:lnSpc>
                <a:spcPct val="100000"/>
              </a:lnSpc>
              <a:spcBef>
                <a:spcPts val="0"/>
              </a:spcBef>
              <a:spcAft>
                <a:spcPts val="0"/>
              </a:spcAft>
              <a:buClr>
                <a:schemeClr val="lt1"/>
              </a:buClr>
              <a:buSzPts val="1600"/>
              <a:buNone/>
              <a:defRPr b="1" sz="1600">
                <a:solidFill>
                  <a:schemeClr val="lt1"/>
                </a:solidFill>
              </a:defRPr>
            </a:lvl4pPr>
            <a:lvl5pPr lvl="4" rtl="0">
              <a:lnSpc>
                <a:spcPct val="100000"/>
              </a:lnSpc>
              <a:spcBef>
                <a:spcPts val="0"/>
              </a:spcBef>
              <a:spcAft>
                <a:spcPts val="0"/>
              </a:spcAft>
              <a:buClr>
                <a:schemeClr val="lt1"/>
              </a:buClr>
              <a:buSzPts val="1600"/>
              <a:buNone/>
              <a:defRPr b="1" sz="1600">
                <a:solidFill>
                  <a:schemeClr val="lt1"/>
                </a:solidFill>
              </a:defRPr>
            </a:lvl5pPr>
            <a:lvl6pPr lvl="5" rtl="0">
              <a:lnSpc>
                <a:spcPct val="100000"/>
              </a:lnSpc>
              <a:spcBef>
                <a:spcPts val="0"/>
              </a:spcBef>
              <a:spcAft>
                <a:spcPts val="0"/>
              </a:spcAft>
              <a:buClr>
                <a:schemeClr val="lt1"/>
              </a:buClr>
              <a:buSzPts val="1600"/>
              <a:buNone/>
              <a:defRPr b="1" sz="1600">
                <a:solidFill>
                  <a:schemeClr val="lt1"/>
                </a:solidFill>
              </a:defRPr>
            </a:lvl6pPr>
            <a:lvl7pPr lvl="6" rtl="0">
              <a:lnSpc>
                <a:spcPct val="100000"/>
              </a:lnSpc>
              <a:spcBef>
                <a:spcPts val="0"/>
              </a:spcBef>
              <a:spcAft>
                <a:spcPts val="0"/>
              </a:spcAft>
              <a:buClr>
                <a:schemeClr val="lt1"/>
              </a:buClr>
              <a:buSzPts val="1600"/>
              <a:buNone/>
              <a:defRPr b="1" sz="1600">
                <a:solidFill>
                  <a:schemeClr val="lt1"/>
                </a:solidFill>
              </a:defRPr>
            </a:lvl7pPr>
            <a:lvl8pPr lvl="7" rtl="0">
              <a:lnSpc>
                <a:spcPct val="100000"/>
              </a:lnSpc>
              <a:spcBef>
                <a:spcPts val="0"/>
              </a:spcBef>
              <a:spcAft>
                <a:spcPts val="0"/>
              </a:spcAft>
              <a:buClr>
                <a:schemeClr val="lt1"/>
              </a:buClr>
              <a:buSzPts val="1600"/>
              <a:buNone/>
              <a:defRPr b="1" sz="1600">
                <a:solidFill>
                  <a:schemeClr val="lt1"/>
                </a:solidFill>
              </a:defRPr>
            </a:lvl8pPr>
            <a:lvl9pPr lvl="8" rtl="0">
              <a:lnSpc>
                <a:spcPct val="100000"/>
              </a:lnSpc>
              <a:spcBef>
                <a:spcPts val="0"/>
              </a:spcBef>
              <a:spcAft>
                <a:spcPts val="0"/>
              </a:spcAft>
              <a:buClr>
                <a:schemeClr val="lt1"/>
              </a:buClr>
              <a:buSzPts val="1600"/>
              <a:buNone/>
              <a:defRPr b="1" sz="1600">
                <a:solidFill>
                  <a:schemeClr val="lt1"/>
                </a:solidFill>
              </a:defRPr>
            </a:lvl9pPr>
          </a:lstStyle>
          <a:p/>
        </p:txBody>
      </p:sp>
      <p:sp>
        <p:nvSpPr>
          <p:cNvPr id="288" name="Google Shape;288;p18"/>
          <p:cNvSpPr txBox="1"/>
          <p:nvPr>
            <p:ph idx="6" type="subTitle"/>
          </p:nvPr>
        </p:nvSpPr>
        <p:spPr>
          <a:xfrm>
            <a:off x="5947425" y="1871025"/>
            <a:ext cx="1833300" cy="6783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289" name="Google Shape;289;p18"/>
          <p:cNvSpPr txBox="1"/>
          <p:nvPr>
            <p:ph type="title"/>
          </p:nvPr>
        </p:nvSpPr>
        <p:spPr>
          <a:xfrm>
            <a:off x="1244928" y="522375"/>
            <a:ext cx="6200700" cy="428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grpSp>
        <p:nvGrpSpPr>
          <p:cNvPr id="290" name="Google Shape;290;p18"/>
          <p:cNvGrpSpPr/>
          <p:nvPr/>
        </p:nvGrpSpPr>
        <p:grpSpPr>
          <a:xfrm>
            <a:off x="-4274" y="572458"/>
            <a:ext cx="1253474" cy="328534"/>
            <a:chOff x="-8549" y="582500"/>
            <a:chExt cx="1253474" cy="328534"/>
          </a:xfrm>
        </p:grpSpPr>
        <p:sp>
          <p:nvSpPr>
            <p:cNvPr id="291" name="Google Shape;291;p18"/>
            <p:cNvSpPr/>
            <p:nvPr/>
          </p:nvSpPr>
          <p:spPr>
            <a:xfrm rot="5400000">
              <a:off x="253776" y="320175"/>
              <a:ext cx="328525" cy="853174"/>
            </a:xfrm>
            <a:custGeom>
              <a:rect b="b" l="l" r="r" t="t"/>
              <a:pathLst>
                <a:path extrusionOk="0" h="63433" w="9696">
                  <a:moveTo>
                    <a:pt x="0" y="0"/>
                  </a:moveTo>
                  <a:lnTo>
                    <a:pt x="0" y="63432"/>
                  </a:lnTo>
                  <a:lnTo>
                    <a:pt x="9695" y="63432"/>
                  </a:lnTo>
                  <a:lnTo>
                    <a:pt x="96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8"/>
            <p:cNvSpPr/>
            <p:nvPr/>
          </p:nvSpPr>
          <p:spPr>
            <a:xfrm rot="5400000">
              <a:off x="914547" y="580657"/>
              <a:ext cx="328525" cy="332230"/>
            </a:xfrm>
            <a:custGeom>
              <a:rect b="b" l="l" r="r" t="t"/>
              <a:pathLst>
                <a:path extrusionOk="0" h="63433" w="9696">
                  <a:moveTo>
                    <a:pt x="0" y="0"/>
                  </a:moveTo>
                  <a:lnTo>
                    <a:pt x="0" y="63432"/>
                  </a:lnTo>
                  <a:lnTo>
                    <a:pt x="9695" y="63432"/>
                  </a:lnTo>
                  <a:lnTo>
                    <a:pt x="96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18"/>
          <p:cNvSpPr txBox="1"/>
          <p:nvPr>
            <p:ph idx="7" type="subTitle"/>
          </p:nvPr>
        </p:nvSpPr>
        <p:spPr>
          <a:xfrm>
            <a:off x="5947414" y="3232825"/>
            <a:ext cx="1833300" cy="437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600"/>
              <a:buFont typeface="Overpass Black"/>
              <a:buNone/>
              <a:defRPr sz="1800">
                <a:latin typeface="Overpass Black"/>
                <a:ea typeface="Overpass Black"/>
                <a:cs typeface="Overpass Black"/>
                <a:sym typeface="Overpass Black"/>
              </a:defRPr>
            </a:lvl1pPr>
            <a:lvl2pPr lvl="1" rtl="0">
              <a:lnSpc>
                <a:spcPct val="100000"/>
              </a:lnSpc>
              <a:spcBef>
                <a:spcPts val="0"/>
              </a:spcBef>
              <a:spcAft>
                <a:spcPts val="0"/>
              </a:spcAft>
              <a:buClr>
                <a:schemeClr val="lt1"/>
              </a:buClr>
              <a:buSzPts val="1600"/>
              <a:buNone/>
              <a:defRPr b="1" sz="1600">
                <a:solidFill>
                  <a:schemeClr val="lt1"/>
                </a:solidFill>
              </a:defRPr>
            </a:lvl2pPr>
            <a:lvl3pPr lvl="2" rtl="0">
              <a:lnSpc>
                <a:spcPct val="100000"/>
              </a:lnSpc>
              <a:spcBef>
                <a:spcPts val="0"/>
              </a:spcBef>
              <a:spcAft>
                <a:spcPts val="0"/>
              </a:spcAft>
              <a:buClr>
                <a:schemeClr val="lt1"/>
              </a:buClr>
              <a:buSzPts val="1600"/>
              <a:buNone/>
              <a:defRPr b="1" sz="1600">
                <a:solidFill>
                  <a:schemeClr val="lt1"/>
                </a:solidFill>
              </a:defRPr>
            </a:lvl3pPr>
            <a:lvl4pPr lvl="3" rtl="0">
              <a:lnSpc>
                <a:spcPct val="100000"/>
              </a:lnSpc>
              <a:spcBef>
                <a:spcPts val="0"/>
              </a:spcBef>
              <a:spcAft>
                <a:spcPts val="0"/>
              </a:spcAft>
              <a:buClr>
                <a:schemeClr val="lt1"/>
              </a:buClr>
              <a:buSzPts val="1600"/>
              <a:buNone/>
              <a:defRPr b="1" sz="1600">
                <a:solidFill>
                  <a:schemeClr val="lt1"/>
                </a:solidFill>
              </a:defRPr>
            </a:lvl4pPr>
            <a:lvl5pPr lvl="4" rtl="0">
              <a:lnSpc>
                <a:spcPct val="100000"/>
              </a:lnSpc>
              <a:spcBef>
                <a:spcPts val="0"/>
              </a:spcBef>
              <a:spcAft>
                <a:spcPts val="0"/>
              </a:spcAft>
              <a:buClr>
                <a:schemeClr val="lt1"/>
              </a:buClr>
              <a:buSzPts val="1600"/>
              <a:buNone/>
              <a:defRPr b="1" sz="1600">
                <a:solidFill>
                  <a:schemeClr val="lt1"/>
                </a:solidFill>
              </a:defRPr>
            </a:lvl5pPr>
            <a:lvl6pPr lvl="5" rtl="0">
              <a:lnSpc>
                <a:spcPct val="100000"/>
              </a:lnSpc>
              <a:spcBef>
                <a:spcPts val="0"/>
              </a:spcBef>
              <a:spcAft>
                <a:spcPts val="0"/>
              </a:spcAft>
              <a:buClr>
                <a:schemeClr val="lt1"/>
              </a:buClr>
              <a:buSzPts val="1600"/>
              <a:buNone/>
              <a:defRPr b="1" sz="1600">
                <a:solidFill>
                  <a:schemeClr val="lt1"/>
                </a:solidFill>
              </a:defRPr>
            </a:lvl6pPr>
            <a:lvl7pPr lvl="6" rtl="0">
              <a:lnSpc>
                <a:spcPct val="100000"/>
              </a:lnSpc>
              <a:spcBef>
                <a:spcPts val="0"/>
              </a:spcBef>
              <a:spcAft>
                <a:spcPts val="0"/>
              </a:spcAft>
              <a:buClr>
                <a:schemeClr val="lt1"/>
              </a:buClr>
              <a:buSzPts val="1600"/>
              <a:buNone/>
              <a:defRPr b="1" sz="1600">
                <a:solidFill>
                  <a:schemeClr val="lt1"/>
                </a:solidFill>
              </a:defRPr>
            </a:lvl7pPr>
            <a:lvl8pPr lvl="7" rtl="0">
              <a:lnSpc>
                <a:spcPct val="100000"/>
              </a:lnSpc>
              <a:spcBef>
                <a:spcPts val="0"/>
              </a:spcBef>
              <a:spcAft>
                <a:spcPts val="0"/>
              </a:spcAft>
              <a:buClr>
                <a:schemeClr val="lt1"/>
              </a:buClr>
              <a:buSzPts val="1600"/>
              <a:buNone/>
              <a:defRPr b="1" sz="1600">
                <a:solidFill>
                  <a:schemeClr val="lt1"/>
                </a:solidFill>
              </a:defRPr>
            </a:lvl8pPr>
            <a:lvl9pPr lvl="8" rtl="0">
              <a:lnSpc>
                <a:spcPct val="100000"/>
              </a:lnSpc>
              <a:spcBef>
                <a:spcPts val="0"/>
              </a:spcBef>
              <a:spcAft>
                <a:spcPts val="0"/>
              </a:spcAft>
              <a:buClr>
                <a:schemeClr val="lt1"/>
              </a:buClr>
              <a:buSzPts val="1600"/>
              <a:buNone/>
              <a:defRPr b="1" sz="1600">
                <a:solidFill>
                  <a:schemeClr val="lt1"/>
                </a:solidFill>
              </a:defRPr>
            </a:lvl9pPr>
          </a:lstStyle>
          <a:p/>
        </p:txBody>
      </p:sp>
      <p:sp>
        <p:nvSpPr>
          <p:cNvPr id="294" name="Google Shape;294;p18"/>
          <p:cNvSpPr txBox="1"/>
          <p:nvPr>
            <p:ph idx="8" type="subTitle"/>
          </p:nvPr>
        </p:nvSpPr>
        <p:spPr>
          <a:xfrm>
            <a:off x="5947425" y="3669950"/>
            <a:ext cx="1833300" cy="6783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295" name="Google Shape;295;p18"/>
          <p:cNvSpPr/>
          <p:nvPr/>
        </p:nvSpPr>
        <p:spPr>
          <a:xfrm>
            <a:off x="-4275" y="1456350"/>
            <a:ext cx="807600" cy="2892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8"/>
          <p:cNvSpPr/>
          <p:nvPr/>
        </p:nvSpPr>
        <p:spPr>
          <a:xfrm>
            <a:off x="8356275" y="1456350"/>
            <a:ext cx="807600" cy="2892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_1">
    <p:bg>
      <p:bgPr>
        <a:solidFill>
          <a:schemeClr val="lt2"/>
        </a:solidFill>
      </p:bgPr>
    </p:bg>
    <p:spTree>
      <p:nvGrpSpPr>
        <p:cNvPr id="297" name="Shape 297"/>
        <p:cNvGrpSpPr/>
        <p:nvPr/>
      </p:nvGrpSpPr>
      <p:grpSpPr>
        <a:xfrm>
          <a:off x="0" y="0"/>
          <a:ext cx="0" cy="0"/>
          <a:chOff x="0" y="0"/>
          <a:chExt cx="0" cy="0"/>
        </a:xfrm>
      </p:grpSpPr>
      <p:sp>
        <p:nvSpPr>
          <p:cNvPr id="298" name="Google Shape;298;p19"/>
          <p:cNvSpPr txBox="1"/>
          <p:nvPr>
            <p:ph idx="1" type="subTitle"/>
          </p:nvPr>
        </p:nvSpPr>
        <p:spPr>
          <a:xfrm>
            <a:off x="3214103" y="1587775"/>
            <a:ext cx="1833300" cy="230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Font typeface="Overpass Black"/>
              <a:buNone/>
              <a:defRPr sz="1800">
                <a:solidFill>
                  <a:schemeClr val="lt1"/>
                </a:solidFill>
                <a:latin typeface="Overpass Black"/>
                <a:ea typeface="Overpass Black"/>
                <a:cs typeface="Overpass Black"/>
                <a:sym typeface="Overpass Black"/>
              </a:defRPr>
            </a:lvl1pPr>
            <a:lvl2pPr lvl="1" rtl="0">
              <a:lnSpc>
                <a:spcPct val="100000"/>
              </a:lnSpc>
              <a:spcBef>
                <a:spcPts val="0"/>
              </a:spcBef>
              <a:spcAft>
                <a:spcPts val="0"/>
              </a:spcAft>
              <a:buClr>
                <a:schemeClr val="lt1"/>
              </a:buClr>
              <a:buSzPts val="1600"/>
              <a:buNone/>
              <a:defRPr b="1" sz="1600">
                <a:solidFill>
                  <a:schemeClr val="lt1"/>
                </a:solidFill>
              </a:defRPr>
            </a:lvl2pPr>
            <a:lvl3pPr lvl="2" rtl="0">
              <a:lnSpc>
                <a:spcPct val="100000"/>
              </a:lnSpc>
              <a:spcBef>
                <a:spcPts val="0"/>
              </a:spcBef>
              <a:spcAft>
                <a:spcPts val="0"/>
              </a:spcAft>
              <a:buClr>
                <a:schemeClr val="lt1"/>
              </a:buClr>
              <a:buSzPts val="1600"/>
              <a:buNone/>
              <a:defRPr b="1" sz="1600">
                <a:solidFill>
                  <a:schemeClr val="lt1"/>
                </a:solidFill>
              </a:defRPr>
            </a:lvl3pPr>
            <a:lvl4pPr lvl="3" rtl="0">
              <a:lnSpc>
                <a:spcPct val="100000"/>
              </a:lnSpc>
              <a:spcBef>
                <a:spcPts val="0"/>
              </a:spcBef>
              <a:spcAft>
                <a:spcPts val="0"/>
              </a:spcAft>
              <a:buClr>
                <a:schemeClr val="lt1"/>
              </a:buClr>
              <a:buSzPts val="1600"/>
              <a:buNone/>
              <a:defRPr b="1" sz="1600">
                <a:solidFill>
                  <a:schemeClr val="lt1"/>
                </a:solidFill>
              </a:defRPr>
            </a:lvl4pPr>
            <a:lvl5pPr lvl="4" rtl="0">
              <a:lnSpc>
                <a:spcPct val="100000"/>
              </a:lnSpc>
              <a:spcBef>
                <a:spcPts val="0"/>
              </a:spcBef>
              <a:spcAft>
                <a:spcPts val="0"/>
              </a:spcAft>
              <a:buClr>
                <a:schemeClr val="lt1"/>
              </a:buClr>
              <a:buSzPts val="1600"/>
              <a:buNone/>
              <a:defRPr b="1" sz="1600">
                <a:solidFill>
                  <a:schemeClr val="lt1"/>
                </a:solidFill>
              </a:defRPr>
            </a:lvl5pPr>
            <a:lvl6pPr lvl="5" rtl="0">
              <a:lnSpc>
                <a:spcPct val="100000"/>
              </a:lnSpc>
              <a:spcBef>
                <a:spcPts val="0"/>
              </a:spcBef>
              <a:spcAft>
                <a:spcPts val="0"/>
              </a:spcAft>
              <a:buClr>
                <a:schemeClr val="lt1"/>
              </a:buClr>
              <a:buSzPts val="1600"/>
              <a:buNone/>
              <a:defRPr b="1" sz="1600">
                <a:solidFill>
                  <a:schemeClr val="lt1"/>
                </a:solidFill>
              </a:defRPr>
            </a:lvl6pPr>
            <a:lvl7pPr lvl="6" rtl="0">
              <a:lnSpc>
                <a:spcPct val="100000"/>
              </a:lnSpc>
              <a:spcBef>
                <a:spcPts val="0"/>
              </a:spcBef>
              <a:spcAft>
                <a:spcPts val="0"/>
              </a:spcAft>
              <a:buClr>
                <a:schemeClr val="lt1"/>
              </a:buClr>
              <a:buSzPts val="1600"/>
              <a:buNone/>
              <a:defRPr b="1" sz="1600">
                <a:solidFill>
                  <a:schemeClr val="lt1"/>
                </a:solidFill>
              </a:defRPr>
            </a:lvl7pPr>
            <a:lvl8pPr lvl="7" rtl="0">
              <a:lnSpc>
                <a:spcPct val="100000"/>
              </a:lnSpc>
              <a:spcBef>
                <a:spcPts val="0"/>
              </a:spcBef>
              <a:spcAft>
                <a:spcPts val="0"/>
              </a:spcAft>
              <a:buClr>
                <a:schemeClr val="lt1"/>
              </a:buClr>
              <a:buSzPts val="1600"/>
              <a:buNone/>
              <a:defRPr b="1" sz="1600">
                <a:solidFill>
                  <a:schemeClr val="lt1"/>
                </a:solidFill>
              </a:defRPr>
            </a:lvl8pPr>
            <a:lvl9pPr lvl="8" rtl="0">
              <a:lnSpc>
                <a:spcPct val="100000"/>
              </a:lnSpc>
              <a:spcBef>
                <a:spcPts val="0"/>
              </a:spcBef>
              <a:spcAft>
                <a:spcPts val="0"/>
              </a:spcAft>
              <a:buClr>
                <a:schemeClr val="lt1"/>
              </a:buClr>
              <a:buSzPts val="1600"/>
              <a:buNone/>
              <a:defRPr b="1" sz="1600">
                <a:solidFill>
                  <a:schemeClr val="lt1"/>
                </a:solidFill>
              </a:defRPr>
            </a:lvl9pPr>
          </a:lstStyle>
          <a:p/>
        </p:txBody>
      </p:sp>
      <p:sp>
        <p:nvSpPr>
          <p:cNvPr id="299" name="Google Shape;299;p19"/>
          <p:cNvSpPr txBox="1"/>
          <p:nvPr>
            <p:ph idx="2" type="subTitle"/>
          </p:nvPr>
        </p:nvSpPr>
        <p:spPr>
          <a:xfrm>
            <a:off x="3214103" y="1818650"/>
            <a:ext cx="2708700" cy="6042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300" name="Google Shape;300;p19"/>
          <p:cNvSpPr txBox="1"/>
          <p:nvPr>
            <p:ph type="title"/>
          </p:nvPr>
        </p:nvSpPr>
        <p:spPr>
          <a:xfrm>
            <a:off x="1244928" y="522375"/>
            <a:ext cx="6200700" cy="428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grpSp>
        <p:nvGrpSpPr>
          <p:cNvPr id="301" name="Google Shape;301;p19"/>
          <p:cNvGrpSpPr/>
          <p:nvPr/>
        </p:nvGrpSpPr>
        <p:grpSpPr>
          <a:xfrm>
            <a:off x="-4274" y="572458"/>
            <a:ext cx="1253474" cy="328534"/>
            <a:chOff x="-8549" y="582500"/>
            <a:chExt cx="1253474" cy="328534"/>
          </a:xfrm>
        </p:grpSpPr>
        <p:sp>
          <p:nvSpPr>
            <p:cNvPr id="302" name="Google Shape;302;p19"/>
            <p:cNvSpPr/>
            <p:nvPr/>
          </p:nvSpPr>
          <p:spPr>
            <a:xfrm rot="5400000">
              <a:off x="253776" y="320175"/>
              <a:ext cx="328525" cy="853174"/>
            </a:xfrm>
            <a:custGeom>
              <a:rect b="b" l="l" r="r" t="t"/>
              <a:pathLst>
                <a:path extrusionOk="0" h="63433" w="9696">
                  <a:moveTo>
                    <a:pt x="0" y="0"/>
                  </a:moveTo>
                  <a:lnTo>
                    <a:pt x="0" y="63432"/>
                  </a:lnTo>
                  <a:lnTo>
                    <a:pt x="9695" y="63432"/>
                  </a:lnTo>
                  <a:lnTo>
                    <a:pt x="96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9"/>
            <p:cNvSpPr/>
            <p:nvPr/>
          </p:nvSpPr>
          <p:spPr>
            <a:xfrm rot="5400000">
              <a:off x="914547" y="580657"/>
              <a:ext cx="328525" cy="332230"/>
            </a:xfrm>
            <a:custGeom>
              <a:rect b="b" l="l" r="r" t="t"/>
              <a:pathLst>
                <a:path extrusionOk="0" h="63433" w="9696">
                  <a:moveTo>
                    <a:pt x="0" y="0"/>
                  </a:moveTo>
                  <a:lnTo>
                    <a:pt x="0" y="63432"/>
                  </a:lnTo>
                  <a:lnTo>
                    <a:pt x="9695" y="63432"/>
                  </a:lnTo>
                  <a:lnTo>
                    <a:pt x="96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4" name="Google Shape;304;p19"/>
          <p:cNvSpPr txBox="1"/>
          <p:nvPr>
            <p:ph idx="3" type="subTitle"/>
          </p:nvPr>
        </p:nvSpPr>
        <p:spPr>
          <a:xfrm>
            <a:off x="4089503" y="2557025"/>
            <a:ext cx="1833300" cy="2307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600"/>
              <a:buFont typeface="Overpass Black"/>
              <a:buNone/>
              <a:defRPr sz="1800">
                <a:solidFill>
                  <a:schemeClr val="lt1"/>
                </a:solidFill>
                <a:latin typeface="Overpass Black"/>
                <a:ea typeface="Overpass Black"/>
                <a:cs typeface="Overpass Black"/>
                <a:sym typeface="Overpass Black"/>
              </a:defRPr>
            </a:lvl1pPr>
            <a:lvl2pPr lvl="1" rtl="0">
              <a:lnSpc>
                <a:spcPct val="100000"/>
              </a:lnSpc>
              <a:spcBef>
                <a:spcPts val="0"/>
              </a:spcBef>
              <a:spcAft>
                <a:spcPts val="0"/>
              </a:spcAft>
              <a:buClr>
                <a:schemeClr val="lt1"/>
              </a:buClr>
              <a:buSzPts val="1600"/>
              <a:buNone/>
              <a:defRPr b="1" sz="1600">
                <a:solidFill>
                  <a:schemeClr val="lt1"/>
                </a:solidFill>
              </a:defRPr>
            </a:lvl2pPr>
            <a:lvl3pPr lvl="2" rtl="0">
              <a:lnSpc>
                <a:spcPct val="100000"/>
              </a:lnSpc>
              <a:spcBef>
                <a:spcPts val="0"/>
              </a:spcBef>
              <a:spcAft>
                <a:spcPts val="0"/>
              </a:spcAft>
              <a:buClr>
                <a:schemeClr val="lt1"/>
              </a:buClr>
              <a:buSzPts val="1600"/>
              <a:buNone/>
              <a:defRPr b="1" sz="1600">
                <a:solidFill>
                  <a:schemeClr val="lt1"/>
                </a:solidFill>
              </a:defRPr>
            </a:lvl3pPr>
            <a:lvl4pPr lvl="3" rtl="0">
              <a:lnSpc>
                <a:spcPct val="100000"/>
              </a:lnSpc>
              <a:spcBef>
                <a:spcPts val="0"/>
              </a:spcBef>
              <a:spcAft>
                <a:spcPts val="0"/>
              </a:spcAft>
              <a:buClr>
                <a:schemeClr val="lt1"/>
              </a:buClr>
              <a:buSzPts val="1600"/>
              <a:buNone/>
              <a:defRPr b="1" sz="1600">
                <a:solidFill>
                  <a:schemeClr val="lt1"/>
                </a:solidFill>
              </a:defRPr>
            </a:lvl4pPr>
            <a:lvl5pPr lvl="4" rtl="0">
              <a:lnSpc>
                <a:spcPct val="100000"/>
              </a:lnSpc>
              <a:spcBef>
                <a:spcPts val="0"/>
              </a:spcBef>
              <a:spcAft>
                <a:spcPts val="0"/>
              </a:spcAft>
              <a:buClr>
                <a:schemeClr val="lt1"/>
              </a:buClr>
              <a:buSzPts val="1600"/>
              <a:buNone/>
              <a:defRPr b="1" sz="1600">
                <a:solidFill>
                  <a:schemeClr val="lt1"/>
                </a:solidFill>
              </a:defRPr>
            </a:lvl5pPr>
            <a:lvl6pPr lvl="5" rtl="0">
              <a:lnSpc>
                <a:spcPct val="100000"/>
              </a:lnSpc>
              <a:spcBef>
                <a:spcPts val="0"/>
              </a:spcBef>
              <a:spcAft>
                <a:spcPts val="0"/>
              </a:spcAft>
              <a:buClr>
                <a:schemeClr val="lt1"/>
              </a:buClr>
              <a:buSzPts val="1600"/>
              <a:buNone/>
              <a:defRPr b="1" sz="1600">
                <a:solidFill>
                  <a:schemeClr val="lt1"/>
                </a:solidFill>
              </a:defRPr>
            </a:lvl6pPr>
            <a:lvl7pPr lvl="6" rtl="0">
              <a:lnSpc>
                <a:spcPct val="100000"/>
              </a:lnSpc>
              <a:spcBef>
                <a:spcPts val="0"/>
              </a:spcBef>
              <a:spcAft>
                <a:spcPts val="0"/>
              </a:spcAft>
              <a:buClr>
                <a:schemeClr val="lt1"/>
              </a:buClr>
              <a:buSzPts val="1600"/>
              <a:buNone/>
              <a:defRPr b="1" sz="1600">
                <a:solidFill>
                  <a:schemeClr val="lt1"/>
                </a:solidFill>
              </a:defRPr>
            </a:lvl7pPr>
            <a:lvl8pPr lvl="7" rtl="0">
              <a:lnSpc>
                <a:spcPct val="100000"/>
              </a:lnSpc>
              <a:spcBef>
                <a:spcPts val="0"/>
              </a:spcBef>
              <a:spcAft>
                <a:spcPts val="0"/>
              </a:spcAft>
              <a:buClr>
                <a:schemeClr val="lt1"/>
              </a:buClr>
              <a:buSzPts val="1600"/>
              <a:buNone/>
              <a:defRPr b="1" sz="1600">
                <a:solidFill>
                  <a:schemeClr val="lt1"/>
                </a:solidFill>
              </a:defRPr>
            </a:lvl8pPr>
            <a:lvl9pPr lvl="8" rtl="0">
              <a:lnSpc>
                <a:spcPct val="100000"/>
              </a:lnSpc>
              <a:spcBef>
                <a:spcPts val="0"/>
              </a:spcBef>
              <a:spcAft>
                <a:spcPts val="0"/>
              </a:spcAft>
              <a:buClr>
                <a:schemeClr val="lt1"/>
              </a:buClr>
              <a:buSzPts val="1600"/>
              <a:buNone/>
              <a:defRPr b="1" sz="1600">
                <a:solidFill>
                  <a:schemeClr val="lt1"/>
                </a:solidFill>
              </a:defRPr>
            </a:lvl9pPr>
          </a:lstStyle>
          <a:p/>
        </p:txBody>
      </p:sp>
      <p:sp>
        <p:nvSpPr>
          <p:cNvPr id="305" name="Google Shape;305;p19"/>
          <p:cNvSpPr txBox="1"/>
          <p:nvPr>
            <p:ph idx="4" type="subTitle"/>
          </p:nvPr>
        </p:nvSpPr>
        <p:spPr>
          <a:xfrm>
            <a:off x="3214103" y="2787900"/>
            <a:ext cx="2708700" cy="6042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306" name="Google Shape;306;p19"/>
          <p:cNvSpPr txBox="1"/>
          <p:nvPr>
            <p:ph idx="5" type="subTitle"/>
          </p:nvPr>
        </p:nvSpPr>
        <p:spPr>
          <a:xfrm>
            <a:off x="3214103" y="3526275"/>
            <a:ext cx="1833300" cy="230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Font typeface="Overpass Black"/>
              <a:buNone/>
              <a:defRPr sz="1800">
                <a:solidFill>
                  <a:schemeClr val="lt1"/>
                </a:solidFill>
                <a:latin typeface="Overpass Black"/>
                <a:ea typeface="Overpass Black"/>
                <a:cs typeface="Overpass Black"/>
                <a:sym typeface="Overpass Black"/>
              </a:defRPr>
            </a:lvl1pPr>
            <a:lvl2pPr lvl="1" rtl="0">
              <a:lnSpc>
                <a:spcPct val="100000"/>
              </a:lnSpc>
              <a:spcBef>
                <a:spcPts val="0"/>
              </a:spcBef>
              <a:spcAft>
                <a:spcPts val="0"/>
              </a:spcAft>
              <a:buClr>
                <a:schemeClr val="lt1"/>
              </a:buClr>
              <a:buSzPts val="1600"/>
              <a:buNone/>
              <a:defRPr b="1" sz="1600">
                <a:solidFill>
                  <a:schemeClr val="lt1"/>
                </a:solidFill>
              </a:defRPr>
            </a:lvl2pPr>
            <a:lvl3pPr lvl="2" rtl="0">
              <a:lnSpc>
                <a:spcPct val="100000"/>
              </a:lnSpc>
              <a:spcBef>
                <a:spcPts val="0"/>
              </a:spcBef>
              <a:spcAft>
                <a:spcPts val="0"/>
              </a:spcAft>
              <a:buClr>
                <a:schemeClr val="lt1"/>
              </a:buClr>
              <a:buSzPts val="1600"/>
              <a:buNone/>
              <a:defRPr b="1" sz="1600">
                <a:solidFill>
                  <a:schemeClr val="lt1"/>
                </a:solidFill>
              </a:defRPr>
            </a:lvl3pPr>
            <a:lvl4pPr lvl="3" rtl="0">
              <a:lnSpc>
                <a:spcPct val="100000"/>
              </a:lnSpc>
              <a:spcBef>
                <a:spcPts val="0"/>
              </a:spcBef>
              <a:spcAft>
                <a:spcPts val="0"/>
              </a:spcAft>
              <a:buClr>
                <a:schemeClr val="lt1"/>
              </a:buClr>
              <a:buSzPts val="1600"/>
              <a:buNone/>
              <a:defRPr b="1" sz="1600">
                <a:solidFill>
                  <a:schemeClr val="lt1"/>
                </a:solidFill>
              </a:defRPr>
            </a:lvl4pPr>
            <a:lvl5pPr lvl="4" rtl="0">
              <a:lnSpc>
                <a:spcPct val="100000"/>
              </a:lnSpc>
              <a:spcBef>
                <a:spcPts val="0"/>
              </a:spcBef>
              <a:spcAft>
                <a:spcPts val="0"/>
              </a:spcAft>
              <a:buClr>
                <a:schemeClr val="lt1"/>
              </a:buClr>
              <a:buSzPts val="1600"/>
              <a:buNone/>
              <a:defRPr b="1" sz="1600">
                <a:solidFill>
                  <a:schemeClr val="lt1"/>
                </a:solidFill>
              </a:defRPr>
            </a:lvl5pPr>
            <a:lvl6pPr lvl="5" rtl="0">
              <a:lnSpc>
                <a:spcPct val="100000"/>
              </a:lnSpc>
              <a:spcBef>
                <a:spcPts val="0"/>
              </a:spcBef>
              <a:spcAft>
                <a:spcPts val="0"/>
              </a:spcAft>
              <a:buClr>
                <a:schemeClr val="lt1"/>
              </a:buClr>
              <a:buSzPts val="1600"/>
              <a:buNone/>
              <a:defRPr b="1" sz="1600">
                <a:solidFill>
                  <a:schemeClr val="lt1"/>
                </a:solidFill>
              </a:defRPr>
            </a:lvl6pPr>
            <a:lvl7pPr lvl="6" rtl="0">
              <a:lnSpc>
                <a:spcPct val="100000"/>
              </a:lnSpc>
              <a:spcBef>
                <a:spcPts val="0"/>
              </a:spcBef>
              <a:spcAft>
                <a:spcPts val="0"/>
              </a:spcAft>
              <a:buClr>
                <a:schemeClr val="lt1"/>
              </a:buClr>
              <a:buSzPts val="1600"/>
              <a:buNone/>
              <a:defRPr b="1" sz="1600">
                <a:solidFill>
                  <a:schemeClr val="lt1"/>
                </a:solidFill>
              </a:defRPr>
            </a:lvl7pPr>
            <a:lvl8pPr lvl="7" rtl="0">
              <a:lnSpc>
                <a:spcPct val="100000"/>
              </a:lnSpc>
              <a:spcBef>
                <a:spcPts val="0"/>
              </a:spcBef>
              <a:spcAft>
                <a:spcPts val="0"/>
              </a:spcAft>
              <a:buClr>
                <a:schemeClr val="lt1"/>
              </a:buClr>
              <a:buSzPts val="1600"/>
              <a:buNone/>
              <a:defRPr b="1" sz="1600">
                <a:solidFill>
                  <a:schemeClr val="lt1"/>
                </a:solidFill>
              </a:defRPr>
            </a:lvl8pPr>
            <a:lvl9pPr lvl="8" rtl="0">
              <a:lnSpc>
                <a:spcPct val="100000"/>
              </a:lnSpc>
              <a:spcBef>
                <a:spcPts val="0"/>
              </a:spcBef>
              <a:spcAft>
                <a:spcPts val="0"/>
              </a:spcAft>
              <a:buClr>
                <a:schemeClr val="lt1"/>
              </a:buClr>
              <a:buSzPts val="1600"/>
              <a:buNone/>
              <a:defRPr b="1" sz="1600">
                <a:solidFill>
                  <a:schemeClr val="lt1"/>
                </a:solidFill>
              </a:defRPr>
            </a:lvl9pPr>
          </a:lstStyle>
          <a:p/>
        </p:txBody>
      </p:sp>
      <p:sp>
        <p:nvSpPr>
          <p:cNvPr id="307" name="Google Shape;307;p19"/>
          <p:cNvSpPr txBox="1"/>
          <p:nvPr>
            <p:ph idx="6" type="subTitle"/>
          </p:nvPr>
        </p:nvSpPr>
        <p:spPr>
          <a:xfrm>
            <a:off x="3214103" y="3757150"/>
            <a:ext cx="2708700" cy="6042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grpSp>
        <p:nvGrpSpPr>
          <p:cNvPr id="308" name="Google Shape;308;p19"/>
          <p:cNvGrpSpPr/>
          <p:nvPr/>
        </p:nvGrpSpPr>
        <p:grpSpPr>
          <a:xfrm>
            <a:off x="6949919" y="-1142700"/>
            <a:ext cx="3370993" cy="3371877"/>
            <a:chOff x="6949919" y="-1142700"/>
            <a:chExt cx="3370993" cy="3371877"/>
          </a:xfrm>
        </p:grpSpPr>
        <p:grpSp>
          <p:nvGrpSpPr>
            <p:cNvPr id="309" name="Google Shape;309;p19"/>
            <p:cNvGrpSpPr/>
            <p:nvPr/>
          </p:nvGrpSpPr>
          <p:grpSpPr>
            <a:xfrm rot="8100000">
              <a:off x="6591951" y="-66783"/>
              <a:ext cx="3167166" cy="299397"/>
              <a:chOff x="-304800" y="4182975"/>
              <a:chExt cx="3167197" cy="299400"/>
            </a:xfrm>
          </p:grpSpPr>
          <p:sp>
            <p:nvSpPr>
              <p:cNvPr id="310" name="Google Shape;310;p19"/>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9"/>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2" name="Google Shape;312;p19"/>
            <p:cNvGrpSpPr/>
            <p:nvPr/>
          </p:nvGrpSpPr>
          <p:grpSpPr>
            <a:xfrm rot="8100000">
              <a:off x="7205126" y="-66783"/>
              <a:ext cx="3167166" cy="299397"/>
              <a:chOff x="-304800" y="4182975"/>
              <a:chExt cx="3167197" cy="299400"/>
            </a:xfrm>
          </p:grpSpPr>
          <p:sp>
            <p:nvSpPr>
              <p:cNvPr id="313" name="Google Shape;313;p19"/>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9"/>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19"/>
            <p:cNvSpPr/>
            <p:nvPr/>
          </p:nvSpPr>
          <p:spPr>
            <a:xfrm rot="8100000">
              <a:off x="7243633" y="710788"/>
              <a:ext cx="2762808" cy="29953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9"/>
            <p:cNvSpPr/>
            <p:nvPr/>
          </p:nvSpPr>
          <p:spPr>
            <a:xfrm rot="8100000">
              <a:off x="8691136" y="1254041"/>
              <a:ext cx="1226123" cy="29953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 name="Google Shape;317;p19"/>
            <p:cNvGrpSpPr/>
            <p:nvPr/>
          </p:nvGrpSpPr>
          <p:grpSpPr>
            <a:xfrm rot="8100000">
              <a:off x="7511714" y="853864"/>
              <a:ext cx="3167166" cy="299397"/>
              <a:chOff x="-304800" y="4182975"/>
              <a:chExt cx="3167197" cy="299400"/>
            </a:xfrm>
          </p:grpSpPr>
          <p:sp>
            <p:nvSpPr>
              <p:cNvPr id="318" name="Google Shape;318;p19"/>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9"/>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20">
    <p:spTree>
      <p:nvGrpSpPr>
        <p:cNvPr id="320" name="Shape 320"/>
        <p:cNvGrpSpPr/>
        <p:nvPr/>
      </p:nvGrpSpPr>
      <p:grpSpPr>
        <a:xfrm>
          <a:off x="0" y="0"/>
          <a:ext cx="0" cy="0"/>
          <a:chOff x="0" y="0"/>
          <a:chExt cx="0" cy="0"/>
        </a:xfrm>
      </p:grpSpPr>
      <p:sp>
        <p:nvSpPr>
          <p:cNvPr id="321" name="Google Shape;321;p20"/>
          <p:cNvSpPr txBox="1"/>
          <p:nvPr>
            <p:ph idx="1" type="subTitle"/>
          </p:nvPr>
        </p:nvSpPr>
        <p:spPr>
          <a:xfrm>
            <a:off x="2637175" y="1610925"/>
            <a:ext cx="2341200" cy="26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Overpass Black"/>
              <a:buNone/>
              <a:defRPr sz="1800">
                <a:latin typeface="Overpass Black"/>
                <a:ea typeface="Overpass Black"/>
                <a:cs typeface="Overpass Black"/>
                <a:sym typeface="Overpass Black"/>
              </a:defRPr>
            </a:lvl1pPr>
            <a:lvl2pPr lvl="1" rtl="0">
              <a:lnSpc>
                <a:spcPct val="100000"/>
              </a:lnSpc>
              <a:spcBef>
                <a:spcPts val="0"/>
              </a:spcBef>
              <a:spcAft>
                <a:spcPts val="0"/>
              </a:spcAft>
              <a:buSzPts val="1800"/>
              <a:buNone/>
              <a:defRPr b="1" sz="1800"/>
            </a:lvl2pPr>
            <a:lvl3pPr lvl="2" rtl="0">
              <a:lnSpc>
                <a:spcPct val="100000"/>
              </a:lnSpc>
              <a:spcBef>
                <a:spcPts val="0"/>
              </a:spcBef>
              <a:spcAft>
                <a:spcPts val="0"/>
              </a:spcAft>
              <a:buSzPts val="1800"/>
              <a:buNone/>
              <a:defRPr b="1" sz="1800"/>
            </a:lvl3pPr>
            <a:lvl4pPr lvl="3" rtl="0">
              <a:lnSpc>
                <a:spcPct val="100000"/>
              </a:lnSpc>
              <a:spcBef>
                <a:spcPts val="0"/>
              </a:spcBef>
              <a:spcAft>
                <a:spcPts val="0"/>
              </a:spcAft>
              <a:buSzPts val="1800"/>
              <a:buNone/>
              <a:defRPr b="1" sz="1800"/>
            </a:lvl4pPr>
            <a:lvl5pPr lvl="4" rtl="0">
              <a:lnSpc>
                <a:spcPct val="100000"/>
              </a:lnSpc>
              <a:spcBef>
                <a:spcPts val="0"/>
              </a:spcBef>
              <a:spcAft>
                <a:spcPts val="0"/>
              </a:spcAft>
              <a:buSzPts val="1800"/>
              <a:buNone/>
              <a:defRPr b="1" sz="1800"/>
            </a:lvl5pPr>
            <a:lvl6pPr lvl="5" rtl="0">
              <a:lnSpc>
                <a:spcPct val="100000"/>
              </a:lnSpc>
              <a:spcBef>
                <a:spcPts val="0"/>
              </a:spcBef>
              <a:spcAft>
                <a:spcPts val="0"/>
              </a:spcAft>
              <a:buSzPts val="1800"/>
              <a:buNone/>
              <a:defRPr b="1" sz="1800"/>
            </a:lvl6pPr>
            <a:lvl7pPr lvl="6" rtl="0">
              <a:lnSpc>
                <a:spcPct val="100000"/>
              </a:lnSpc>
              <a:spcBef>
                <a:spcPts val="0"/>
              </a:spcBef>
              <a:spcAft>
                <a:spcPts val="0"/>
              </a:spcAft>
              <a:buSzPts val="1800"/>
              <a:buNone/>
              <a:defRPr b="1" sz="1800"/>
            </a:lvl7pPr>
            <a:lvl8pPr lvl="7" rtl="0">
              <a:lnSpc>
                <a:spcPct val="100000"/>
              </a:lnSpc>
              <a:spcBef>
                <a:spcPts val="0"/>
              </a:spcBef>
              <a:spcAft>
                <a:spcPts val="0"/>
              </a:spcAft>
              <a:buSzPts val="1800"/>
              <a:buNone/>
              <a:defRPr b="1" sz="1800"/>
            </a:lvl8pPr>
            <a:lvl9pPr lvl="8" rtl="0">
              <a:lnSpc>
                <a:spcPct val="100000"/>
              </a:lnSpc>
              <a:spcBef>
                <a:spcPts val="0"/>
              </a:spcBef>
              <a:spcAft>
                <a:spcPts val="0"/>
              </a:spcAft>
              <a:buSzPts val="1800"/>
              <a:buNone/>
              <a:defRPr b="1" sz="1800"/>
            </a:lvl9pPr>
          </a:lstStyle>
          <a:p/>
        </p:txBody>
      </p:sp>
      <p:sp>
        <p:nvSpPr>
          <p:cNvPr id="322" name="Google Shape;322;p20"/>
          <p:cNvSpPr txBox="1"/>
          <p:nvPr>
            <p:ph idx="2" type="subTitle"/>
          </p:nvPr>
        </p:nvSpPr>
        <p:spPr>
          <a:xfrm>
            <a:off x="2637175" y="1871825"/>
            <a:ext cx="3290700" cy="68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323" name="Google Shape;323;p20"/>
          <p:cNvSpPr txBox="1"/>
          <p:nvPr>
            <p:ph idx="3" type="subTitle"/>
          </p:nvPr>
        </p:nvSpPr>
        <p:spPr>
          <a:xfrm>
            <a:off x="2637175" y="3377775"/>
            <a:ext cx="2341200" cy="26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Overpass Black"/>
              <a:buNone/>
              <a:defRPr sz="1800">
                <a:latin typeface="Overpass Black"/>
                <a:ea typeface="Overpass Black"/>
                <a:cs typeface="Overpass Black"/>
                <a:sym typeface="Overpass Black"/>
              </a:defRPr>
            </a:lvl1pPr>
            <a:lvl2pPr lvl="1" rtl="0">
              <a:lnSpc>
                <a:spcPct val="100000"/>
              </a:lnSpc>
              <a:spcBef>
                <a:spcPts val="0"/>
              </a:spcBef>
              <a:spcAft>
                <a:spcPts val="0"/>
              </a:spcAft>
              <a:buSzPts val="1800"/>
              <a:buNone/>
              <a:defRPr b="1" sz="1800"/>
            </a:lvl2pPr>
            <a:lvl3pPr lvl="2" rtl="0">
              <a:lnSpc>
                <a:spcPct val="100000"/>
              </a:lnSpc>
              <a:spcBef>
                <a:spcPts val="0"/>
              </a:spcBef>
              <a:spcAft>
                <a:spcPts val="0"/>
              </a:spcAft>
              <a:buSzPts val="1800"/>
              <a:buNone/>
              <a:defRPr b="1" sz="1800"/>
            </a:lvl3pPr>
            <a:lvl4pPr lvl="3" rtl="0">
              <a:lnSpc>
                <a:spcPct val="100000"/>
              </a:lnSpc>
              <a:spcBef>
                <a:spcPts val="0"/>
              </a:spcBef>
              <a:spcAft>
                <a:spcPts val="0"/>
              </a:spcAft>
              <a:buSzPts val="1800"/>
              <a:buNone/>
              <a:defRPr b="1" sz="1800"/>
            </a:lvl4pPr>
            <a:lvl5pPr lvl="4" rtl="0">
              <a:lnSpc>
                <a:spcPct val="100000"/>
              </a:lnSpc>
              <a:spcBef>
                <a:spcPts val="0"/>
              </a:spcBef>
              <a:spcAft>
                <a:spcPts val="0"/>
              </a:spcAft>
              <a:buSzPts val="1800"/>
              <a:buNone/>
              <a:defRPr b="1" sz="1800"/>
            </a:lvl5pPr>
            <a:lvl6pPr lvl="5" rtl="0">
              <a:lnSpc>
                <a:spcPct val="100000"/>
              </a:lnSpc>
              <a:spcBef>
                <a:spcPts val="0"/>
              </a:spcBef>
              <a:spcAft>
                <a:spcPts val="0"/>
              </a:spcAft>
              <a:buSzPts val="1800"/>
              <a:buNone/>
              <a:defRPr b="1" sz="1800"/>
            </a:lvl6pPr>
            <a:lvl7pPr lvl="6" rtl="0">
              <a:lnSpc>
                <a:spcPct val="100000"/>
              </a:lnSpc>
              <a:spcBef>
                <a:spcPts val="0"/>
              </a:spcBef>
              <a:spcAft>
                <a:spcPts val="0"/>
              </a:spcAft>
              <a:buSzPts val="1800"/>
              <a:buNone/>
              <a:defRPr b="1" sz="1800"/>
            </a:lvl7pPr>
            <a:lvl8pPr lvl="7" rtl="0">
              <a:lnSpc>
                <a:spcPct val="100000"/>
              </a:lnSpc>
              <a:spcBef>
                <a:spcPts val="0"/>
              </a:spcBef>
              <a:spcAft>
                <a:spcPts val="0"/>
              </a:spcAft>
              <a:buSzPts val="1800"/>
              <a:buNone/>
              <a:defRPr b="1" sz="1800"/>
            </a:lvl8pPr>
            <a:lvl9pPr lvl="8" rtl="0">
              <a:lnSpc>
                <a:spcPct val="100000"/>
              </a:lnSpc>
              <a:spcBef>
                <a:spcPts val="0"/>
              </a:spcBef>
              <a:spcAft>
                <a:spcPts val="0"/>
              </a:spcAft>
              <a:buSzPts val="1800"/>
              <a:buNone/>
              <a:defRPr b="1" sz="1800"/>
            </a:lvl9pPr>
          </a:lstStyle>
          <a:p/>
        </p:txBody>
      </p:sp>
      <p:sp>
        <p:nvSpPr>
          <p:cNvPr id="324" name="Google Shape;324;p20"/>
          <p:cNvSpPr txBox="1"/>
          <p:nvPr>
            <p:ph idx="4" type="subTitle"/>
          </p:nvPr>
        </p:nvSpPr>
        <p:spPr>
          <a:xfrm>
            <a:off x="2637175" y="3638775"/>
            <a:ext cx="3290700" cy="68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325" name="Google Shape;325;p20"/>
          <p:cNvSpPr txBox="1"/>
          <p:nvPr>
            <p:ph type="title"/>
          </p:nvPr>
        </p:nvSpPr>
        <p:spPr>
          <a:xfrm>
            <a:off x="1244928" y="522375"/>
            <a:ext cx="6200700" cy="428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26" name="Google Shape;326;p20"/>
          <p:cNvGrpSpPr/>
          <p:nvPr/>
        </p:nvGrpSpPr>
        <p:grpSpPr>
          <a:xfrm>
            <a:off x="-4274" y="572458"/>
            <a:ext cx="1253474" cy="328534"/>
            <a:chOff x="-8549" y="582500"/>
            <a:chExt cx="1253474" cy="328534"/>
          </a:xfrm>
        </p:grpSpPr>
        <p:sp>
          <p:nvSpPr>
            <p:cNvPr id="327" name="Google Shape;327;p20"/>
            <p:cNvSpPr/>
            <p:nvPr/>
          </p:nvSpPr>
          <p:spPr>
            <a:xfrm rot="5400000">
              <a:off x="253776" y="320175"/>
              <a:ext cx="328525" cy="853174"/>
            </a:xfrm>
            <a:custGeom>
              <a:rect b="b" l="l" r="r" t="t"/>
              <a:pathLst>
                <a:path extrusionOk="0" h="63433" w="9696">
                  <a:moveTo>
                    <a:pt x="0" y="0"/>
                  </a:moveTo>
                  <a:lnTo>
                    <a:pt x="0" y="63432"/>
                  </a:lnTo>
                  <a:lnTo>
                    <a:pt x="9695" y="63432"/>
                  </a:lnTo>
                  <a:lnTo>
                    <a:pt x="96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0"/>
            <p:cNvSpPr/>
            <p:nvPr/>
          </p:nvSpPr>
          <p:spPr>
            <a:xfrm rot="5400000">
              <a:off x="914547" y="580657"/>
              <a:ext cx="328525" cy="332230"/>
            </a:xfrm>
            <a:custGeom>
              <a:rect b="b" l="l" r="r" t="t"/>
              <a:pathLst>
                <a:path extrusionOk="0" h="63433" w="9696">
                  <a:moveTo>
                    <a:pt x="0" y="0"/>
                  </a:moveTo>
                  <a:lnTo>
                    <a:pt x="0" y="63432"/>
                  </a:lnTo>
                  <a:lnTo>
                    <a:pt x="9695" y="63432"/>
                  </a:lnTo>
                  <a:lnTo>
                    <a:pt x="96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3"/>
          <p:cNvSpPr/>
          <p:nvPr/>
        </p:nvSpPr>
        <p:spPr>
          <a:xfrm>
            <a:off x="2354850" y="0"/>
            <a:ext cx="67893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txBox="1"/>
          <p:nvPr>
            <p:ph type="title"/>
          </p:nvPr>
        </p:nvSpPr>
        <p:spPr>
          <a:xfrm>
            <a:off x="2352225" y="4068275"/>
            <a:ext cx="3457500" cy="6525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3000"/>
              <a:buNone/>
              <a:defRPr sz="30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p:txBody>
      </p:sp>
      <p:grpSp>
        <p:nvGrpSpPr>
          <p:cNvPr id="28" name="Google Shape;28;p3"/>
          <p:cNvGrpSpPr/>
          <p:nvPr/>
        </p:nvGrpSpPr>
        <p:grpSpPr>
          <a:xfrm rot="8100000">
            <a:off x="4167726" y="152417"/>
            <a:ext cx="3167166" cy="299397"/>
            <a:chOff x="-304800" y="4182975"/>
            <a:chExt cx="3167197" cy="299400"/>
          </a:xfrm>
        </p:grpSpPr>
        <p:sp>
          <p:nvSpPr>
            <p:cNvPr id="29" name="Google Shape;29;p3"/>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 name="Google Shape;31;p3"/>
          <p:cNvGrpSpPr/>
          <p:nvPr/>
        </p:nvGrpSpPr>
        <p:grpSpPr>
          <a:xfrm rot="8100000">
            <a:off x="4780901" y="152417"/>
            <a:ext cx="3167166" cy="299397"/>
            <a:chOff x="-304800" y="4182975"/>
            <a:chExt cx="3167197" cy="299400"/>
          </a:xfrm>
        </p:grpSpPr>
        <p:sp>
          <p:nvSpPr>
            <p:cNvPr id="32" name="Google Shape;32;p3"/>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3"/>
          <p:cNvSpPr txBox="1"/>
          <p:nvPr>
            <p:ph hasCustomPrompt="1" idx="2" type="title"/>
          </p:nvPr>
        </p:nvSpPr>
        <p:spPr>
          <a:xfrm>
            <a:off x="2428425" y="1500475"/>
            <a:ext cx="2611200" cy="2208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0000"/>
              <a:buNone/>
              <a:defRPr sz="30000">
                <a:solidFill>
                  <a:schemeClr val="accent1"/>
                </a:solidFill>
              </a:defRPr>
            </a:lvl1pPr>
            <a:lvl2pPr lvl="1" rtl="0" algn="ctr">
              <a:spcBef>
                <a:spcPts val="0"/>
              </a:spcBef>
              <a:spcAft>
                <a:spcPts val="0"/>
              </a:spcAft>
              <a:buClr>
                <a:schemeClr val="accent2"/>
              </a:buClr>
              <a:buSzPts val="30000"/>
              <a:buNone/>
              <a:defRPr sz="30000">
                <a:solidFill>
                  <a:schemeClr val="accent2"/>
                </a:solidFill>
              </a:defRPr>
            </a:lvl2pPr>
            <a:lvl3pPr lvl="2" rtl="0" algn="ctr">
              <a:spcBef>
                <a:spcPts val="0"/>
              </a:spcBef>
              <a:spcAft>
                <a:spcPts val="0"/>
              </a:spcAft>
              <a:buClr>
                <a:schemeClr val="accent2"/>
              </a:buClr>
              <a:buSzPts val="30000"/>
              <a:buNone/>
              <a:defRPr sz="30000">
                <a:solidFill>
                  <a:schemeClr val="accent2"/>
                </a:solidFill>
              </a:defRPr>
            </a:lvl3pPr>
            <a:lvl4pPr lvl="3" rtl="0" algn="ctr">
              <a:spcBef>
                <a:spcPts val="0"/>
              </a:spcBef>
              <a:spcAft>
                <a:spcPts val="0"/>
              </a:spcAft>
              <a:buClr>
                <a:schemeClr val="accent2"/>
              </a:buClr>
              <a:buSzPts val="30000"/>
              <a:buNone/>
              <a:defRPr sz="30000">
                <a:solidFill>
                  <a:schemeClr val="accent2"/>
                </a:solidFill>
              </a:defRPr>
            </a:lvl4pPr>
            <a:lvl5pPr lvl="4" rtl="0" algn="ctr">
              <a:spcBef>
                <a:spcPts val="0"/>
              </a:spcBef>
              <a:spcAft>
                <a:spcPts val="0"/>
              </a:spcAft>
              <a:buClr>
                <a:schemeClr val="accent2"/>
              </a:buClr>
              <a:buSzPts val="30000"/>
              <a:buNone/>
              <a:defRPr sz="30000">
                <a:solidFill>
                  <a:schemeClr val="accent2"/>
                </a:solidFill>
              </a:defRPr>
            </a:lvl5pPr>
            <a:lvl6pPr lvl="5" rtl="0" algn="ctr">
              <a:spcBef>
                <a:spcPts val="0"/>
              </a:spcBef>
              <a:spcAft>
                <a:spcPts val="0"/>
              </a:spcAft>
              <a:buClr>
                <a:schemeClr val="accent2"/>
              </a:buClr>
              <a:buSzPts val="30000"/>
              <a:buNone/>
              <a:defRPr sz="30000">
                <a:solidFill>
                  <a:schemeClr val="accent2"/>
                </a:solidFill>
              </a:defRPr>
            </a:lvl6pPr>
            <a:lvl7pPr lvl="6" rtl="0" algn="ctr">
              <a:spcBef>
                <a:spcPts val="0"/>
              </a:spcBef>
              <a:spcAft>
                <a:spcPts val="0"/>
              </a:spcAft>
              <a:buClr>
                <a:schemeClr val="accent2"/>
              </a:buClr>
              <a:buSzPts val="30000"/>
              <a:buNone/>
              <a:defRPr sz="30000">
                <a:solidFill>
                  <a:schemeClr val="accent2"/>
                </a:solidFill>
              </a:defRPr>
            </a:lvl7pPr>
            <a:lvl8pPr lvl="7" rtl="0" algn="ctr">
              <a:spcBef>
                <a:spcPts val="0"/>
              </a:spcBef>
              <a:spcAft>
                <a:spcPts val="0"/>
              </a:spcAft>
              <a:buClr>
                <a:schemeClr val="accent2"/>
              </a:buClr>
              <a:buSzPts val="30000"/>
              <a:buNone/>
              <a:defRPr sz="30000">
                <a:solidFill>
                  <a:schemeClr val="accent2"/>
                </a:solidFill>
              </a:defRPr>
            </a:lvl8pPr>
            <a:lvl9pPr lvl="8" rtl="0" algn="ctr">
              <a:spcBef>
                <a:spcPts val="0"/>
              </a:spcBef>
              <a:spcAft>
                <a:spcPts val="0"/>
              </a:spcAft>
              <a:buClr>
                <a:schemeClr val="accent2"/>
              </a:buClr>
              <a:buSzPts val="30000"/>
              <a:buNone/>
              <a:defRPr sz="30000">
                <a:solidFill>
                  <a:schemeClr val="accent2"/>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0_1">
    <p:bg>
      <p:bgPr>
        <a:solidFill>
          <a:schemeClr val="accent3"/>
        </a:solidFill>
      </p:bgPr>
    </p:bg>
    <p:spTree>
      <p:nvGrpSpPr>
        <p:cNvPr id="329" name="Shape 329"/>
        <p:cNvGrpSpPr/>
        <p:nvPr/>
      </p:nvGrpSpPr>
      <p:grpSpPr>
        <a:xfrm>
          <a:off x="0" y="0"/>
          <a:ext cx="0" cy="0"/>
          <a:chOff x="0" y="0"/>
          <a:chExt cx="0" cy="0"/>
        </a:xfrm>
      </p:grpSpPr>
      <p:sp>
        <p:nvSpPr>
          <p:cNvPr id="330" name="Google Shape;330;p21"/>
          <p:cNvSpPr txBox="1"/>
          <p:nvPr>
            <p:ph idx="1" type="subTitle"/>
          </p:nvPr>
        </p:nvSpPr>
        <p:spPr>
          <a:xfrm>
            <a:off x="1894624" y="2122650"/>
            <a:ext cx="1073100" cy="261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Font typeface="Overpass Black"/>
              <a:buNone/>
              <a:defRPr sz="1800">
                <a:latin typeface="Overpass Black"/>
                <a:ea typeface="Overpass Black"/>
                <a:cs typeface="Overpass Black"/>
                <a:sym typeface="Overpass Black"/>
              </a:defRPr>
            </a:lvl1pPr>
            <a:lvl2pPr lvl="1" rtl="0">
              <a:lnSpc>
                <a:spcPct val="100000"/>
              </a:lnSpc>
              <a:spcBef>
                <a:spcPts val="0"/>
              </a:spcBef>
              <a:spcAft>
                <a:spcPts val="0"/>
              </a:spcAft>
              <a:buSzPts val="1800"/>
              <a:buNone/>
              <a:defRPr b="1" sz="1800"/>
            </a:lvl2pPr>
            <a:lvl3pPr lvl="2" rtl="0">
              <a:lnSpc>
                <a:spcPct val="100000"/>
              </a:lnSpc>
              <a:spcBef>
                <a:spcPts val="0"/>
              </a:spcBef>
              <a:spcAft>
                <a:spcPts val="0"/>
              </a:spcAft>
              <a:buSzPts val="1800"/>
              <a:buNone/>
              <a:defRPr b="1" sz="1800"/>
            </a:lvl3pPr>
            <a:lvl4pPr lvl="3" rtl="0">
              <a:lnSpc>
                <a:spcPct val="100000"/>
              </a:lnSpc>
              <a:spcBef>
                <a:spcPts val="0"/>
              </a:spcBef>
              <a:spcAft>
                <a:spcPts val="0"/>
              </a:spcAft>
              <a:buSzPts val="1800"/>
              <a:buNone/>
              <a:defRPr b="1" sz="1800"/>
            </a:lvl4pPr>
            <a:lvl5pPr lvl="4" rtl="0">
              <a:lnSpc>
                <a:spcPct val="100000"/>
              </a:lnSpc>
              <a:spcBef>
                <a:spcPts val="0"/>
              </a:spcBef>
              <a:spcAft>
                <a:spcPts val="0"/>
              </a:spcAft>
              <a:buSzPts val="1800"/>
              <a:buNone/>
              <a:defRPr b="1" sz="1800"/>
            </a:lvl5pPr>
            <a:lvl6pPr lvl="5" rtl="0">
              <a:lnSpc>
                <a:spcPct val="100000"/>
              </a:lnSpc>
              <a:spcBef>
                <a:spcPts val="0"/>
              </a:spcBef>
              <a:spcAft>
                <a:spcPts val="0"/>
              </a:spcAft>
              <a:buSzPts val="1800"/>
              <a:buNone/>
              <a:defRPr b="1" sz="1800"/>
            </a:lvl6pPr>
            <a:lvl7pPr lvl="6" rtl="0">
              <a:lnSpc>
                <a:spcPct val="100000"/>
              </a:lnSpc>
              <a:spcBef>
                <a:spcPts val="0"/>
              </a:spcBef>
              <a:spcAft>
                <a:spcPts val="0"/>
              </a:spcAft>
              <a:buSzPts val="1800"/>
              <a:buNone/>
              <a:defRPr b="1" sz="1800"/>
            </a:lvl7pPr>
            <a:lvl8pPr lvl="7" rtl="0">
              <a:lnSpc>
                <a:spcPct val="100000"/>
              </a:lnSpc>
              <a:spcBef>
                <a:spcPts val="0"/>
              </a:spcBef>
              <a:spcAft>
                <a:spcPts val="0"/>
              </a:spcAft>
              <a:buSzPts val="1800"/>
              <a:buNone/>
              <a:defRPr b="1" sz="1800"/>
            </a:lvl8pPr>
            <a:lvl9pPr lvl="8" rtl="0">
              <a:lnSpc>
                <a:spcPct val="100000"/>
              </a:lnSpc>
              <a:spcBef>
                <a:spcPts val="0"/>
              </a:spcBef>
              <a:spcAft>
                <a:spcPts val="0"/>
              </a:spcAft>
              <a:buSzPts val="1800"/>
              <a:buNone/>
              <a:defRPr b="1" sz="1800"/>
            </a:lvl9pPr>
          </a:lstStyle>
          <a:p/>
        </p:txBody>
      </p:sp>
      <p:sp>
        <p:nvSpPr>
          <p:cNvPr id="331" name="Google Shape;331;p21"/>
          <p:cNvSpPr txBox="1"/>
          <p:nvPr>
            <p:ph idx="2" type="subTitle"/>
          </p:nvPr>
        </p:nvSpPr>
        <p:spPr>
          <a:xfrm>
            <a:off x="717724" y="2483338"/>
            <a:ext cx="2250000" cy="687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332" name="Google Shape;332;p21"/>
          <p:cNvSpPr txBox="1"/>
          <p:nvPr>
            <p:ph idx="3" type="subTitle"/>
          </p:nvPr>
        </p:nvSpPr>
        <p:spPr>
          <a:xfrm>
            <a:off x="6176276" y="2122650"/>
            <a:ext cx="1073100" cy="26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Overpass Black"/>
              <a:buNone/>
              <a:defRPr sz="1800">
                <a:latin typeface="Overpass Black"/>
                <a:ea typeface="Overpass Black"/>
                <a:cs typeface="Overpass Black"/>
                <a:sym typeface="Overpass Black"/>
              </a:defRPr>
            </a:lvl1pPr>
            <a:lvl2pPr lvl="1" rtl="0">
              <a:lnSpc>
                <a:spcPct val="100000"/>
              </a:lnSpc>
              <a:spcBef>
                <a:spcPts val="0"/>
              </a:spcBef>
              <a:spcAft>
                <a:spcPts val="0"/>
              </a:spcAft>
              <a:buSzPts val="1800"/>
              <a:buNone/>
              <a:defRPr b="1" sz="1800"/>
            </a:lvl2pPr>
            <a:lvl3pPr lvl="2" rtl="0">
              <a:lnSpc>
                <a:spcPct val="100000"/>
              </a:lnSpc>
              <a:spcBef>
                <a:spcPts val="0"/>
              </a:spcBef>
              <a:spcAft>
                <a:spcPts val="0"/>
              </a:spcAft>
              <a:buSzPts val="1800"/>
              <a:buNone/>
              <a:defRPr b="1" sz="1800"/>
            </a:lvl3pPr>
            <a:lvl4pPr lvl="3" rtl="0">
              <a:lnSpc>
                <a:spcPct val="100000"/>
              </a:lnSpc>
              <a:spcBef>
                <a:spcPts val="0"/>
              </a:spcBef>
              <a:spcAft>
                <a:spcPts val="0"/>
              </a:spcAft>
              <a:buSzPts val="1800"/>
              <a:buNone/>
              <a:defRPr b="1" sz="1800"/>
            </a:lvl4pPr>
            <a:lvl5pPr lvl="4" rtl="0">
              <a:lnSpc>
                <a:spcPct val="100000"/>
              </a:lnSpc>
              <a:spcBef>
                <a:spcPts val="0"/>
              </a:spcBef>
              <a:spcAft>
                <a:spcPts val="0"/>
              </a:spcAft>
              <a:buSzPts val="1800"/>
              <a:buNone/>
              <a:defRPr b="1" sz="1800"/>
            </a:lvl5pPr>
            <a:lvl6pPr lvl="5" rtl="0">
              <a:lnSpc>
                <a:spcPct val="100000"/>
              </a:lnSpc>
              <a:spcBef>
                <a:spcPts val="0"/>
              </a:spcBef>
              <a:spcAft>
                <a:spcPts val="0"/>
              </a:spcAft>
              <a:buSzPts val="1800"/>
              <a:buNone/>
              <a:defRPr b="1" sz="1800"/>
            </a:lvl6pPr>
            <a:lvl7pPr lvl="6" rtl="0">
              <a:lnSpc>
                <a:spcPct val="100000"/>
              </a:lnSpc>
              <a:spcBef>
                <a:spcPts val="0"/>
              </a:spcBef>
              <a:spcAft>
                <a:spcPts val="0"/>
              </a:spcAft>
              <a:buSzPts val="1800"/>
              <a:buNone/>
              <a:defRPr b="1" sz="1800"/>
            </a:lvl7pPr>
            <a:lvl8pPr lvl="7" rtl="0">
              <a:lnSpc>
                <a:spcPct val="100000"/>
              </a:lnSpc>
              <a:spcBef>
                <a:spcPts val="0"/>
              </a:spcBef>
              <a:spcAft>
                <a:spcPts val="0"/>
              </a:spcAft>
              <a:buSzPts val="1800"/>
              <a:buNone/>
              <a:defRPr b="1" sz="1800"/>
            </a:lvl8pPr>
            <a:lvl9pPr lvl="8" rtl="0">
              <a:lnSpc>
                <a:spcPct val="100000"/>
              </a:lnSpc>
              <a:spcBef>
                <a:spcPts val="0"/>
              </a:spcBef>
              <a:spcAft>
                <a:spcPts val="0"/>
              </a:spcAft>
              <a:buSzPts val="1800"/>
              <a:buNone/>
              <a:defRPr b="1" sz="1800"/>
            </a:lvl9pPr>
          </a:lstStyle>
          <a:p/>
        </p:txBody>
      </p:sp>
      <p:sp>
        <p:nvSpPr>
          <p:cNvPr id="333" name="Google Shape;333;p21"/>
          <p:cNvSpPr txBox="1"/>
          <p:nvPr>
            <p:ph idx="4" type="subTitle"/>
          </p:nvPr>
        </p:nvSpPr>
        <p:spPr>
          <a:xfrm>
            <a:off x="6176276" y="2483345"/>
            <a:ext cx="2250000" cy="68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334" name="Google Shape;334;p21"/>
          <p:cNvSpPr txBox="1"/>
          <p:nvPr>
            <p:ph type="title"/>
          </p:nvPr>
        </p:nvSpPr>
        <p:spPr>
          <a:xfrm>
            <a:off x="1244928" y="522375"/>
            <a:ext cx="6200700" cy="428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35" name="Google Shape;335;p21"/>
          <p:cNvGrpSpPr/>
          <p:nvPr/>
        </p:nvGrpSpPr>
        <p:grpSpPr>
          <a:xfrm>
            <a:off x="-4274" y="572458"/>
            <a:ext cx="1253474" cy="328534"/>
            <a:chOff x="-8549" y="582500"/>
            <a:chExt cx="1253474" cy="328534"/>
          </a:xfrm>
        </p:grpSpPr>
        <p:sp>
          <p:nvSpPr>
            <p:cNvPr id="336" name="Google Shape;336;p21"/>
            <p:cNvSpPr/>
            <p:nvPr/>
          </p:nvSpPr>
          <p:spPr>
            <a:xfrm rot="5400000">
              <a:off x="253776" y="320175"/>
              <a:ext cx="328525" cy="853174"/>
            </a:xfrm>
            <a:custGeom>
              <a:rect b="b" l="l" r="r" t="t"/>
              <a:pathLst>
                <a:path extrusionOk="0" h="63433" w="9696">
                  <a:moveTo>
                    <a:pt x="0" y="0"/>
                  </a:moveTo>
                  <a:lnTo>
                    <a:pt x="0" y="63432"/>
                  </a:lnTo>
                  <a:lnTo>
                    <a:pt x="9695" y="63432"/>
                  </a:lnTo>
                  <a:lnTo>
                    <a:pt x="96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1"/>
            <p:cNvSpPr/>
            <p:nvPr/>
          </p:nvSpPr>
          <p:spPr>
            <a:xfrm rot="5400000">
              <a:off x="914547" y="580657"/>
              <a:ext cx="328525" cy="332230"/>
            </a:xfrm>
            <a:custGeom>
              <a:rect b="b" l="l" r="r" t="t"/>
              <a:pathLst>
                <a:path extrusionOk="0" h="63433" w="9696">
                  <a:moveTo>
                    <a:pt x="0" y="0"/>
                  </a:moveTo>
                  <a:lnTo>
                    <a:pt x="0" y="63432"/>
                  </a:lnTo>
                  <a:lnTo>
                    <a:pt x="9695" y="63432"/>
                  </a:lnTo>
                  <a:lnTo>
                    <a:pt x="96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8" name="Google Shape;338;p21"/>
          <p:cNvGrpSpPr/>
          <p:nvPr/>
        </p:nvGrpSpPr>
        <p:grpSpPr>
          <a:xfrm>
            <a:off x="6655081" y="-1504650"/>
            <a:ext cx="3370993" cy="3371877"/>
            <a:chOff x="6949919" y="-1142700"/>
            <a:chExt cx="3370993" cy="3371877"/>
          </a:xfrm>
        </p:grpSpPr>
        <p:grpSp>
          <p:nvGrpSpPr>
            <p:cNvPr id="339" name="Google Shape;339;p21"/>
            <p:cNvGrpSpPr/>
            <p:nvPr/>
          </p:nvGrpSpPr>
          <p:grpSpPr>
            <a:xfrm rot="8100000">
              <a:off x="6591951" y="-66783"/>
              <a:ext cx="3167166" cy="299397"/>
              <a:chOff x="-304800" y="4182975"/>
              <a:chExt cx="3167197" cy="299400"/>
            </a:xfrm>
          </p:grpSpPr>
          <p:sp>
            <p:nvSpPr>
              <p:cNvPr id="340" name="Google Shape;340;p21"/>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 name="Google Shape;342;p21"/>
            <p:cNvGrpSpPr/>
            <p:nvPr/>
          </p:nvGrpSpPr>
          <p:grpSpPr>
            <a:xfrm rot="8100000">
              <a:off x="7205126" y="-66783"/>
              <a:ext cx="3167166" cy="299397"/>
              <a:chOff x="-304800" y="4182975"/>
              <a:chExt cx="3167197" cy="299400"/>
            </a:xfrm>
          </p:grpSpPr>
          <p:sp>
            <p:nvSpPr>
              <p:cNvPr id="343" name="Google Shape;343;p21"/>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1"/>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5" name="Google Shape;345;p21"/>
            <p:cNvSpPr/>
            <p:nvPr/>
          </p:nvSpPr>
          <p:spPr>
            <a:xfrm rot="8100000">
              <a:off x="7243633" y="710788"/>
              <a:ext cx="2762808" cy="29953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1"/>
            <p:cNvSpPr/>
            <p:nvPr/>
          </p:nvSpPr>
          <p:spPr>
            <a:xfrm rot="8100000">
              <a:off x="8691136" y="1254041"/>
              <a:ext cx="1226123" cy="29953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7" name="Google Shape;347;p21"/>
            <p:cNvGrpSpPr/>
            <p:nvPr/>
          </p:nvGrpSpPr>
          <p:grpSpPr>
            <a:xfrm rot="8100000">
              <a:off x="7511714" y="853864"/>
              <a:ext cx="3167166" cy="299397"/>
              <a:chOff x="-304800" y="4182975"/>
              <a:chExt cx="3167197" cy="299400"/>
            </a:xfrm>
          </p:grpSpPr>
          <p:sp>
            <p:nvSpPr>
              <p:cNvPr id="348" name="Google Shape;348;p21"/>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1"/>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0" name="Google Shape;350;p21"/>
          <p:cNvGrpSpPr/>
          <p:nvPr/>
        </p:nvGrpSpPr>
        <p:grpSpPr>
          <a:xfrm>
            <a:off x="-26694" y="3857925"/>
            <a:ext cx="3370993" cy="3371877"/>
            <a:chOff x="6949919" y="-1142700"/>
            <a:chExt cx="3370993" cy="3371877"/>
          </a:xfrm>
        </p:grpSpPr>
        <p:grpSp>
          <p:nvGrpSpPr>
            <p:cNvPr id="351" name="Google Shape;351;p21"/>
            <p:cNvGrpSpPr/>
            <p:nvPr/>
          </p:nvGrpSpPr>
          <p:grpSpPr>
            <a:xfrm rot="8100000">
              <a:off x="6591951" y="-66783"/>
              <a:ext cx="3167166" cy="299397"/>
              <a:chOff x="-304800" y="4182975"/>
              <a:chExt cx="3167197" cy="299400"/>
            </a:xfrm>
          </p:grpSpPr>
          <p:sp>
            <p:nvSpPr>
              <p:cNvPr id="352" name="Google Shape;352;p21"/>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1"/>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4" name="Google Shape;354;p21"/>
            <p:cNvGrpSpPr/>
            <p:nvPr/>
          </p:nvGrpSpPr>
          <p:grpSpPr>
            <a:xfrm rot="8100000">
              <a:off x="7205126" y="-66783"/>
              <a:ext cx="3167166" cy="299397"/>
              <a:chOff x="-304800" y="4182975"/>
              <a:chExt cx="3167197" cy="299400"/>
            </a:xfrm>
          </p:grpSpPr>
          <p:sp>
            <p:nvSpPr>
              <p:cNvPr id="355" name="Google Shape;355;p21"/>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1"/>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7" name="Google Shape;357;p21"/>
            <p:cNvSpPr/>
            <p:nvPr/>
          </p:nvSpPr>
          <p:spPr>
            <a:xfrm rot="8100000">
              <a:off x="7243633" y="710788"/>
              <a:ext cx="2762808" cy="29953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1"/>
            <p:cNvSpPr/>
            <p:nvPr/>
          </p:nvSpPr>
          <p:spPr>
            <a:xfrm rot="8100000">
              <a:off x="8691136" y="1254041"/>
              <a:ext cx="1226123" cy="29953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9" name="Google Shape;359;p21"/>
            <p:cNvGrpSpPr/>
            <p:nvPr/>
          </p:nvGrpSpPr>
          <p:grpSpPr>
            <a:xfrm rot="8100000">
              <a:off x="7511714" y="853864"/>
              <a:ext cx="3167166" cy="299397"/>
              <a:chOff x="-304800" y="4182975"/>
              <a:chExt cx="3167197" cy="299400"/>
            </a:xfrm>
          </p:grpSpPr>
          <p:sp>
            <p:nvSpPr>
              <p:cNvPr id="360" name="Google Shape;360;p21"/>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1"/>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0_1_1">
    <p:bg>
      <p:bgPr>
        <a:solidFill>
          <a:schemeClr val="accent3"/>
        </a:solidFill>
      </p:bgPr>
    </p:bg>
    <p:spTree>
      <p:nvGrpSpPr>
        <p:cNvPr id="362" name="Shape 362"/>
        <p:cNvGrpSpPr/>
        <p:nvPr/>
      </p:nvGrpSpPr>
      <p:grpSpPr>
        <a:xfrm>
          <a:off x="0" y="0"/>
          <a:ext cx="0" cy="0"/>
          <a:chOff x="0" y="0"/>
          <a:chExt cx="0" cy="0"/>
        </a:xfrm>
      </p:grpSpPr>
      <p:sp>
        <p:nvSpPr>
          <p:cNvPr id="363" name="Google Shape;363;p22"/>
          <p:cNvSpPr txBox="1"/>
          <p:nvPr>
            <p:ph type="title"/>
          </p:nvPr>
        </p:nvSpPr>
        <p:spPr>
          <a:xfrm>
            <a:off x="1328778" y="524588"/>
            <a:ext cx="6200700" cy="428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64" name="Google Shape;364;p22"/>
          <p:cNvGrpSpPr/>
          <p:nvPr/>
        </p:nvGrpSpPr>
        <p:grpSpPr>
          <a:xfrm>
            <a:off x="-4274" y="572458"/>
            <a:ext cx="1253474" cy="328534"/>
            <a:chOff x="-8549" y="582500"/>
            <a:chExt cx="1253474" cy="328534"/>
          </a:xfrm>
        </p:grpSpPr>
        <p:sp>
          <p:nvSpPr>
            <p:cNvPr id="365" name="Google Shape;365;p22"/>
            <p:cNvSpPr/>
            <p:nvPr/>
          </p:nvSpPr>
          <p:spPr>
            <a:xfrm rot="5400000">
              <a:off x="253776" y="320175"/>
              <a:ext cx="328525" cy="853174"/>
            </a:xfrm>
            <a:custGeom>
              <a:rect b="b" l="l" r="r" t="t"/>
              <a:pathLst>
                <a:path extrusionOk="0" h="63433" w="9696">
                  <a:moveTo>
                    <a:pt x="0" y="0"/>
                  </a:moveTo>
                  <a:lnTo>
                    <a:pt x="0" y="63432"/>
                  </a:lnTo>
                  <a:lnTo>
                    <a:pt x="9695" y="63432"/>
                  </a:lnTo>
                  <a:lnTo>
                    <a:pt x="969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2"/>
            <p:cNvSpPr/>
            <p:nvPr/>
          </p:nvSpPr>
          <p:spPr>
            <a:xfrm rot="5400000">
              <a:off x="914547" y="580657"/>
              <a:ext cx="328525" cy="332230"/>
            </a:xfrm>
            <a:custGeom>
              <a:rect b="b" l="l" r="r" t="t"/>
              <a:pathLst>
                <a:path extrusionOk="0" h="63433" w="9696">
                  <a:moveTo>
                    <a:pt x="0" y="0"/>
                  </a:moveTo>
                  <a:lnTo>
                    <a:pt x="0" y="63432"/>
                  </a:lnTo>
                  <a:lnTo>
                    <a:pt x="9695" y="63432"/>
                  </a:lnTo>
                  <a:lnTo>
                    <a:pt x="969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7" name="Google Shape;367;p22"/>
          <p:cNvSpPr txBox="1"/>
          <p:nvPr>
            <p:ph idx="1" type="subTitle"/>
          </p:nvPr>
        </p:nvSpPr>
        <p:spPr>
          <a:xfrm>
            <a:off x="741529" y="2994025"/>
            <a:ext cx="1685400" cy="31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Overpass Black"/>
              <a:buNone/>
              <a:defRPr>
                <a:latin typeface="Overpass Black"/>
                <a:ea typeface="Overpass Black"/>
                <a:cs typeface="Overpass Black"/>
                <a:sym typeface="Overpass Black"/>
              </a:defRPr>
            </a:lvl1pPr>
            <a:lvl2pPr lvl="1" rtl="0">
              <a:lnSpc>
                <a:spcPct val="100000"/>
              </a:lnSpc>
              <a:spcBef>
                <a:spcPts val="0"/>
              </a:spcBef>
              <a:spcAft>
                <a:spcPts val="0"/>
              </a:spcAft>
              <a:buSzPts val="1600"/>
              <a:buNone/>
              <a:defRPr b="1" sz="1600"/>
            </a:lvl2pPr>
            <a:lvl3pPr lvl="2" rtl="0">
              <a:lnSpc>
                <a:spcPct val="100000"/>
              </a:lnSpc>
              <a:spcBef>
                <a:spcPts val="0"/>
              </a:spcBef>
              <a:spcAft>
                <a:spcPts val="0"/>
              </a:spcAft>
              <a:buSzPts val="1600"/>
              <a:buNone/>
              <a:defRPr b="1" sz="1600"/>
            </a:lvl3pPr>
            <a:lvl4pPr lvl="3" rtl="0">
              <a:lnSpc>
                <a:spcPct val="100000"/>
              </a:lnSpc>
              <a:spcBef>
                <a:spcPts val="0"/>
              </a:spcBef>
              <a:spcAft>
                <a:spcPts val="0"/>
              </a:spcAft>
              <a:buSzPts val="1600"/>
              <a:buNone/>
              <a:defRPr b="1" sz="1600"/>
            </a:lvl4pPr>
            <a:lvl5pPr lvl="4" rtl="0">
              <a:lnSpc>
                <a:spcPct val="100000"/>
              </a:lnSpc>
              <a:spcBef>
                <a:spcPts val="0"/>
              </a:spcBef>
              <a:spcAft>
                <a:spcPts val="0"/>
              </a:spcAft>
              <a:buSzPts val="1600"/>
              <a:buNone/>
              <a:defRPr b="1" sz="1600"/>
            </a:lvl5pPr>
            <a:lvl6pPr lvl="5" rtl="0">
              <a:lnSpc>
                <a:spcPct val="100000"/>
              </a:lnSpc>
              <a:spcBef>
                <a:spcPts val="0"/>
              </a:spcBef>
              <a:spcAft>
                <a:spcPts val="0"/>
              </a:spcAft>
              <a:buSzPts val="1600"/>
              <a:buNone/>
              <a:defRPr b="1" sz="1600"/>
            </a:lvl6pPr>
            <a:lvl7pPr lvl="6" rtl="0">
              <a:lnSpc>
                <a:spcPct val="100000"/>
              </a:lnSpc>
              <a:spcBef>
                <a:spcPts val="0"/>
              </a:spcBef>
              <a:spcAft>
                <a:spcPts val="0"/>
              </a:spcAft>
              <a:buSzPts val="1600"/>
              <a:buNone/>
              <a:defRPr b="1" sz="1600"/>
            </a:lvl7pPr>
            <a:lvl8pPr lvl="7" rtl="0">
              <a:lnSpc>
                <a:spcPct val="100000"/>
              </a:lnSpc>
              <a:spcBef>
                <a:spcPts val="0"/>
              </a:spcBef>
              <a:spcAft>
                <a:spcPts val="0"/>
              </a:spcAft>
              <a:buSzPts val="1600"/>
              <a:buNone/>
              <a:defRPr b="1" sz="1600"/>
            </a:lvl8pPr>
            <a:lvl9pPr lvl="8" rtl="0">
              <a:lnSpc>
                <a:spcPct val="100000"/>
              </a:lnSpc>
              <a:spcBef>
                <a:spcPts val="0"/>
              </a:spcBef>
              <a:spcAft>
                <a:spcPts val="0"/>
              </a:spcAft>
              <a:buSzPts val="1600"/>
              <a:buNone/>
              <a:defRPr b="1" sz="1600"/>
            </a:lvl9pPr>
          </a:lstStyle>
          <a:p/>
        </p:txBody>
      </p:sp>
      <p:sp>
        <p:nvSpPr>
          <p:cNvPr id="368" name="Google Shape;368;p22"/>
          <p:cNvSpPr txBox="1"/>
          <p:nvPr>
            <p:ph idx="2" type="subTitle"/>
          </p:nvPr>
        </p:nvSpPr>
        <p:spPr>
          <a:xfrm>
            <a:off x="741521" y="3270150"/>
            <a:ext cx="1685400" cy="113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nSpc>
                <a:spcPct val="100000"/>
              </a:lnSpc>
              <a:spcBef>
                <a:spcPts val="160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369" name="Google Shape;369;p22"/>
          <p:cNvSpPr txBox="1"/>
          <p:nvPr>
            <p:ph idx="3" type="subTitle"/>
          </p:nvPr>
        </p:nvSpPr>
        <p:spPr>
          <a:xfrm>
            <a:off x="2838959" y="2994025"/>
            <a:ext cx="1685400" cy="31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Overpass Black"/>
              <a:buNone/>
              <a:defRPr>
                <a:latin typeface="Overpass Black"/>
                <a:ea typeface="Overpass Black"/>
                <a:cs typeface="Overpass Black"/>
                <a:sym typeface="Overpass Black"/>
              </a:defRPr>
            </a:lvl1pPr>
            <a:lvl2pPr lvl="1" rtl="0">
              <a:lnSpc>
                <a:spcPct val="100000"/>
              </a:lnSpc>
              <a:spcBef>
                <a:spcPts val="0"/>
              </a:spcBef>
              <a:spcAft>
                <a:spcPts val="0"/>
              </a:spcAft>
              <a:buSzPts val="1600"/>
              <a:buNone/>
              <a:defRPr b="1" sz="1600"/>
            </a:lvl2pPr>
            <a:lvl3pPr lvl="2" rtl="0">
              <a:lnSpc>
                <a:spcPct val="100000"/>
              </a:lnSpc>
              <a:spcBef>
                <a:spcPts val="0"/>
              </a:spcBef>
              <a:spcAft>
                <a:spcPts val="0"/>
              </a:spcAft>
              <a:buSzPts val="1600"/>
              <a:buNone/>
              <a:defRPr b="1" sz="1600"/>
            </a:lvl3pPr>
            <a:lvl4pPr lvl="3" rtl="0">
              <a:lnSpc>
                <a:spcPct val="100000"/>
              </a:lnSpc>
              <a:spcBef>
                <a:spcPts val="0"/>
              </a:spcBef>
              <a:spcAft>
                <a:spcPts val="0"/>
              </a:spcAft>
              <a:buSzPts val="1600"/>
              <a:buNone/>
              <a:defRPr b="1" sz="1600"/>
            </a:lvl4pPr>
            <a:lvl5pPr lvl="4" rtl="0">
              <a:lnSpc>
                <a:spcPct val="100000"/>
              </a:lnSpc>
              <a:spcBef>
                <a:spcPts val="0"/>
              </a:spcBef>
              <a:spcAft>
                <a:spcPts val="0"/>
              </a:spcAft>
              <a:buSzPts val="1600"/>
              <a:buNone/>
              <a:defRPr b="1" sz="1600"/>
            </a:lvl5pPr>
            <a:lvl6pPr lvl="5" rtl="0">
              <a:lnSpc>
                <a:spcPct val="100000"/>
              </a:lnSpc>
              <a:spcBef>
                <a:spcPts val="0"/>
              </a:spcBef>
              <a:spcAft>
                <a:spcPts val="0"/>
              </a:spcAft>
              <a:buSzPts val="1600"/>
              <a:buNone/>
              <a:defRPr b="1" sz="1600"/>
            </a:lvl6pPr>
            <a:lvl7pPr lvl="6" rtl="0">
              <a:lnSpc>
                <a:spcPct val="100000"/>
              </a:lnSpc>
              <a:spcBef>
                <a:spcPts val="0"/>
              </a:spcBef>
              <a:spcAft>
                <a:spcPts val="0"/>
              </a:spcAft>
              <a:buSzPts val="1600"/>
              <a:buNone/>
              <a:defRPr b="1" sz="1600"/>
            </a:lvl7pPr>
            <a:lvl8pPr lvl="7" rtl="0">
              <a:lnSpc>
                <a:spcPct val="100000"/>
              </a:lnSpc>
              <a:spcBef>
                <a:spcPts val="0"/>
              </a:spcBef>
              <a:spcAft>
                <a:spcPts val="0"/>
              </a:spcAft>
              <a:buSzPts val="1600"/>
              <a:buNone/>
              <a:defRPr b="1" sz="1600"/>
            </a:lvl8pPr>
            <a:lvl9pPr lvl="8" rtl="0">
              <a:lnSpc>
                <a:spcPct val="100000"/>
              </a:lnSpc>
              <a:spcBef>
                <a:spcPts val="0"/>
              </a:spcBef>
              <a:spcAft>
                <a:spcPts val="0"/>
              </a:spcAft>
              <a:buSzPts val="1600"/>
              <a:buNone/>
              <a:defRPr b="1" sz="1600"/>
            </a:lvl9pPr>
          </a:lstStyle>
          <a:p/>
        </p:txBody>
      </p:sp>
      <p:sp>
        <p:nvSpPr>
          <p:cNvPr id="370" name="Google Shape;370;p22"/>
          <p:cNvSpPr txBox="1"/>
          <p:nvPr>
            <p:ph idx="4" type="subTitle"/>
          </p:nvPr>
        </p:nvSpPr>
        <p:spPr>
          <a:xfrm>
            <a:off x="2838952" y="3270150"/>
            <a:ext cx="1685400" cy="113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nSpc>
                <a:spcPct val="100000"/>
              </a:lnSpc>
              <a:spcBef>
                <a:spcPts val="160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371" name="Google Shape;371;p22"/>
          <p:cNvSpPr txBox="1"/>
          <p:nvPr>
            <p:ph idx="5" type="subTitle"/>
          </p:nvPr>
        </p:nvSpPr>
        <p:spPr>
          <a:xfrm>
            <a:off x="4936379" y="2994025"/>
            <a:ext cx="1685400" cy="31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Overpass Black"/>
              <a:buNone/>
              <a:defRPr>
                <a:latin typeface="Overpass Black"/>
                <a:ea typeface="Overpass Black"/>
                <a:cs typeface="Overpass Black"/>
                <a:sym typeface="Overpass Black"/>
              </a:defRPr>
            </a:lvl1pPr>
            <a:lvl2pPr lvl="1" rtl="0">
              <a:lnSpc>
                <a:spcPct val="100000"/>
              </a:lnSpc>
              <a:spcBef>
                <a:spcPts val="0"/>
              </a:spcBef>
              <a:spcAft>
                <a:spcPts val="0"/>
              </a:spcAft>
              <a:buSzPts val="1600"/>
              <a:buNone/>
              <a:defRPr b="1" sz="1600"/>
            </a:lvl2pPr>
            <a:lvl3pPr lvl="2" rtl="0">
              <a:lnSpc>
                <a:spcPct val="100000"/>
              </a:lnSpc>
              <a:spcBef>
                <a:spcPts val="0"/>
              </a:spcBef>
              <a:spcAft>
                <a:spcPts val="0"/>
              </a:spcAft>
              <a:buSzPts val="1600"/>
              <a:buNone/>
              <a:defRPr b="1" sz="1600"/>
            </a:lvl3pPr>
            <a:lvl4pPr lvl="3" rtl="0">
              <a:lnSpc>
                <a:spcPct val="100000"/>
              </a:lnSpc>
              <a:spcBef>
                <a:spcPts val="0"/>
              </a:spcBef>
              <a:spcAft>
                <a:spcPts val="0"/>
              </a:spcAft>
              <a:buSzPts val="1600"/>
              <a:buNone/>
              <a:defRPr b="1" sz="1600"/>
            </a:lvl4pPr>
            <a:lvl5pPr lvl="4" rtl="0">
              <a:lnSpc>
                <a:spcPct val="100000"/>
              </a:lnSpc>
              <a:spcBef>
                <a:spcPts val="0"/>
              </a:spcBef>
              <a:spcAft>
                <a:spcPts val="0"/>
              </a:spcAft>
              <a:buSzPts val="1600"/>
              <a:buNone/>
              <a:defRPr b="1" sz="1600"/>
            </a:lvl5pPr>
            <a:lvl6pPr lvl="5" rtl="0">
              <a:lnSpc>
                <a:spcPct val="100000"/>
              </a:lnSpc>
              <a:spcBef>
                <a:spcPts val="0"/>
              </a:spcBef>
              <a:spcAft>
                <a:spcPts val="0"/>
              </a:spcAft>
              <a:buSzPts val="1600"/>
              <a:buNone/>
              <a:defRPr b="1" sz="1600"/>
            </a:lvl6pPr>
            <a:lvl7pPr lvl="6" rtl="0">
              <a:lnSpc>
                <a:spcPct val="100000"/>
              </a:lnSpc>
              <a:spcBef>
                <a:spcPts val="0"/>
              </a:spcBef>
              <a:spcAft>
                <a:spcPts val="0"/>
              </a:spcAft>
              <a:buSzPts val="1600"/>
              <a:buNone/>
              <a:defRPr b="1" sz="1600"/>
            </a:lvl7pPr>
            <a:lvl8pPr lvl="7" rtl="0">
              <a:lnSpc>
                <a:spcPct val="100000"/>
              </a:lnSpc>
              <a:spcBef>
                <a:spcPts val="0"/>
              </a:spcBef>
              <a:spcAft>
                <a:spcPts val="0"/>
              </a:spcAft>
              <a:buSzPts val="1600"/>
              <a:buNone/>
              <a:defRPr b="1" sz="1600"/>
            </a:lvl8pPr>
            <a:lvl9pPr lvl="8" rtl="0">
              <a:lnSpc>
                <a:spcPct val="100000"/>
              </a:lnSpc>
              <a:spcBef>
                <a:spcPts val="0"/>
              </a:spcBef>
              <a:spcAft>
                <a:spcPts val="0"/>
              </a:spcAft>
              <a:buSzPts val="1600"/>
              <a:buNone/>
              <a:defRPr b="1" sz="1600"/>
            </a:lvl9pPr>
          </a:lstStyle>
          <a:p/>
        </p:txBody>
      </p:sp>
      <p:sp>
        <p:nvSpPr>
          <p:cNvPr id="372" name="Google Shape;372;p22"/>
          <p:cNvSpPr txBox="1"/>
          <p:nvPr>
            <p:ph idx="6" type="subTitle"/>
          </p:nvPr>
        </p:nvSpPr>
        <p:spPr>
          <a:xfrm>
            <a:off x="4936373" y="3270150"/>
            <a:ext cx="1685400" cy="113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nSpc>
                <a:spcPct val="100000"/>
              </a:lnSpc>
              <a:spcBef>
                <a:spcPts val="160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grpSp>
        <p:nvGrpSpPr>
          <p:cNvPr id="373" name="Google Shape;373;p22"/>
          <p:cNvGrpSpPr/>
          <p:nvPr/>
        </p:nvGrpSpPr>
        <p:grpSpPr>
          <a:xfrm>
            <a:off x="6845144" y="-390225"/>
            <a:ext cx="3813434" cy="5379074"/>
            <a:chOff x="6949919" y="-1142700"/>
            <a:chExt cx="3813434" cy="5379074"/>
          </a:xfrm>
        </p:grpSpPr>
        <p:grpSp>
          <p:nvGrpSpPr>
            <p:cNvPr id="374" name="Google Shape;374;p22"/>
            <p:cNvGrpSpPr/>
            <p:nvPr/>
          </p:nvGrpSpPr>
          <p:grpSpPr>
            <a:xfrm rot="8100000">
              <a:off x="6591951" y="-66783"/>
              <a:ext cx="3167166" cy="299397"/>
              <a:chOff x="-304800" y="4182975"/>
              <a:chExt cx="3167197" cy="299400"/>
            </a:xfrm>
          </p:grpSpPr>
          <p:sp>
            <p:nvSpPr>
              <p:cNvPr id="375" name="Google Shape;375;p22"/>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22"/>
            <p:cNvGrpSpPr/>
            <p:nvPr/>
          </p:nvGrpSpPr>
          <p:grpSpPr>
            <a:xfrm rot="8100000">
              <a:off x="7205126" y="-66783"/>
              <a:ext cx="3167166" cy="299397"/>
              <a:chOff x="-304800" y="4182975"/>
              <a:chExt cx="3167197" cy="299400"/>
            </a:xfrm>
          </p:grpSpPr>
          <p:sp>
            <p:nvSpPr>
              <p:cNvPr id="378" name="Google Shape;378;p22"/>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0" name="Google Shape;380;p22"/>
            <p:cNvSpPr/>
            <p:nvPr/>
          </p:nvSpPr>
          <p:spPr>
            <a:xfrm rot="8100000">
              <a:off x="7243633" y="710788"/>
              <a:ext cx="2762808" cy="29953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1" name="Google Shape;381;p22"/>
            <p:cNvGrpSpPr/>
            <p:nvPr/>
          </p:nvGrpSpPr>
          <p:grpSpPr>
            <a:xfrm rot="8100000">
              <a:off x="7034392" y="1940414"/>
              <a:ext cx="3167166" cy="299397"/>
              <a:chOff x="-304800" y="4182975"/>
              <a:chExt cx="3167197" cy="299400"/>
            </a:xfrm>
          </p:grpSpPr>
          <p:sp>
            <p:nvSpPr>
              <p:cNvPr id="382" name="Google Shape;382;p22"/>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2"/>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 name="Google Shape;384;p22"/>
            <p:cNvGrpSpPr/>
            <p:nvPr/>
          </p:nvGrpSpPr>
          <p:grpSpPr>
            <a:xfrm rot="8100000">
              <a:off x="7647567" y="1940414"/>
              <a:ext cx="3167166" cy="299397"/>
              <a:chOff x="-304800" y="4182975"/>
              <a:chExt cx="3167197" cy="299400"/>
            </a:xfrm>
          </p:grpSpPr>
          <p:sp>
            <p:nvSpPr>
              <p:cNvPr id="385" name="Google Shape;385;p22"/>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2"/>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 name="Google Shape;387;p22"/>
            <p:cNvGrpSpPr/>
            <p:nvPr/>
          </p:nvGrpSpPr>
          <p:grpSpPr>
            <a:xfrm rot="8100000">
              <a:off x="7340979" y="2861061"/>
              <a:ext cx="3167166" cy="299397"/>
              <a:chOff x="-304800" y="4182975"/>
              <a:chExt cx="3167197" cy="299400"/>
            </a:xfrm>
          </p:grpSpPr>
          <p:sp>
            <p:nvSpPr>
              <p:cNvPr id="388" name="Google Shape;388;p22"/>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2"/>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 name="Google Shape;390;p22"/>
            <p:cNvGrpSpPr/>
            <p:nvPr/>
          </p:nvGrpSpPr>
          <p:grpSpPr>
            <a:xfrm rot="8100000">
              <a:off x="7954154" y="2861061"/>
              <a:ext cx="3167166" cy="299397"/>
              <a:chOff x="-304800" y="4182975"/>
              <a:chExt cx="3167197" cy="299400"/>
            </a:xfrm>
          </p:grpSpPr>
          <p:sp>
            <p:nvSpPr>
              <p:cNvPr id="391" name="Google Shape;391;p22"/>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22"/>
            <p:cNvGrpSpPr/>
            <p:nvPr/>
          </p:nvGrpSpPr>
          <p:grpSpPr>
            <a:xfrm rot="8100000">
              <a:off x="7511714" y="853864"/>
              <a:ext cx="3167166" cy="299397"/>
              <a:chOff x="-304800" y="4182975"/>
              <a:chExt cx="3167197" cy="299400"/>
            </a:xfrm>
          </p:grpSpPr>
          <p:sp>
            <p:nvSpPr>
              <p:cNvPr id="394" name="Google Shape;394;p22"/>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2"/>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_21">
    <p:bg>
      <p:bgPr>
        <a:solidFill>
          <a:schemeClr val="lt2"/>
        </a:solidFill>
      </p:bgPr>
    </p:bg>
    <p:spTree>
      <p:nvGrpSpPr>
        <p:cNvPr id="396" name="Shape 396"/>
        <p:cNvGrpSpPr/>
        <p:nvPr/>
      </p:nvGrpSpPr>
      <p:grpSpPr>
        <a:xfrm>
          <a:off x="0" y="0"/>
          <a:ext cx="0" cy="0"/>
          <a:chOff x="0" y="0"/>
          <a:chExt cx="0" cy="0"/>
        </a:xfrm>
      </p:grpSpPr>
      <p:sp>
        <p:nvSpPr>
          <p:cNvPr id="397" name="Google Shape;397;p23"/>
          <p:cNvSpPr txBox="1"/>
          <p:nvPr>
            <p:ph hasCustomPrompt="1" type="title"/>
          </p:nvPr>
        </p:nvSpPr>
        <p:spPr>
          <a:xfrm>
            <a:off x="711725" y="1621025"/>
            <a:ext cx="4276800" cy="1358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12000"/>
              <a:buNone/>
              <a:defRPr sz="11800">
                <a:solidFill>
                  <a:schemeClr val="lt1"/>
                </a:solidFill>
              </a:defRPr>
            </a:lvl1pPr>
            <a:lvl2pPr lvl="1" rtl="0" algn="ctr">
              <a:spcBef>
                <a:spcPts val="0"/>
              </a:spcBef>
              <a:spcAft>
                <a:spcPts val="0"/>
              </a:spcAft>
              <a:buClr>
                <a:schemeClr val="accent2"/>
              </a:buClr>
              <a:buSzPts val="12000"/>
              <a:buNone/>
              <a:defRPr sz="12000">
                <a:solidFill>
                  <a:schemeClr val="accent2"/>
                </a:solidFill>
              </a:defRPr>
            </a:lvl2pPr>
            <a:lvl3pPr lvl="2" rtl="0" algn="ctr">
              <a:spcBef>
                <a:spcPts val="0"/>
              </a:spcBef>
              <a:spcAft>
                <a:spcPts val="0"/>
              </a:spcAft>
              <a:buClr>
                <a:schemeClr val="accent2"/>
              </a:buClr>
              <a:buSzPts val="12000"/>
              <a:buNone/>
              <a:defRPr sz="12000">
                <a:solidFill>
                  <a:schemeClr val="accent2"/>
                </a:solidFill>
              </a:defRPr>
            </a:lvl3pPr>
            <a:lvl4pPr lvl="3" rtl="0" algn="ctr">
              <a:spcBef>
                <a:spcPts val="0"/>
              </a:spcBef>
              <a:spcAft>
                <a:spcPts val="0"/>
              </a:spcAft>
              <a:buClr>
                <a:schemeClr val="accent2"/>
              </a:buClr>
              <a:buSzPts val="12000"/>
              <a:buNone/>
              <a:defRPr sz="12000">
                <a:solidFill>
                  <a:schemeClr val="accent2"/>
                </a:solidFill>
              </a:defRPr>
            </a:lvl4pPr>
            <a:lvl5pPr lvl="4" rtl="0" algn="ctr">
              <a:spcBef>
                <a:spcPts val="0"/>
              </a:spcBef>
              <a:spcAft>
                <a:spcPts val="0"/>
              </a:spcAft>
              <a:buClr>
                <a:schemeClr val="accent2"/>
              </a:buClr>
              <a:buSzPts val="12000"/>
              <a:buNone/>
              <a:defRPr sz="12000">
                <a:solidFill>
                  <a:schemeClr val="accent2"/>
                </a:solidFill>
              </a:defRPr>
            </a:lvl5pPr>
            <a:lvl6pPr lvl="5" rtl="0" algn="ctr">
              <a:spcBef>
                <a:spcPts val="0"/>
              </a:spcBef>
              <a:spcAft>
                <a:spcPts val="0"/>
              </a:spcAft>
              <a:buClr>
                <a:schemeClr val="accent2"/>
              </a:buClr>
              <a:buSzPts val="12000"/>
              <a:buNone/>
              <a:defRPr sz="12000">
                <a:solidFill>
                  <a:schemeClr val="accent2"/>
                </a:solidFill>
              </a:defRPr>
            </a:lvl6pPr>
            <a:lvl7pPr lvl="6" rtl="0" algn="ctr">
              <a:spcBef>
                <a:spcPts val="0"/>
              </a:spcBef>
              <a:spcAft>
                <a:spcPts val="0"/>
              </a:spcAft>
              <a:buClr>
                <a:schemeClr val="accent2"/>
              </a:buClr>
              <a:buSzPts val="12000"/>
              <a:buNone/>
              <a:defRPr sz="12000">
                <a:solidFill>
                  <a:schemeClr val="accent2"/>
                </a:solidFill>
              </a:defRPr>
            </a:lvl7pPr>
            <a:lvl8pPr lvl="7" rtl="0" algn="ctr">
              <a:spcBef>
                <a:spcPts val="0"/>
              </a:spcBef>
              <a:spcAft>
                <a:spcPts val="0"/>
              </a:spcAft>
              <a:buClr>
                <a:schemeClr val="accent2"/>
              </a:buClr>
              <a:buSzPts val="12000"/>
              <a:buNone/>
              <a:defRPr sz="12000">
                <a:solidFill>
                  <a:schemeClr val="accent2"/>
                </a:solidFill>
              </a:defRPr>
            </a:lvl8pPr>
            <a:lvl9pPr lvl="8" rtl="0" algn="ctr">
              <a:spcBef>
                <a:spcPts val="0"/>
              </a:spcBef>
              <a:spcAft>
                <a:spcPts val="0"/>
              </a:spcAft>
              <a:buClr>
                <a:schemeClr val="accent2"/>
              </a:buClr>
              <a:buSzPts val="12000"/>
              <a:buNone/>
              <a:defRPr sz="12000">
                <a:solidFill>
                  <a:schemeClr val="accent2"/>
                </a:solidFill>
              </a:defRPr>
            </a:lvl9pPr>
          </a:lstStyle>
          <a:p>
            <a:r>
              <a:t>xx%</a:t>
            </a:r>
          </a:p>
        </p:txBody>
      </p:sp>
      <p:sp>
        <p:nvSpPr>
          <p:cNvPr id="398" name="Google Shape;398;p23"/>
          <p:cNvSpPr txBox="1"/>
          <p:nvPr>
            <p:ph idx="1" type="subTitle"/>
          </p:nvPr>
        </p:nvSpPr>
        <p:spPr>
          <a:xfrm>
            <a:off x="711725" y="2979275"/>
            <a:ext cx="5710800" cy="396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600"/>
              <a:buNone/>
              <a:defRPr sz="2000">
                <a:solidFill>
                  <a:schemeClr val="accent3"/>
                </a:solidFill>
              </a:defRPr>
            </a:lvl1pPr>
            <a:lvl2pPr lvl="1" rtl="0" algn="ctr">
              <a:lnSpc>
                <a:spcPct val="100000"/>
              </a:lnSpc>
              <a:spcBef>
                <a:spcPts val="1600"/>
              </a:spcBef>
              <a:spcAft>
                <a:spcPts val="0"/>
              </a:spcAft>
              <a:buClr>
                <a:schemeClr val="accent2"/>
              </a:buClr>
              <a:buSzPts val="1600"/>
              <a:buNone/>
              <a:defRPr sz="1600">
                <a:solidFill>
                  <a:schemeClr val="accent2"/>
                </a:solidFill>
              </a:defRPr>
            </a:lvl2pPr>
            <a:lvl3pPr lvl="2" rtl="0" algn="ctr">
              <a:lnSpc>
                <a:spcPct val="100000"/>
              </a:lnSpc>
              <a:spcBef>
                <a:spcPts val="0"/>
              </a:spcBef>
              <a:spcAft>
                <a:spcPts val="0"/>
              </a:spcAft>
              <a:buClr>
                <a:schemeClr val="accent2"/>
              </a:buClr>
              <a:buSzPts val="1600"/>
              <a:buNone/>
              <a:defRPr sz="1600">
                <a:solidFill>
                  <a:schemeClr val="accent2"/>
                </a:solidFill>
              </a:defRPr>
            </a:lvl3pPr>
            <a:lvl4pPr lvl="3" rtl="0" algn="ctr">
              <a:lnSpc>
                <a:spcPct val="100000"/>
              </a:lnSpc>
              <a:spcBef>
                <a:spcPts val="0"/>
              </a:spcBef>
              <a:spcAft>
                <a:spcPts val="0"/>
              </a:spcAft>
              <a:buClr>
                <a:schemeClr val="accent2"/>
              </a:buClr>
              <a:buSzPts val="1600"/>
              <a:buNone/>
              <a:defRPr sz="1600">
                <a:solidFill>
                  <a:schemeClr val="accent2"/>
                </a:solidFill>
              </a:defRPr>
            </a:lvl4pPr>
            <a:lvl5pPr lvl="4" rtl="0" algn="ctr">
              <a:lnSpc>
                <a:spcPct val="100000"/>
              </a:lnSpc>
              <a:spcBef>
                <a:spcPts val="0"/>
              </a:spcBef>
              <a:spcAft>
                <a:spcPts val="0"/>
              </a:spcAft>
              <a:buClr>
                <a:schemeClr val="accent2"/>
              </a:buClr>
              <a:buSzPts val="1600"/>
              <a:buNone/>
              <a:defRPr sz="1600">
                <a:solidFill>
                  <a:schemeClr val="accent2"/>
                </a:solidFill>
              </a:defRPr>
            </a:lvl5pPr>
            <a:lvl6pPr lvl="5" rtl="0" algn="ctr">
              <a:lnSpc>
                <a:spcPct val="100000"/>
              </a:lnSpc>
              <a:spcBef>
                <a:spcPts val="0"/>
              </a:spcBef>
              <a:spcAft>
                <a:spcPts val="0"/>
              </a:spcAft>
              <a:buClr>
                <a:schemeClr val="accent2"/>
              </a:buClr>
              <a:buSzPts val="1600"/>
              <a:buNone/>
              <a:defRPr sz="1600">
                <a:solidFill>
                  <a:schemeClr val="accent2"/>
                </a:solidFill>
              </a:defRPr>
            </a:lvl6pPr>
            <a:lvl7pPr lvl="6" rtl="0" algn="ctr">
              <a:lnSpc>
                <a:spcPct val="100000"/>
              </a:lnSpc>
              <a:spcBef>
                <a:spcPts val="0"/>
              </a:spcBef>
              <a:spcAft>
                <a:spcPts val="0"/>
              </a:spcAft>
              <a:buClr>
                <a:schemeClr val="accent2"/>
              </a:buClr>
              <a:buSzPts val="1600"/>
              <a:buNone/>
              <a:defRPr sz="1600">
                <a:solidFill>
                  <a:schemeClr val="accent2"/>
                </a:solidFill>
              </a:defRPr>
            </a:lvl7pPr>
            <a:lvl8pPr lvl="7" rtl="0" algn="ctr">
              <a:lnSpc>
                <a:spcPct val="100000"/>
              </a:lnSpc>
              <a:spcBef>
                <a:spcPts val="0"/>
              </a:spcBef>
              <a:spcAft>
                <a:spcPts val="0"/>
              </a:spcAft>
              <a:buClr>
                <a:schemeClr val="accent2"/>
              </a:buClr>
              <a:buSzPts val="1600"/>
              <a:buNone/>
              <a:defRPr sz="1600">
                <a:solidFill>
                  <a:schemeClr val="accent2"/>
                </a:solidFill>
              </a:defRPr>
            </a:lvl8pPr>
            <a:lvl9pPr lvl="8" rtl="0" algn="ctr">
              <a:lnSpc>
                <a:spcPct val="100000"/>
              </a:lnSpc>
              <a:spcBef>
                <a:spcPts val="0"/>
              </a:spcBef>
              <a:spcAft>
                <a:spcPts val="0"/>
              </a:spcAft>
              <a:buClr>
                <a:schemeClr val="accent2"/>
              </a:buClr>
              <a:buSzPts val="1600"/>
              <a:buNone/>
              <a:defRPr sz="1600">
                <a:solidFill>
                  <a:schemeClr val="accent2"/>
                </a:solidFill>
              </a:defRPr>
            </a:lvl9pPr>
          </a:lstStyle>
          <a:p/>
        </p:txBody>
      </p:sp>
      <p:grpSp>
        <p:nvGrpSpPr>
          <p:cNvPr id="399" name="Google Shape;399;p23"/>
          <p:cNvGrpSpPr/>
          <p:nvPr/>
        </p:nvGrpSpPr>
        <p:grpSpPr>
          <a:xfrm flipH="1" rot="10800000">
            <a:off x="3125672" y="3781275"/>
            <a:ext cx="3064406" cy="3371877"/>
            <a:chOff x="7709322" y="1333607"/>
            <a:chExt cx="3064406" cy="3371877"/>
          </a:xfrm>
        </p:grpSpPr>
        <p:grpSp>
          <p:nvGrpSpPr>
            <p:cNvPr id="400" name="Google Shape;400;p23"/>
            <p:cNvGrpSpPr/>
            <p:nvPr/>
          </p:nvGrpSpPr>
          <p:grpSpPr>
            <a:xfrm rot="8100000">
              <a:off x="7657942" y="2409523"/>
              <a:ext cx="3167166" cy="299397"/>
              <a:chOff x="-304800" y="4182975"/>
              <a:chExt cx="3167197" cy="299400"/>
            </a:xfrm>
          </p:grpSpPr>
          <p:sp>
            <p:nvSpPr>
              <p:cNvPr id="401" name="Google Shape;401;p23"/>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3"/>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 name="Google Shape;403;p23"/>
            <p:cNvGrpSpPr/>
            <p:nvPr/>
          </p:nvGrpSpPr>
          <p:grpSpPr>
            <a:xfrm rot="8100000">
              <a:off x="7351354" y="3330170"/>
              <a:ext cx="3167166" cy="299397"/>
              <a:chOff x="-304800" y="4182975"/>
              <a:chExt cx="3167197" cy="299400"/>
            </a:xfrm>
          </p:grpSpPr>
          <p:sp>
            <p:nvSpPr>
              <p:cNvPr id="404" name="Google Shape;404;p23"/>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3"/>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6" name="Google Shape;406;p23"/>
            <p:cNvGrpSpPr/>
            <p:nvPr/>
          </p:nvGrpSpPr>
          <p:grpSpPr>
            <a:xfrm rot="8100000">
              <a:off x="7964529" y="3330170"/>
              <a:ext cx="3167166" cy="299397"/>
              <a:chOff x="-304800" y="4182975"/>
              <a:chExt cx="3167197" cy="299400"/>
            </a:xfrm>
          </p:grpSpPr>
          <p:sp>
            <p:nvSpPr>
              <p:cNvPr id="407" name="Google Shape;407;p23"/>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3"/>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9" name="Google Shape;409;p23"/>
          <p:cNvGrpSpPr/>
          <p:nvPr/>
        </p:nvGrpSpPr>
        <p:grpSpPr>
          <a:xfrm flipH="1" rot="10800000">
            <a:off x="-270153" y="-2044150"/>
            <a:ext cx="3064406" cy="3371877"/>
            <a:chOff x="7709322" y="1333607"/>
            <a:chExt cx="3064406" cy="3371877"/>
          </a:xfrm>
        </p:grpSpPr>
        <p:grpSp>
          <p:nvGrpSpPr>
            <p:cNvPr id="410" name="Google Shape;410;p23"/>
            <p:cNvGrpSpPr/>
            <p:nvPr/>
          </p:nvGrpSpPr>
          <p:grpSpPr>
            <a:xfrm rot="8100000">
              <a:off x="7657942" y="2409523"/>
              <a:ext cx="3167166" cy="299397"/>
              <a:chOff x="-304800" y="4182975"/>
              <a:chExt cx="3167197" cy="299400"/>
            </a:xfrm>
          </p:grpSpPr>
          <p:sp>
            <p:nvSpPr>
              <p:cNvPr id="411" name="Google Shape;411;p23"/>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3"/>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 name="Google Shape;413;p23"/>
            <p:cNvGrpSpPr/>
            <p:nvPr/>
          </p:nvGrpSpPr>
          <p:grpSpPr>
            <a:xfrm rot="8100000">
              <a:off x="7351354" y="3330170"/>
              <a:ext cx="3167166" cy="299397"/>
              <a:chOff x="-304800" y="4182975"/>
              <a:chExt cx="3167197" cy="299400"/>
            </a:xfrm>
          </p:grpSpPr>
          <p:sp>
            <p:nvSpPr>
              <p:cNvPr id="414" name="Google Shape;414;p23"/>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3"/>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6" name="Google Shape;416;p23"/>
            <p:cNvGrpSpPr/>
            <p:nvPr/>
          </p:nvGrpSpPr>
          <p:grpSpPr>
            <a:xfrm rot="8100000">
              <a:off x="7964529" y="3330170"/>
              <a:ext cx="3167166" cy="299397"/>
              <a:chOff x="-304800" y="4182975"/>
              <a:chExt cx="3167197" cy="299400"/>
            </a:xfrm>
          </p:grpSpPr>
          <p:sp>
            <p:nvSpPr>
              <p:cNvPr id="417" name="Google Shape;417;p23"/>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3"/>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21_1">
    <p:bg>
      <p:bgPr>
        <a:solidFill>
          <a:schemeClr val="accent3"/>
        </a:solidFill>
      </p:bgPr>
    </p:bg>
    <p:spTree>
      <p:nvGrpSpPr>
        <p:cNvPr id="419" name="Shape 419"/>
        <p:cNvGrpSpPr/>
        <p:nvPr/>
      </p:nvGrpSpPr>
      <p:grpSpPr>
        <a:xfrm>
          <a:off x="0" y="0"/>
          <a:ext cx="0" cy="0"/>
          <a:chOff x="0" y="0"/>
          <a:chExt cx="0" cy="0"/>
        </a:xfrm>
      </p:grpSpPr>
      <p:sp>
        <p:nvSpPr>
          <p:cNvPr id="420" name="Google Shape;420;p24"/>
          <p:cNvSpPr txBox="1"/>
          <p:nvPr>
            <p:ph hasCustomPrompt="1" type="title"/>
          </p:nvPr>
        </p:nvSpPr>
        <p:spPr>
          <a:xfrm>
            <a:off x="752700" y="1997075"/>
            <a:ext cx="7638600" cy="1111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2000"/>
              <a:buNone/>
              <a:defRPr sz="9300">
                <a:solidFill>
                  <a:schemeClr val="lt1"/>
                </a:solidFill>
              </a:defRPr>
            </a:lvl1pPr>
            <a:lvl2pPr lvl="1" rtl="0" algn="ctr">
              <a:spcBef>
                <a:spcPts val="0"/>
              </a:spcBef>
              <a:spcAft>
                <a:spcPts val="0"/>
              </a:spcAft>
              <a:buClr>
                <a:schemeClr val="accent2"/>
              </a:buClr>
              <a:buSzPts val="12000"/>
              <a:buNone/>
              <a:defRPr sz="12000">
                <a:solidFill>
                  <a:schemeClr val="accent2"/>
                </a:solidFill>
              </a:defRPr>
            </a:lvl2pPr>
            <a:lvl3pPr lvl="2" rtl="0" algn="ctr">
              <a:spcBef>
                <a:spcPts val="0"/>
              </a:spcBef>
              <a:spcAft>
                <a:spcPts val="0"/>
              </a:spcAft>
              <a:buClr>
                <a:schemeClr val="accent2"/>
              </a:buClr>
              <a:buSzPts val="12000"/>
              <a:buNone/>
              <a:defRPr sz="12000">
                <a:solidFill>
                  <a:schemeClr val="accent2"/>
                </a:solidFill>
              </a:defRPr>
            </a:lvl3pPr>
            <a:lvl4pPr lvl="3" rtl="0" algn="ctr">
              <a:spcBef>
                <a:spcPts val="0"/>
              </a:spcBef>
              <a:spcAft>
                <a:spcPts val="0"/>
              </a:spcAft>
              <a:buClr>
                <a:schemeClr val="accent2"/>
              </a:buClr>
              <a:buSzPts val="12000"/>
              <a:buNone/>
              <a:defRPr sz="12000">
                <a:solidFill>
                  <a:schemeClr val="accent2"/>
                </a:solidFill>
              </a:defRPr>
            </a:lvl4pPr>
            <a:lvl5pPr lvl="4" rtl="0" algn="ctr">
              <a:spcBef>
                <a:spcPts val="0"/>
              </a:spcBef>
              <a:spcAft>
                <a:spcPts val="0"/>
              </a:spcAft>
              <a:buClr>
                <a:schemeClr val="accent2"/>
              </a:buClr>
              <a:buSzPts val="12000"/>
              <a:buNone/>
              <a:defRPr sz="12000">
                <a:solidFill>
                  <a:schemeClr val="accent2"/>
                </a:solidFill>
              </a:defRPr>
            </a:lvl5pPr>
            <a:lvl6pPr lvl="5" rtl="0" algn="ctr">
              <a:spcBef>
                <a:spcPts val="0"/>
              </a:spcBef>
              <a:spcAft>
                <a:spcPts val="0"/>
              </a:spcAft>
              <a:buClr>
                <a:schemeClr val="accent2"/>
              </a:buClr>
              <a:buSzPts val="12000"/>
              <a:buNone/>
              <a:defRPr sz="12000">
                <a:solidFill>
                  <a:schemeClr val="accent2"/>
                </a:solidFill>
              </a:defRPr>
            </a:lvl6pPr>
            <a:lvl7pPr lvl="6" rtl="0" algn="ctr">
              <a:spcBef>
                <a:spcPts val="0"/>
              </a:spcBef>
              <a:spcAft>
                <a:spcPts val="0"/>
              </a:spcAft>
              <a:buClr>
                <a:schemeClr val="accent2"/>
              </a:buClr>
              <a:buSzPts val="12000"/>
              <a:buNone/>
              <a:defRPr sz="12000">
                <a:solidFill>
                  <a:schemeClr val="accent2"/>
                </a:solidFill>
              </a:defRPr>
            </a:lvl7pPr>
            <a:lvl8pPr lvl="7" rtl="0" algn="ctr">
              <a:spcBef>
                <a:spcPts val="0"/>
              </a:spcBef>
              <a:spcAft>
                <a:spcPts val="0"/>
              </a:spcAft>
              <a:buClr>
                <a:schemeClr val="accent2"/>
              </a:buClr>
              <a:buSzPts val="12000"/>
              <a:buNone/>
              <a:defRPr sz="12000">
                <a:solidFill>
                  <a:schemeClr val="accent2"/>
                </a:solidFill>
              </a:defRPr>
            </a:lvl8pPr>
            <a:lvl9pPr lvl="8" rtl="0" algn="ctr">
              <a:spcBef>
                <a:spcPts val="0"/>
              </a:spcBef>
              <a:spcAft>
                <a:spcPts val="0"/>
              </a:spcAft>
              <a:buClr>
                <a:schemeClr val="accent2"/>
              </a:buClr>
              <a:buSzPts val="12000"/>
              <a:buNone/>
              <a:defRPr sz="12000">
                <a:solidFill>
                  <a:schemeClr val="accent2"/>
                </a:solidFill>
              </a:defRPr>
            </a:lvl9pPr>
          </a:lstStyle>
          <a:p>
            <a:r>
              <a:t>xx%</a:t>
            </a:r>
          </a:p>
        </p:txBody>
      </p:sp>
      <p:sp>
        <p:nvSpPr>
          <p:cNvPr id="421" name="Google Shape;421;p24"/>
          <p:cNvSpPr txBox="1"/>
          <p:nvPr>
            <p:ph idx="1" type="subTitle"/>
          </p:nvPr>
        </p:nvSpPr>
        <p:spPr>
          <a:xfrm>
            <a:off x="3227400" y="3404875"/>
            <a:ext cx="2689200" cy="807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600"/>
              <a:buNone/>
              <a:defRPr sz="1400"/>
            </a:lvl1pPr>
            <a:lvl2pPr lvl="1" rtl="0" algn="ctr">
              <a:lnSpc>
                <a:spcPct val="100000"/>
              </a:lnSpc>
              <a:spcBef>
                <a:spcPts val="0"/>
              </a:spcBef>
              <a:spcAft>
                <a:spcPts val="0"/>
              </a:spcAft>
              <a:buClr>
                <a:schemeClr val="accent2"/>
              </a:buClr>
              <a:buSzPts val="1600"/>
              <a:buNone/>
              <a:defRPr sz="1600">
                <a:solidFill>
                  <a:schemeClr val="accent2"/>
                </a:solidFill>
              </a:defRPr>
            </a:lvl2pPr>
            <a:lvl3pPr lvl="2" rtl="0" algn="ctr">
              <a:lnSpc>
                <a:spcPct val="100000"/>
              </a:lnSpc>
              <a:spcBef>
                <a:spcPts val="0"/>
              </a:spcBef>
              <a:spcAft>
                <a:spcPts val="0"/>
              </a:spcAft>
              <a:buClr>
                <a:schemeClr val="accent2"/>
              </a:buClr>
              <a:buSzPts val="1600"/>
              <a:buNone/>
              <a:defRPr sz="1600">
                <a:solidFill>
                  <a:schemeClr val="accent2"/>
                </a:solidFill>
              </a:defRPr>
            </a:lvl3pPr>
            <a:lvl4pPr lvl="3" rtl="0" algn="ctr">
              <a:lnSpc>
                <a:spcPct val="100000"/>
              </a:lnSpc>
              <a:spcBef>
                <a:spcPts val="0"/>
              </a:spcBef>
              <a:spcAft>
                <a:spcPts val="0"/>
              </a:spcAft>
              <a:buClr>
                <a:schemeClr val="accent2"/>
              </a:buClr>
              <a:buSzPts val="1600"/>
              <a:buNone/>
              <a:defRPr sz="1600">
                <a:solidFill>
                  <a:schemeClr val="accent2"/>
                </a:solidFill>
              </a:defRPr>
            </a:lvl4pPr>
            <a:lvl5pPr lvl="4" rtl="0" algn="ctr">
              <a:lnSpc>
                <a:spcPct val="100000"/>
              </a:lnSpc>
              <a:spcBef>
                <a:spcPts val="0"/>
              </a:spcBef>
              <a:spcAft>
                <a:spcPts val="0"/>
              </a:spcAft>
              <a:buClr>
                <a:schemeClr val="accent2"/>
              </a:buClr>
              <a:buSzPts val="1600"/>
              <a:buNone/>
              <a:defRPr sz="1600">
                <a:solidFill>
                  <a:schemeClr val="accent2"/>
                </a:solidFill>
              </a:defRPr>
            </a:lvl5pPr>
            <a:lvl6pPr lvl="5" rtl="0" algn="ctr">
              <a:lnSpc>
                <a:spcPct val="100000"/>
              </a:lnSpc>
              <a:spcBef>
                <a:spcPts val="0"/>
              </a:spcBef>
              <a:spcAft>
                <a:spcPts val="0"/>
              </a:spcAft>
              <a:buClr>
                <a:schemeClr val="accent2"/>
              </a:buClr>
              <a:buSzPts val="1600"/>
              <a:buNone/>
              <a:defRPr sz="1600">
                <a:solidFill>
                  <a:schemeClr val="accent2"/>
                </a:solidFill>
              </a:defRPr>
            </a:lvl6pPr>
            <a:lvl7pPr lvl="6" rtl="0" algn="ctr">
              <a:lnSpc>
                <a:spcPct val="100000"/>
              </a:lnSpc>
              <a:spcBef>
                <a:spcPts val="0"/>
              </a:spcBef>
              <a:spcAft>
                <a:spcPts val="0"/>
              </a:spcAft>
              <a:buClr>
                <a:schemeClr val="accent2"/>
              </a:buClr>
              <a:buSzPts val="1600"/>
              <a:buNone/>
              <a:defRPr sz="1600">
                <a:solidFill>
                  <a:schemeClr val="accent2"/>
                </a:solidFill>
              </a:defRPr>
            </a:lvl7pPr>
            <a:lvl8pPr lvl="7" rtl="0" algn="ctr">
              <a:lnSpc>
                <a:spcPct val="100000"/>
              </a:lnSpc>
              <a:spcBef>
                <a:spcPts val="0"/>
              </a:spcBef>
              <a:spcAft>
                <a:spcPts val="0"/>
              </a:spcAft>
              <a:buClr>
                <a:schemeClr val="accent2"/>
              </a:buClr>
              <a:buSzPts val="1600"/>
              <a:buNone/>
              <a:defRPr sz="1600">
                <a:solidFill>
                  <a:schemeClr val="accent2"/>
                </a:solidFill>
              </a:defRPr>
            </a:lvl8pPr>
            <a:lvl9pPr lvl="8" rtl="0" algn="ctr">
              <a:lnSpc>
                <a:spcPct val="100000"/>
              </a:lnSpc>
              <a:spcBef>
                <a:spcPts val="0"/>
              </a:spcBef>
              <a:spcAft>
                <a:spcPts val="0"/>
              </a:spcAft>
              <a:buClr>
                <a:schemeClr val="accent2"/>
              </a:buClr>
              <a:buSzPts val="1600"/>
              <a:buNone/>
              <a:defRPr sz="1600">
                <a:solidFill>
                  <a:schemeClr val="accent2"/>
                </a:solidFill>
              </a:defRPr>
            </a:lvl9pPr>
          </a:lstStyle>
          <a:p/>
        </p:txBody>
      </p:sp>
      <p:sp>
        <p:nvSpPr>
          <p:cNvPr id="422" name="Google Shape;422;p24"/>
          <p:cNvSpPr txBox="1"/>
          <p:nvPr>
            <p:ph idx="2" type="subTitle"/>
          </p:nvPr>
        </p:nvSpPr>
        <p:spPr>
          <a:xfrm>
            <a:off x="1460575" y="885900"/>
            <a:ext cx="2536800" cy="828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4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423" name="Google Shape;423;p24"/>
          <p:cNvSpPr txBox="1"/>
          <p:nvPr>
            <p:ph idx="3" type="subTitle"/>
          </p:nvPr>
        </p:nvSpPr>
        <p:spPr>
          <a:xfrm>
            <a:off x="5146625" y="857250"/>
            <a:ext cx="2536800" cy="8859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4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424" name="Google Shape;424;p24"/>
          <p:cNvSpPr/>
          <p:nvPr/>
        </p:nvSpPr>
        <p:spPr>
          <a:xfrm rot="5400000">
            <a:off x="4168200" y="3496800"/>
            <a:ext cx="807600" cy="248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4"/>
          <p:cNvSpPr/>
          <p:nvPr/>
        </p:nvSpPr>
        <p:spPr>
          <a:xfrm rot="5400000">
            <a:off x="2325175" y="-839100"/>
            <a:ext cx="807600" cy="248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4"/>
          <p:cNvSpPr/>
          <p:nvPr/>
        </p:nvSpPr>
        <p:spPr>
          <a:xfrm rot="5400000">
            <a:off x="6011225" y="-839100"/>
            <a:ext cx="807600" cy="248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7" name="Google Shape;427;p24"/>
          <p:cNvGrpSpPr/>
          <p:nvPr/>
        </p:nvGrpSpPr>
        <p:grpSpPr>
          <a:xfrm>
            <a:off x="-1129719" y="3534075"/>
            <a:ext cx="3370993" cy="3371877"/>
            <a:chOff x="6949919" y="-1142700"/>
            <a:chExt cx="3370993" cy="3371877"/>
          </a:xfrm>
        </p:grpSpPr>
        <p:grpSp>
          <p:nvGrpSpPr>
            <p:cNvPr id="428" name="Google Shape;428;p24"/>
            <p:cNvGrpSpPr/>
            <p:nvPr/>
          </p:nvGrpSpPr>
          <p:grpSpPr>
            <a:xfrm rot="8100000">
              <a:off x="6591951" y="-66783"/>
              <a:ext cx="3167166" cy="299397"/>
              <a:chOff x="-304800" y="4182975"/>
              <a:chExt cx="3167197" cy="299400"/>
            </a:xfrm>
          </p:grpSpPr>
          <p:sp>
            <p:nvSpPr>
              <p:cNvPr id="429" name="Google Shape;429;p24"/>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4"/>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1" name="Google Shape;431;p24"/>
            <p:cNvGrpSpPr/>
            <p:nvPr/>
          </p:nvGrpSpPr>
          <p:grpSpPr>
            <a:xfrm rot="8100000">
              <a:off x="7205126" y="-66783"/>
              <a:ext cx="3167166" cy="299397"/>
              <a:chOff x="-304800" y="4182975"/>
              <a:chExt cx="3167197" cy="299400"/>
            </a:xfrm>
          </p:grpSpPr>
          <p:sp>
            <p:nvSpPr>
              <p:cNvPr id="432" name="Google Shape;432;p24"/>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4"/>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4" name="Google Shape;434;p24"/>
            <p:cNvSpPr/>
            <p:nvPr/>
          </p:nvSpPr>
          <p:spPr>
            <a:xfrm rot="8100000">
              <a:off x="7243633" y="710788"/>
              <a:ext cx="2762808" cy="29953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4"/>
            <p:cNvSpPr/>
            <p:nvPr/>
          </p:nvSpPr>
          <p:spPr>
            <a:xfrm rot="8100000">
              <a:off x="8691136" y="1254041"/>
              <a:ext cx="1226123" cy="29953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6" name="Google Shape;436;p24"/>
            <p:cNvGrpSpPr/>
            <p:nvPr/>
          </p:nvGrpSpPr>
          <p:grpSpPr>
            <a:xfrm rot="8100000">
              <a:off x="7511714" y="853864"/>
              <a:ext cx="3167166" cy="299397"/>
              <a:chOff x="-304800" y="4182975"/>
              <a:chExt cx="3167197" cy="299400"/>
            </a:xfrm>
          </p:grpSpPr>
          <p:sp>
            <p:nvSpPr>
              <p:cNvPr id="437" name="Google Shape;437;p24"/>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4"/>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5">
    <p:spTree>
      <p:nvGrpSpPr>
        <p:cNvPr id="439" name="Shape 439"/>
        <p:cNvGrpSpPr/>
        <p:nvPr/>
      </p:nvGrpSpPr>
      <p:grpSpPr>
        <a:xfrm>
          <a:off x="0" y="0"/>
          <a:ext cx="0" cy="0"/>
          <a:chOff x="0" y="0"/>
          <a:chExt cx="0" cy="0"/>
        </a:xfrm>
      </p:grpSpPr>
      <p:sp>
        <p:nvSpPr>
          <p:cNvPr id="440" name="Google Shape;440;p25"/>
          <p:cNvSpPr txBox="1"/>
          <p:nvPr>
            <p:ph hasCustomPrompt="1" type="title"/>
          </p:nvPr>
        </p:nvSpPr>
        <p:spPr>
          <a:xfrm>
            <a:off x="639275" y="558325"/>
            <a:ext cx="4276800" cy="69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1300"/>
              <a:buNone/>
              <a:defRPr sz="4800">
                <a:solidFill>
                  <a:schemeClr val="accent1"/>
                </a:solidFill>
              </a:defRPr>
            </a:lvl1pPr>
            <a:lvl2pPr lvl="1" rtl="0" algn="ctr">
              <a:spcBef>
                <a:spcPts val="0"/>
              </a:spcBef>
              <a:spcAft>
                <a:spcPts val="0"/>
              </a:spcAft>
              <a:buSzPts val="11300"/>
              <a:buNone/>
              <a:defRPr sz="11300"/>
            </a:lvl2pPr>
            <a:lvl3pPr lvl="2" rtl="0" algn="ctr">
              <a:spcBef>
                <a:spcPts val="0"/>
              </a:spcBef>
              <a:spcAft>
                <a:spcPts val="0"/>
              </a:spcAft>
              <a:buSzPts val="11300"/>
              <a:buNone/>
              <a:defRPr sz="11300"/>
            </a:lvl3pPr>
            <a:lvl4pPr lvl="3" rtl="0" algn="ctr">
              <a:spcBef>
                <a:spcPts val="0"/>
              </a:spcBef>
              <a:spcAft>
                <a:spcPts val="0"/>
              </a:spcAft>
              <a:buSzPts val="11300"/>
              <a:buNone/>
              <a:defRPr sz="11300"/>
            </a:lvl4pPr>
            <a:lvl5pPr lvl="4" rtl="0" algn="ctr">
              <a:spcBef>
                <a:spcPts val="0"/>
              </a:spcBef>
              <a:spcAft>
                <a:spcPts val="0"/>
              </a:spcAft>
              <a:buSzPts val="11300"/>
              <a:buNone/>
              <a:defRPr sz="11300"/>
            </a:lvl5pPr>
            <a:lvl6pPr lvl="5" rtl="0" algn="ctr">
              <a:spcBef>
                <a:spcPts val="0"/>
              </a:spcBef>
              <a:spcAft>
                <a:spcPts val="0"/>
              </a:spcAft>
              <a:buSzPts val="11300"/>
              <a:buNone/>
              <a:defRPr sz="11300"/>
            </a:lvl6pPr>
            <a:lvl7pPr lvl="6" rtl="0" algn="ctr">
              <a:spcBef>
                <a:spcPts val="0"/>
              </a:spcBef>
              <a:spcAft>
                <a:spcPts val="0"/>
              </a:spcAft>
              <a:buSzPts val="11300"/>
              <a:buNone/>
              <a:defRPr sz="11300"/>
            </a:lvl7pPr>
            <a:lvl8pPr lvl="7" rtl="0" algn="ctr">
              <a:spcBef>
                <a:spcPts val="0"/>
              </a:spcBef>
              <a:spcAft>
                <a:spcPts val="0"/>
              </a:spcAft>
              <a:buSzPts val="11300"/>
              <a:buNone/>
              <a:defRPr sz="11300"/>
            </a:lvl8pPr>
            <a:lvl9pPr lvl="8" rtl="0" algn="ctr">
              <a:spcBef>
                <a:spcPts val="0"/>
              </a:spcBef>
              <a:spcAft>
                <a:spcPts val="0"/>
              </a:spcAft>
              <a:buSzPts val="11300"/>
              <a:buNone/>
              <a:defRPr sz="11300"/>
            </a:lvl9pPr>
          </a:lstStyle>
          <a:p>
            <a:r>
              <a:t>xx%</a:t>
            </a:r>
          </a:p>
        </p:txBody>
      </p:sp>
      <p:sp>
        <p:nvSpPr>
          <p:cNvPr id="441" name="Google Shape;441;p25"/>
          <p:cNvSpPr txBox="1"/>
          <p:nvPr>
            <p:ph idx="1" type="subTitle"/>
          </p:nvPr>
        </p:nvSpPr>
        <p:spPr>
          <a:xfrm>
            <a:off x="875825" y="1256875"/>
            <a:ext cx="3803700" cy="39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900"/>
              <a:buNone/>
              <a:defRPr sz="1400"/>
            </a:lvl1pPr>
            <a:lvl2pPr lvl="1" rtl="0" algn="ctr">
              <a:lnSpc>
                <a:spcPct val="100000"/>
              </a:lnSpc>
              <a:spcBef>
                <a:spcPts val="0"/>
              </a:spcBef>
              <a:spcAft>
                <a:spcPts val="0"/>
              </a:spcAft>
              <a:buSzPts val="900"/>
              <a:buNone/>
              <a:defRPr sz="900"/>
            </a:lvl2pPr>
            <a:lvl3pPr lvl="2" rtl="0" algn="ctr">
              <a:lnSpc>
                <a:spcPct val="100000"/>
              </a:lnSpc>
              <a:spcBef>
                <a:spcPts val="0"/>
              </a:spcBef>
              <a:spcAft>
                <a:spcPts val="0"/>
              </a:spcAft>
              <a:buSzPts val="900"/>
              <a:buNone/>
              <a:defRPr sz="900"/>
            </a:lvl3pPr>
            <a:lvl4pPr lvl="3" rtl="0" algn="ctr">
              <a:lnSpc>
                <a:spcPct val="100000"/>
              </a:lnSpc>
              <a:spcBef>
                <a:spcPts val="0"/>
              </a:spcBef>
              <a:spcAft>
                <a:spcPts val="0"/>
              </a:spcAft>
              <a:buSzPts val="900"/>
              <a:buNone/>
              <a:defRPr sz="900"/>
            </a:lvl4pPr>
            <a:lvl5pPr lvl="4" rtl="0" algn="ctr">
              <a:lnSpc>
                <a:spcPct val="100000"/>
              </a:lnSpc>
              <a:spcBef>
                <a:spcPts val="0"/>
              </a:spcBef>
              <a:spcAft>
                <a:spcPts val="0"/>
              </a:spcAft>
              <a:buSzPts val="900"/>
              <a:buNone/>
              <a:defRPr sz="900"/>
            </a:lvl5pPr>
            <a:lvl6pPr lvl="5" rtl="0" algn="ctr">
              <a:lnSpc>
                <a:spcPct val="100000"/>
              </a:lnSpc>
              <a:spcBef>
                <a:spcPts val="0"/>
              </a:spcBef>
              <a:spcAft>
                <a:spcPts val="0"/>
              </a:spcAft>
              <a:buSzPts val="900"/>
              <a:buNone/>
              <a:defRPr sz="900"/>
            </a:lvl6pPr>
            <a:lvl7pPr lvl="6" rtl="0" algn="ctr">
              <a:lnSpc>
                <a:spcPct val="100000"/>
              </a:lnSpc>
              <a:spcBef>
                <a:spcPts val="0"/>
              </a:spcBef>
              <a:spcAft>
                <a:spcPts val="0"/>
              </a:spcAft>
              <a:buSzPts val="900"/>
              <a:buNone/>
              <a:defRPr sz="900"/>
            </a:lvl7pPr>
            <a:lvl8pPr lvl="7" rtl="0" algn="ctr">
              <a:lnSpc>
                <a:spcPct val="100000"/>
              </a:lnSpc>
              <a:spcBef>
                <a:spcPts val="0"/>
              </a:spcBef>
              <a:spcAft>
                <a:spcPts val="0"/>
              </a:spcAft>
              <a:buSzPts val="900"/>
              <a:buNone/>
              <a:defRPr sz="900"/>
            </a:lvl8pPr>
            <a:lvl9pPr lvl="8" rtl="0" algn="ctr">
              <a:lnSpc>
                <a:spcPct val="100000"/>
              </a:lnSpc>
              <a:spcBef>
                <a:spcPts val="0"/>
              </a:spcBef>
              <a:spcAft>
                <a:spcPts val="0"/>
              </a:spcAft>
              <a:buSzPts val="900"/>
              <a:buNone/>
              <a:defRPr sz="900"/>
            </a:lvl9pPr>
          </a:lstStyle>
          <a:p/>
        </p:txBody>
      </p:sp>
      <p:sp>
        <p:nvSpPr>
          <p:cNvPr id="442" name="Google Shape;442;p25"/>
          <p:cNvSpPr txBox="1"/>
          <p:nvPr>
            <p:ph hasCustomPrompt="1" idx="2" type="title"/>
          </p:nvPr>
        </p:nvSpPr>
        <p:spPr>
          <a:xfrm>
            <a:off x="2391275" y="1943400"/>
            <a:ext cx="4276800" cy="69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1300"/>
              <a:buNone/>
              <a:defRPr sz="4800">
                <a:solidFill>
                  <a:schemeClr val="accent1"/>
                </a:solidFill>
              </a:defRPr>
            </a:lvl1pPr>
            <a:lvl2pPr lvl="1" rtl="0" algn="ctr">
              <a:spcBef>
                <a:spcPts val="0"/>
              </a:spcBef>
              <a:spcAft>
                <a:spcPts val="0"/>
              </a:spcAft>
              <a:buSzPts val="11300"/>
              <a:buNone/>
              <a:defRPr sz="11300"/>
            </a:lvl2pPr>
            <a:lvl3pPr lvl="2" rtl="0" algn="ctr">
              <a:spcBef>
                <a:spcPts val="0"/>
              </a:spcBef>
              <a:spcAft>
                <a:spcPts val="0"/>
              </a:spcAft>
              <a:buSzPts val="11300"/>
              <a:buNone/>
              <a:defRPr sz="11300"/>
            </a:lvl3pPr>
            <a:lvl4pPr lvl="3" rtl="0" algn="ctr">
              <a:spcBef>
                <a:spcPts val="0"/>
              </a:spcBef>
              <a:spcAft>
                <a:spcPts val="0"/>
              </a:spcAft>
              <a:buSzPts val="11300"/>
              <a:buNone/>
              <a:defRPr sz="11300"/>
            </a:lvl4pPr>
            <a:lvl5pPr lvl="4" rtl="0" algn="ctr">
              <a:spcBef>
                <a:spcPts val="0"/>
              </a:spcBef>
              <a:spcAft>
                <a:spcPts val="0"/>
              </a:spcAft>
              <a:buSzPts val="11300"/>
              <a:buNone/>
              <a:defRPr sz="11300"/>
            </a:lvl5pPr>
            <a:lvl6pPr lvl="5" rtl="0" algn="ctr">
              <a:spcBef>
                <a:spcPts val="0"/>
              </a:spcBef>
              <a:spcAft>
                <a:spcPts val="0"/>
              </a:spcAft>
              <a:buSzPts val="11300"/>
              <a:buNone/>
              <a:defRPr sz="11300"/>
            </a:lvl6pPr>
            <a:lvl7pPr lvl="6" rtl="0" algn="ctr">
              <a:spcBef>
                <a:spcPts val="0"/>
              </a:spcBef>
              <a:spcAft>
                <a:spcPts val="0"/>
              </a:spcAft>
              <a:buSzPts val="11300"/>
              <a:buNone/>
              <a:defRPr sz="11300"/>
            </a:lvl7pPr>
            <a:lvl8pPr lvl="7" rtl="0" algn="ctr">
              <a:spcBef>
                <a:spcPts val="0"/>
              </a:spcBef>
              <a:spcAft>
                <a:spcPts val="0"/>
              </a:spcAft>
              <a:buSzPts val="11300"/>
              <a:buNone/>
              <a:defRPr sz="11300"/>
            </a:lvl8pPr>
            <a:lvl9pPr lvl="8" rtl="0" algn="ctr">
              <a:spcBef>
                <a:spcPts val="0"/>
              </a:spcBef>
              <a:spcAft>
                <a:spcPts val="0"/>
              </a:spcAft>
              <a:buSzPts val="11300"/>
              <a:buNone/>
              <a:defRPr sz="11300"/>
            </a:lvl9pPr>
          </a:lstStyle>
          <a:p>
            <a:r>
              <a:t>xx%</a:t>
            </a:r>
          </a:p>
        </p:txBody>
      </p:sp>
      <p:sp>
        <p:nvSpPr>
          <p:cNvPr id="443" name="Google Shape;443;p25"/>
          <p:cNvSpPr txBox="1"/>
          <p:nvPr>
            <p:ph idx="3" type="subTitle"/>
          </p:nvPr>
        </p:nvSpPr>
        <p:spPr>
          <a:xfrm>
            <a:off x="2627825" y="2641788"/>
            <a:ext cx="3803700" cy="39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900"/>
              <a:buNone/>
              <a:defRPr sz="1400"/>
            </a:lvl1pPr>
            <a:lvl2pPr lvl="1" rtl="0" algn="ctr">
              <a:lnSpc>
                <a:spcPct val="100000"/>
              </a:lnSpc>
              <a:spcBef>
                <a:spcPts val="0"/>
              </a:spcBef>
              <a:spcAft>
                <a:spcPts val="0"/>
              </a:spcAft>
              <a:buSzPts val="900"/>
              <a:buNone/>
              <a:defRPr sz="900"/>
            </a:lvl2pPr>
            <a:lvl3pPr lvl="2" rtl="0" algn="ctr">
              <a:lnSpc>
                <a:spcPct val="100000"/>
              </a:lnSpc>
              <a:spcBef>
                <a:spcPts val="0"/>
              </a:spcBef>
              <a:spcAft>
                <a:spcPts val="0"/>
              </a:spcAft>
              <a:buSzPts val="900"/>
              <a:buNone/>
              <a:defRPr sz="900"/>
            </a:lvl3pPr>
            <a:lvl4pPr lvl="3" rtl="0" algn="ctr">
              <a:lnSpc>
                <a:spcPct val="100000"/>
              </a:lnSpc>
              <a:spcBef>
                <a:spcPts val="0"/>
              </a:spcBef>
              <a:spcAft>
                <a:spcPts val="0"/>
              </a:spcAft>
              <a:buSzPts val="900"/>
              <a:buNone/>
              <a:defRPr sz="900"/>
            </a:lvl4pPr>
            <a:lvl5pPr lvl="4" rtl="0" algn="ctr">
              <a:lnSpc>
                <a:spcPct val="100000"/>
              </a:lnSpc>
              <a:spcBef>
                <a:spcPts val="0"/>
              </a:spcBef>
              <a:spcAft>
                <a:spcPts val="0"/>
              </a:spcAft>
              <a:buSzPts val="900"/>
              <a:buNone/>
              <a:defRPr sz="900"/>
            </a:lvl5pPr>
            <a:lvl6pPr lvl="5" rtl="0" algn="ctr">
              <a:lnSpc>
                <a:spcPct val="100000"/>
              </a:lnSpc>
              <a:spcBef>
                <a:spcPts val="0"/>
              </a:spcBef>
              <a:spcAft>
                <a:spcPts val="0"/>
              </a:spcAft>
              <a:buSzPts val="900"/>
              <a:buNone/>
              <a:defRPr sz="900"/>
            </a:lvl6pPr>
            <a:lvl7pPr lvl="6" rtl="0" algn="ctr">
              <a:lnSpc>
                <a:spcPct val="100000"/>
              </a:lnSpc>
              <a:spcBef>
                <a:spcPts val="0"/>
              </a:spcBef>
              <a:spcAft>
                <a:spcPts val="0"/>
              </a:spcAft>
              <a:buSzPts val="900"/>
              <a:buNone/>
              <a:defRPr sz="900"/>
            </a:lvl7pPr>
            <a:lvl8pPr lvl="7" rtl="0" algn="ctr">
              <a:lnSpc>
                <a:spcPct val="100000"/>
              </a:lnSpc>
              <a:spcBef>
                <a:spcPts val="0"/>
              </a:spcBef>
              <a:spcAft>
                <a:spcPts val="0"/>
              </a:spcAft>
              <a:buSzPts val="900"/>
              <a:buNone/>
              <a:defRPr sz="900"/>
            </a:lvl8pPr>
            <a:lvl9pPr lvl="8" rtl="0" algn="ctr">
              <a:lnSpc>
                <a:spcPct val="100000"/>
              </a:lnSpc>
              <a:spcBef>
                <a:spcPts val="0"/>
              </a:spcBef>
              <a:spcAft>
                <a:spcPts val="0"/>
              </a:spcAft>
              <a:buSzPts val="900"/>
              <a:buNone/>
              <a:defRPr sz="900"/>
            </a:lvl9pPr>
          </a:lstStyle>
          <a:p/>
        </p:txBody>
      </p:sp>
      <p:sp>
        <p:nvSpPr>
          <p:cNvPr id="444" name="Google Shape;444;p25"/>
          <p:cNvSpPr txBox="1"/>
          <p:nvPr>
            <p:ph hasCustomPrompt="1" idx="4" type="title"/>
          </p:nvPr>
        </p:nvSpPr>
        <p:spPr>
          <a:xfrm>
            <a:off x="4227925" y="3443938"/>
            <a:ext cx="4276800" cy="74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1300"/>
              <a:buNone/>
              <a:defRPr sz="4800">
                <a:solidFill>
                  <a:schemeClr val="accent1"/>
                </a:solidFill>
              </a:defRPr>
            </a:lvl1pPr>
            <a:lvl2pPr lvl="1" rtl="0" algn="ctr">
              <a:spcBef>
                <a:spcPts val="0"/>
              </a:spcBef>
              <a:spcAft>
                <a:spcPts val="0"/>
              </a:spcAft>
              <a:buSzPts val="11300"/>
              <a:buNone/>
              <a:defRPr sz="11300"/>
            </a:lvl2pPr>
            <a:lvl3pPr lvl="2" rtl="0" algn="ctr">
              <a:spcBef>
                <a:spcPts val="0"/>
              </a:spcBef>
              <a:spcAft>
                <a:spcPts val="0"/>
              </a:spcAft>
              <a:buSzPts val="11300"/>
              <a:buNone/>
              <a:defRPr sz="11300"/>
            </a:lvl3pPr>
            <a:lvl4pPr lvl="3" rtl="0" algn="ctr">
              <a:spcBef>
                <a:spcPts val="0"/>
              </a:spcBef>
              <a:spcAft>
                <a:spcPts val="0"/>
              </a:spcAft>
              <a:buSzPts val="11300"/>
              <a:buNone/>
              <a:defRPr sz="11300"/>
            </a:lvl4pPr>
            <a:lvl5pPr lvl="4" rtl="0" algn="ctr">
              <a:spcBef>
                <a:spcPts val="0"/>
              </a:spcBef>
              <a:spcAft>
                <a:spcPts val="0"/>
              </a:spcAft>
              <a:buSzPts val="11300"/>
              <a:buNone/>
              <a:defRPr sz="11300"/>
            </a:lvl5pPr>
            <a:lvl6pPr lvl="5" rtl="0" algn="ctr">
              <a:spcBef>
                <a:spcPts val="0"/>
              </a:spcBef>
              <a:spcAft>
                <a:spcPts val="0"/>
              </a:spcAft>
              <a:buSzPts val="11300"/>
              <a:buNone/>
              <a:defRPr sz="11300"/>
            </a:lvl6pPr>
            <a:lvl7pPr lvl="6" rtl="0" algn="ctr">
              <a:spcBef>
                <a:spcPts val="0"/>
              </a:spcBef>
              <a:spcAft>
                <a:spcPts val="0"/>
              </a:spcAft>
              <a:buSzPts val="11300"/>
              <a:buNone/>
              <a:defRPr sz="11300"/>
            </a:lvl7pPr>
            <a:lvl8pPr lvl="7" rtl="0" algn="ctr">
              <a:spcBef>
                <a:spcPts val="0"/>
              </a:spcBef>
              <a:spcAft>
                <a:spcPts val="0"/>
              </a:spcAft>
              <a:buSzPts val="11300"/>
              <a:buNone/>
              <a:defRPr sz="11300"/>
            </a:lvl8pPr>
            <a:lvl9pPr lvl="8" rtl="0" algn="ctr">
              <a:spcBef>
                <a:spcPts val="0"/>
              </a:spcBef>
              <a:spcAft>
                <a:spcPts val="0"/>
              </a:spcAft>
              <a:buSzPts val="11300"/>
              <a:buNone/>
              <a:defRPr sz="11300"/>
            </a:lvl9pPr>
          </a:lstStyle>
          <a:p>
            <a:r>
              <a:t>xx%</a:t>
            </a:r>
          </a:p>
        </p:txBody>
      </p:sp>
      <p:sp>
        <p:nvSpPr>
          <p:cNvPr id="445" name="Google Shape;445;p25"/>
          <p:cNvSpPr txBox="1"/>
          <p:nvPr>
            <p:ph idx="5" type="subTitle"/>
          </p:nvPr>
        </p:nvSpPr>
        <p:spPr>
          <a:xfrm>
            <a:off x="4464475" y="4189175"/>
            <a:ext cx="3803700" cy="39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900"/>
              <a:buNone/>
              <a:defRPr sz="1400"/>
            </a:lvl1pPr>
            <a:lvl2pPr lvl="1" rtl="0" algn="ctr">
              <a:lnSpc>
                <a:spcPct val="100000"/>
              </a:lnSpc>
              <a:spcBef>
                <a:spcPts val="0"/>
              </a:spcBef>
              <a:spcAft>
                <a:spcPts val="0"/>
              </a:spcAft>
              <a:buSzPts val="900"/>
              <a:buNone/>
              <a:defRPr sz="900"/>
            </a:lvl2pPr>
            <a:lvl3pPr lvl="2" rtl="0" algn="ctr">
              <a:lnSpc>
                <a:spcPct val="100000"/>
              </a:lnSpc>
              <a:spcBef>
                <a:spcPts val="0"/>
              </a:spcBef>
              <a:spcAft>
                <a:spcPts val="0"/>
              </a:spcAft>
              <a:buSzPts val="900"/>
              <a:buNone/>
              <a:defRPr sz="900"/>
            </a:lvl3pPr>
            <a:lvl4pPr lvl="3" rtl="0" algn="ctr">
              <a:lnSpc>
                <a:spcPct val="100000"/>
              </a:lnSpc>
              <a:spcBef>
                <a:spcPts val="0"/>
              </a:spcBef>
              <a:spcAft>
                <a:spcPts val="0"/>
              </a:spcAft>
              <a:buSzPts val="900"/>
              <a:buNone/>
              <a:defRPr sz="900"/>
            </a:lvl4pPr>
            <a:lvl5pPr lvl="4" rtl="0" algn="ctr">
              <a:lnSpc>
                <a:spcPct val="100000"/>
              </a:lnSpc>
              <a:spcBef>
                <a:spcPts val="0"/>
              </a:spcBef>
              <a:spcAft>
                <a:spcPts val="0"/>
              </a:spcAft>
              <a:buSzPts val="900"/>
              <a:buNone/>
              <a:defRPr sz="900"/>
            </a:lvl5pPr>
            <a:lvl6pPr lvl="5" rtl="0" algn="ctr">
              <a:lnSpc>
                <a:spcPct val="100000"/>
              </a:lnSpc>
              <a:spcBef>
                <a:spcPts val="0"/>
              </a:spcBef>
              <a:spcAft>
                <a:spcPts val="0"/>
              </a:spcAft>
              <a:buSzPts val="900"/>
              <a:buNone/>
              <a:defRPr sz="900"/>
            </a:lvl6pPr>
            <a:lvl7pPr lvl="6" rtl="0" algn="ctr">
              <a:lnSpc>
                <a:spcPct val="100000"/>
              </a:lnSpc>
              <a:spcBef>
                <a:spcPts val="0"/>
              </a:spcBef>
              <a:spcAft>
                <a:spcPts val="0"/>
              </a:spcAft>
              <a:buSzPts val="900"/>
              <a:buNone/>
              <a:defRPr sz="900"/>
            </a:lvl7pPr>
            <a:lvl8pPr lvl="7" rtl="0" algn="ctr">
              <a:lnSpc>
                <a:spcPct val="100000"/>
              </a:lnSpc>
              <a:spcBef>
                <a:spcPts val="0"/>
              </a:spcBef>
              <a:spcAft>
                <a:spcPts val="0"/>
              </a:spcAft>
              <a:buSzPts val="900"/>
              <a:buNone/>
              <a:defRPr sz="900"/>
            </a:lvl8pPr>
            <a:lvl9pPr lvl="8" rtl="0" algn="ctr">
              <a:lnSpc>
                <a:spcPct val="100000"/>
              </a:lnSpc>
              <a:spcBef>
                <a:spcPts val="0"/>
              </a:spcBef>
              <a:spcAft>
                <a:spcPts val="0"/>
              </a:spcAft>
              <a:buSzPts val="900"/>
              <a:buNone/>
              <a:defRPr sz="900"/>
            </a:lvl9pPr>
          </a:lstStyle>
          <a:p/>
        </p:txBody>
      </p:sp>
      <p:grpSp>
        <p:nvGrpSpPr>
          <p:cNvPr id="446" name="Google Shape;446;p25"/>
          <p:cNvGrpSpPr/>
          <p:nvPr/>
        </p:nvGrpSpPr>
        <p:grpSpPr>
          <a:xfrm rot="8100000">
            <a:off x="6637101" y="1815017"/>
            <a:ext cx="3167166" cy="299397"/>
            <a:chOff x="-304800" y="4182975"/>
            <a:chExt cx="3167197" cy="299400"/>
          </a:xfrm>
        </p:grpSpPr>
        <p:sp>
          <p:nvSpPr>
            <p:cNvPr id="447" name="Google Shape;447;p25"/>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5"/>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9" name="Google Shape;449;p25"/>
          <p:cNvGrpSpPr/>
          <p:nvPr/>
        </p:nvGrpSpPr>
        <p:grpSpPr>
          <a:xfrm rot="8100000">
            <a:off x="7250276" y="1815017"/>
            <a:ext cx="3167166" cy="299397"/>
            <a:chOff x="-304800" y="4182975"/>
            <a:chExt cx="3167197" cy="299400"/>
          </a:xfrm>
        </p:grpSpPr>
        <p:sp>
          <p:nvSpPr>
            <p:cNvPr id="450" name="Google Shape;450;p25"/>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5"/>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5_1">
    <p:bg>
      <p:bgPr>
        <a:solidFill>
          <a:schemeClr val="lt2"/>
        </a:solidFill>
      </p:bgPr>
    </p:bg>
    <p:spTree>
      <p:nvGrpSpPr>
        <p:cNvPr id="452" name="Shape 452"/>
        <p:cNvGrpSpPr/>
        <p:nvPr/>
      </p:nvGrpSpPr>
      <p:grpSpPr>
        <a:xfrm>
          <a:off x="0" y="0"/>
          <a:ext cx="0" cy="0"/>
          <a:chOff x="0" y="0"/>
          <a:chExt cx="0" cy="0"/>
        </a:xfrm>
      </p:grpSpPr>
      <p:sp>
        <p:nvSpPr>
          <p:cNvPr id="453" name="Google Shape;453;p26"/>
          <p:cNvSpPr txBox="1"/>
          <p:nvPr>
            <p:ph hasCustomPrompt="1" type="title"/>
          </p:nvPr>
        </p:nvSpPr>
        <p:spPr>
          <a:xfrm>
            <a:off x="927194" y="1917700"/>
            <a:ext cx="2105100" cy="809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1300"/>
              <a:buNone/>
              <a:defRPr sz="5800">
                <a:solidFill>
                  <a:schemeClr val="lt1"/>
                </a:solidFill>
              </a:defRPr>
            </a:lvl1pPr>
            <a:lvl2pPr lvl="1" rtl="0" algn="ctr">
              <a:spcBef>
                <a:spcPts val="0"/>
              </a:spcBef>
              <a:spcAft>
                <a:spcPts val="0"/>
              </a:spcAft>
              <a:buSzPts val="11300"/>
              <a:buNone/>
              <a:defRPr sz="11300"/>
            </a:lvl2pPr>
            <a:lvl3pPr lvl="2" rtl="0" algn="ctr">
              <a:spcBef>
                <a:spcPts val="0"/>
              </a:spcBef>
              <a:spcAft>
                <a:spcPts val="0"/>
              </a:spcAft>
              <a:buSzPts val="11300"/>
              <a:buNone/>
              <a:defRPr sz="11300"/>
            </a:lvl3pPr>
            <a:lvl4pPr lvl="3" rtl="0" algn="ctr">
              <a:spcBef>
                <a:spcPts val="0"/>
              </a:spcBef>
              <a:spcAft>
                <a:spcPts val="0"/>
              </a:spcAft>
              <a:buSzPts val="11300"/>
              <a:buNone/>
              <a:defRPr sz="11300"/>
            </a:lvl4pPr>
            <a:lvl5pPr lvl="4" rtl="0" algn="ctr">
              <a:spcBef>
                <a:spcPts val="0"/>
              </a:spcBef>
              <a:spcAft>
                <a:spcPts val="0"/>
              </a:spcAft>
              <a:buSzPts val="11300"/>
              <a:buNone/>
              <a:defRPr sz="11300"/>
            </a:lvl5pPr>
            <a:lvl6pPr lvl="5" rtl="0" algn="ctr">
              <a:spcBef>
                <a:spcPts val="0"/>
              </a:spcBef>
              <a:spcAft>
                <a:spcPts val="0"/>
              </a:spcAft>
              <a:buSzPts val="11300"/>
              <a:buNone/>
              <a:defRPr sz="11300"/>
            </a:lvl6pPr>
            <a:lvl7pPr lvl="6" rtl="0" algn="ctr">
              <a:spcBef>
                <a:spcPts val="0"/>
              </a:spcBef>
              <a:spcAft>
                <a:spcPts val="0"/>
              </a:spcAft>
              <a:buSzPts val="11300"/>
              <a:buNone/>
              <a:defRPr sz="11300"/>
            </a:lvl7pPr>
            <a:lvl8pPr lvl="7" rtl="0" algn="ctr">
              <a:spcBef>
                <a:spcPts val="0"/>
              </a:spcBef>
              <a:spcAft>
                <a:spcPts val="0"/>
              </a:spcAft>
              <a:buSzPts val="11300"/>
              <a:buNone/>
              <a:defRPr sz="11300"/>
            </a:lvl8pPr>
            <a:lvl9pPr lvl="8" rtl="0" algn="ctr">
              <a:spcBef>
                <a:spcPts val="0"/>
              </a:spcBef>
              <a:spcAft>
                <a:spcPts val="0"/>
              </a:spcAft>
              <a:buSzPts val="11300"/>
              <a:buNone/>
              <a:defRPr sz="11300"/>
            </a:lvl9pPr>
          </a:lstStyle>
          <a:p>
            <a:r>
              <a:t>xx%</a:t>
            </a:r>
          </a:p>
        </p:txBody>
      </p:sp>
      <p:sp>
        <p:nvSpPr>
          <p:cNvPr id="454" name="Google Shape;454;p26"/>
          <p:cNvSpPr txBox="1"/>
          <p:nvPr>
            <p:ph idx="1" type="subTitle"/>
          </p:nvPr>
        </p:nvSpPr>
        <p:spPr>
          <a:xfrm>
            <a:off x="927200" y="2839219"/>
            <a:ext cx="2105100" cy="39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900"/>
              <a:buNone/>
              <a:defRPr sz="1400">
                <a:solidFill>
                  <a:schemeClr val="accent1"/>
                </a:solidFill>
              </a:defRPr>
            </a:lvl1pPr>
            <a:lvl2pPr lvl="1" rtl="0" algn="ctr">
              <a:lnSpc>
                <a:spcPct val="100000"/>
              </a:lnSpc>
              <a:spcBef>
                <a:spcPts val="0"/>
              </a:spcBef>
              <a:spcAft>
                <a:spcPts val="0"/>
              </a:spcAft>
              <a:buSzPts val="900"/>
              <a:buNone/>
              <a:defRPr sz="900"/>
            </a:lvl2pPr>
            <a:lvl3pPr lvl="2" rtl="0" algn="ctr">
              <a:lnSpc>
                <a:spcPct val="100000"/>
              </a:lnSpc>
              <a:spcBef>
                <a:spcPts val="0"/>
              </a:spcBef>
              <a:spcAft>
                <a:spcPts val="0"/>
              </a:spcAft>
              <a:buSzPts val="900"/>
              <a:buNone/>
              <a:defRPr sz="900"/>
            </a:lvl3pPr>
            <a:lvl4pPr lvl="3" rtl="0" algn="ctr">
              <a:lnSpc>
                <a:spcPct val="100000"/>
              </a:lnSpc>
              <a:spcBef>
                <a:spcPts val="0"/>
              </a:spcBef>
              <a:spcAft>
                <a:spcPts val="0"/>
              </a:spcAft>
              <a:buSzPts val="900"/>
              <a:buNone/>
              <a:defRPr sz="900"/>
            </a:lvl4pPr>
            <a:lvl5pPr lvl="4" rtl="0" algn="ctr">
              <a:lnSpc>
                <a:spcPct val="100000"/>
              </a:lnSpc>
              <a:spcBef>
                <a:spcPts val="0"/>
              </a:spcBef>
              <a:spcAft>
                <a:spcPts val="0"/>
              </a:spcAft>
              <a:buSzPts val="900"/>
              <a:buNone/>
              <a:defRPr sz="900"/>
            </a:lvl5pPr>
            <a:lvl6pPr lvl="5" rtl="0" algn="ctr">
              <a:lnSpc>
                <a:spcPct val="100000"/>
              </a:lnSpc>
              <a:spcBef>
                <a:spcPts val="0"/>
              </a:spcBef>
              <a:spcAft>
                <a:spcPts val="0"/>
              </a:spcAft>
              <a:buSzPts val="900"/>
              <a:buNone/>
              <a:defRPr sz="900"/>
            </a:lvl6pPr>
            <a:lvl7pPr lvl="6" rtl="0" algn="ctr">
              <a:lnSpc>
                <a:spcPct val="100000"/>
              </a:lnSpc>
              <a:spcBef>
                <a:spcPts val="0"/>
              </a:spcBef>
              <a:spcAft>
                <a:spcPts val="0"/>
              </a:spcAft>
              <a:buSzPts val="900"/>
              <a:buNone/>
              <a:defRPr sz="900"/>
            </a:lvl7pPr>
            <a:lvl8pPr lvl="7" rtl="0" algn="ctr">
              <a:lnSpc>
                <a:spcPct val="100000"/>
              </a:lnSpc>
              <a:spcBef>
                <a:spcPts val="0"/>
              </a:spcBef>
              <a:spcAft>
                <a:spcPts val="0"/>
              </a:spcAft>
              <a:buSzPts val="900"/>
              <a:buNone/>
              <a:defRPr sz="900"/>
            </a:lvl8pPr>
            <a:lvl9pPr lvl="8" rtl="0" algn="ctr">
              <a:lnSpc>
                <a:spcPct val="100000"/>
              </a:lnSpc>
              <a:spcBef>
                <a:spcPts val="0"/>
              </a:spcBef>
              <a:spcAft>
                <a:spcPts val="0"/>
              </a:spcAft>
              <a:buSzPts val="900"/>
              <a:buNone/>
              <a:defRPr sz="900"/>
            </a:lvl9pPr>
          </a:lstStyle>
          <a:p/>
        </p:txBody>
      </p:sp>
      <p:sp>
        <p:nvSpPr>
          <p:cNvPr id="455" name="Google Shape;455;p26"/>
          <p:cNvSpPr txBox="1"/>
          <p:nvPr>
            <p:ph hasCustomPrompt="1" idx="2" type="title"/>
          </p:nvPr>
        </p:nvSpPr>
        <p:spPr>
          <a:xfrm>
            <a:off x="3535181" y="1917775"/>
            <a:ext cx="2105100" cy="809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1300"/>
              <a:buNone/>
              <a:defRPr sz="5800">
                <a:solidFill>
                  <a:schemeClr val="lt1"/>
                </a:solidFill>
              </a:defRPr>
            </a:lvl1pPr>
            <a:lvl2pPr lvl="1" rtl="0" algn="ctr">
              <a:spcBef>
                <a:spcPts val="0"/>
              </a:spcBef>
              <a:spcAft>
                <a:spcPts val="0"/>
              </a:spcAft>
              <a:buSzPts val="11300"/>
              <a:buNone/>
              <a:defRPr sz="11300"/>
            </a:lvl2pPr>
            <a:lvl3pPr lvl="2" rtl="0" algn="ctr">
              <a:spcBef>
                <a:spcPts val="0"/>
              </a:spcBef>
              <a:spcAft>
                <a:spcPts val="0"/>
              </a:spcAft>
              <a:buSzPts val="11300"/>
              <a:buNone/>
              <a:defRPr sz="11300"/>
            </a:lvl3pPr>
            <a:lvl4pPr lvl="3" rtl="0" algn="ctr">
              <a:spcBef>
                <a:spcPts val="0"/>
              </a:spcBef>
              <a:spcAft>
                <a:spcPts val="0"/>
              </a:spcAft>
              <a:buSzPts val="11300"/>
              <a:buNone/>
              <a:defRPr sz="11300"/>
            </a:lvl4pPr>
            <a:lvl5pPr lvl="4" rtl="0" algn="ctr">
              <a:spcBef>
                <a:spcPts val="0"/>
              </a:spcBef>
              <a:spcAft>
                <a:spcPts val="0"/>
              </a:spcAft>
              <a:buSzPts val="11300"/>
              <a:buNone/>
              <a:defRPr sz="11300"/>
            </a:lvl5pPr>
            <a:lvl6pPr lvl="5" rtl="0" algn="ctr">
              <a:spcBef>
                <a:spcPts val="0"/>
              </a:spcBef>
              <a:spcAft>
                <a:spcPts val="0"/>
              </a:spcAft>
              <a:buSzPts val="11300"/>
              <a:buNone/>
              <a:defRPr sz="11300"/>
            </a:lvl6pPr>
            <a:lvl7pPr lvl="6" rtl="0" algn="ctr">
              <a:spcBef>
                <a:spcPts val="0"/>
              </a:spcBef>
              <a:spcAft>
                <a:spcPts val="0"/>
              </a:spcAft>
              <a:buSzPts val="11300"/>
              <a:buNone/>
              <a:defRPr sz="11300"/>
            </a:lvl7pPr>
            <a:lvl8pPr lvl="7" rtl="0" algn="ctr">
              <a:spcBef>
                <a:spcPts val="0"/>
              </a:spcBef>
              <a:spcAft>
                <a:spcPts val="0"/>
              </a:spcAft>
              <a:buSzPts val="11300"/>
              <a:buNone/>
              <a:defRPr sz="11300"/>
            </a:lvl8pPr>
            <a:lvl9pPr lvl="8" rtl="0" algn="ctr">
              <a:spcBef>
                <a:spcPts val="0"/>
              </a:spcBef>
              <a:spcAft>
                <a:spcPts val="0"/>
              </a:spcAft>
              <a:buSzPts val="11300"/>
              <a:buNone/>
              <a:defRPr sz="11300"/>
            </a:lvl9pPr>
          </a:lstStyle>
          <a:p>
            <a:r>
              <a:t>xx%</a:t>
            </a:r>
          </a:p>
        </p:txBody>
      </p:sp>
      <p:sp>
        <p:nvSpPr>
          <p:cNvPr id="456" name="Google Shape;456;p26"/>
          <p:cNvSpPr txBox="1"/>
          <p:nvPr>
            <p:ph idx="3" type="subTitle"/>
          </p:nvPr>
        </p:nvSpPr>
        <p:spPr>
          <a:xfrm>
            <a:off x="3535183" y="2818975"/>
            <a:ext cx="2105100" cy="43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900"/>
              <a:buNone/>
              <a:defRPr sz="1400">
                <a:solidFill>
                  <a:schemeClr val="accent1"/>
                </a:solidFill>
              </a:defRPr>
            </a:lvl1pPr>
            <a:lvl2pPr lvl="1" rtl="0" algn="ctr">
              <a:lnSpc>
                <a:spcPct val="100000"/>
              </a:lnSpc>
              <a:spcBef>
                <a:spcPts val="0"/>
              </a:spcBef>
              <a:spcAft>
                <a:spcPts val="0"/>
              </a:spcAft>
              <a:buSzPts val="900"/>
              <a:buNone/>
              <a:defRPr sz="900"/>
            </a:lvl2pPr>
            <a:lvl3pPr lvl="2" rtl="0" algn="ctr">
              <a:lnSpc>
                <a:spcPct val="100000"/>
              </a:lnSpc>
              <a:spcBef>
                <a:spcPts val="0"/>
              </a:spcBef>
              <a:spcAft>
                <a:spcPts val="0"/>
              </a:spcAft>
              <a:buSzPts val="900"/>
              <a:buNone/>
              <a:defRPr sz="900"/>
            </a:lvl3pPr>
            <a:lvl4pPr lvl="3" rtl="0" algn="ctr">
              <a:lnSpc>
                <a:spcPct val="100000"/>
              </a:lnSpc>
              <a:spcBef>
                <a:spcPts val="0"/>
              </a:spcBef>
              <a:spcAft>
                <a:spcPts val="0"/>
              </a:spcAft>
              <a:buSzPts val="900"/>
              <a:buNone/>
              <a:defRPr sz="900"/>
            </a:lvl4pPr>
            <a:lvl5pPr lvl="4" rtl="0" algn="ctr">
              <a:lnSpc>
                <a:spcPct val="100000"/>
              </a:lnSpc>
              <a:spcBef>
                <a:spcPts val="0"/>
              </a:spcBef>
              <a:spcAft>
                <a:spcPts val="0"/>
              </a:spcAft>
              <a:buSzPts val="900"/>
              <a:buNone/>
              <a:defRPr sz="900"/>
            </a:lvl5pPr>
            <a:lvl6pPr lvl="5" rtl="0" algn="ctr">
              <a:lnSpc>
                <a:spcPct val="100000"/>
              </a:lnSpc>
              <a:spcBef>
                <a:spcPts val="0"/>
              </a:spcBef>
              <a:spcAft>
                <a:spcPts val="0"/>
              </a:spcAft>
              <a:buSzPts val="900"/>
              <a:buNone/>
              <a:defRPr sz="900"/>
            </a:lvl6pPr>
            <a:lvl7pPr lvl="6" rtl="0" algn="ctr">
              <a:lnSpc>
                <a:spcPct val="100000"/>
              </a:lnSpc>
              <a:spcBef>
                <a:spcPts val="0"/>
              </a:spcBef>
              <a:spcAft>
                <a:spcPts val="0"/>
              </a:spcAft>
              <a:buSzPts val="900"/>
              <a:buNone/>
              <a:defRPr sz="900"/>
            </a:lvl7pPr>
            <a:lvl8pPr lvl="7" rtl="0" algn="ctr">
              <a:lnSpc>
                <a:spcPct val="100000"/>
              </a:lnSpc>
              <a:spcBef>
                <a:spcPts val="0"/>
              </a:spcBef>
              <a:spcAft>
                <a:spcPts val="0"/>
              </a:spcAft>
              <a:buSzPts val="900"/>
              <a:buNone/>
              <a:defRPr sz="900"/>
            </a:lvl8pPr>
            <a:lvl9pPr lvl="8" rtl="0" algn="ctr">
              <a:lnSpc>
                <a:spcPct val="100000"/>
              </a:lnSpc>
              <a:spcBef>
                <a:spcPts val="0"/>
              </a:spcBef>
              <a:spcAft>
                <a:spcPts val="0"/>
              </a:spcAft>
              <a:buSzPts val="900"/>
              <a:buNone/>
              <a:defRPr sz="900"/>
            </a:lvl9pPr>
          </a:lstStyle>
          <a:p/>
        </p:txBody>
      </p:sp>
      <p:sp>
        <p:nvSpPr>
          <p:cNvPr id="457" name="Google Shape;457;p26"/>
          <p:cNvSpPr txBox="1"/>
          <p:nvPr>
            <p:ph hasCustomPrompt="1" idx="4" type="title"/>
          </p:nvPr>
        </p:nvSpPr>
        <p:spPr>
          <a:xfrm>
            <a:off x="6111706" y="1917825"/>
            <a:ext cx="2105100" cy="809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1300"/>
              <a:buNone/>
              <a:defRPr sz="5800">
                <a:solidFill>
                  <a:schemeClr val="lt1"/>
                </a:solidFill>
              </a:defRPr>
            </a:lvl1pPr>
            <a:lvl2pPr lvl="1" rtl="0" algn="ctr">
              <a:spcBef>
                <a:spcPts val="0"/>
              </a:spcBef>
              <a:spcAft>
                <a:spcPts val="0"/>
              </a:spcAft>
              <a:buSzPts val="11300"/>
              <a:buNone/>
              <a:defRPr sz="11300"/>
            </a:lvl2pPr>
            <a:lvl3pPr lvl="2" rtl="0" algn="ctr">
              <a:spcBef>
                <a:spcPts val="0"/>
              </a:spcBef>
              <a:spcAft>
                <a:spcPts val="0"/>
              </a:spcAft>
              <a:buSzPts val="11300"/>
              <a:buNone/>
              <a:defRPr sz="11300"/>
            </a:lvl3pPr>
            <a:lvl4pPr lvl="3" rtl="0" algn="ctr">
              <a:spcBef>
                <a:spcPts val="0"/>
              </a:spcBef>
              <a:spcAft>
                <a:spcPts val="0"/>
              </a:spcAft>
              <a:buSzPts val="11300"/>
              <a:buNone/>
              <a:defRPr sz="11300"/>
            </a:lvl4pPr>
            <a:lvl5pPr lvl="4" rtl="0" algn="ctr">
              <a:spcBef>
                <a:spcPts val="0"/>
              </a:spcBef>
              <a:spcAft>
                <a:spcPts val="0"/>
              </a:spcAft>
              <a:buSzPts val="11300"/>
              <a:buNone/>
              <a:defRPr sz="11300"/>
            </a:lvl5pPr>
            <a:lvl6pPr lvl="5" rtl="0" algn="ctr">
              <a:spcBef>
                <a:spcPts val="0"/>
              </a:spcBef>
              <a:spcAft>
                <a:spcPts val="0"/>
              </a:spcAft>
              <a:buSzPts val="11300"/>
              <a:buNone/>
              <a:defRPr sz="11300"/>
            </a:lvl6pPr>
            <a:lvl7pPr lvl="6" rtl="0" algn="ctr">
              <a:spcBef>
                <a:spcPts val="0"/>
              </a:spcBef>
              <a:spcAft>
                <a:spcPts val="0"/>
              </a:spcAft>
              <a:buSzPts val="11300"/>
              <a:buNone/>
              <a:defRPr sz="11300"/>
            </a:lvl7pPr>
            <a:lvl8pPr lvl="7" rtl="0" algn="ctr">
              <a:spcBef>
                <a:spcPts val="0"/>
              </a:spcBef>
              <a:spcAft>
                <a:spcPts val="0"/>
              </a:spcAft>
              <a:buSzPts val="11300"/>
              <a:buNone/>
              <a:defRPr sz="11300"/>
            </a:lvl8pPr>
            <a:lvl9pPr lvl="8" rtl="0" algn="ctr">
              <a:spcBef>
                <a:spcPts val="0"/>
              </a:spcBef>
              <a:spcAft>
                <a:spcPts val="0"/>
              </a:spcAft>
              <a:buSzPts val="11300"/>
              <a:buNone/>
              <a:defRPr sz="11300"/>
            </a:lvl9pPr>
          </a:lstStyle>
          <a:p>
            <a:r>
              <a:t>xx%</a:t>
            </a:r>
          </a:p>
        </p:txBody>
      </p:sp>
      <p:sp>
        <p:nvSpPr>
          <p:cNvPr id="458" name="Google Shape;458;p26"/>
          <p:cNvSpPr txBox="1"/>
          <p:nvPr>
            <p:ph idx="5" type="subTitle"/>
          </p:nvPr>
        </p:nvSpPr>
        <p:spPr>
          <a:xfrm>
            <a:off x="6111704" y="2818975"/>
            <a:ext cx="2105100" cy="43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900"/>
              <a:buNone/>
              <a:defRPr sz="1400">
                <a:solidFill>
                  <a:schemeClr val="accent1"/>
                </a:solidFill>
              </a:defRPr>
            </a:lvl1pPr>
            <a:lvl2pPr lvl="1" rtl="0" algn="ctr">
              <a:lnSpc>
                <a:spcPct val="100000"/>
              </a:lnSpc>
              <a:spcBef>
                <a:spcPts val="0"/>
              </a:spcBef>
              <a:spcAft>
                <a:spcPts val="0"/>
              </a:spcAft>
              <a:buSzPts val="900"/>
              <a:buNone/>
              <a:defRPr sz="900"/>
            </a:lvl2pPr>
            <a:lvl3pPr lvl="2" rtl="0" algn="ctr">
              <a:lnSpc>
                <a:spcPct val="100000"/>
              </a:lnSpc>
              <a:spcBef>
                <a:spcPts val="0"/>
              </a:spcBef>
              <a:spcAft>
                <a:spcPts val="0"/>
              </a:spcAft>
              <a:buSzPts val="900"/>
              <a:buNone/>
              <a:defRPr sz="900"/>
            </a:lvl3pPr>
            <a:lvl4pPr lvl="3" rtl="0" algn="ctr">
              <a:lnSpc>
                <a:spcPct val="100000"/>
              </a:lnSpc>
              <a:spcBef>
                <a:spcPts val="0"/>
              </a:spcBef>
              <a:spcAft>
                <a:spcPts val="0"/>
              </a:spcAft>
              <a:buSzPts val="900"/>
              <a:buNone/>
              <a:defRPr sz="900"/>
            </a:lvl4pPr>
            <a:lvl5pPr lvl="4" rtl="0" algn="ctr">
              <a:lnSpc>
                <a:spcPct val="100000"/>
              </a:lnSpc>
              <a:spcBef>
                <a:spcPts val="0"/>
              </a:spcBef>
              <a:spcAft>
                <a:spcPts val="0"/>
              </a:spcAft>
              <a:buSzPts val="900"/>
              <a:buNone/>
              <a:defRPr sz="900"/>
            </a:lvl5pPr>
            <a:lvl6pPr lvl="5" rtl="0" algn="ctr">
              <a:lnSpc>
                <a:spcPct val="100000"/>
              </a:lnSpc>
              <a:spcBef>
                <a:spcPts val="0"/>
              </a:spcBef>
              <a:spcAft>
                <a:spcPts val="0"/>
              </a:spcAft>
              <a:buSzPts val="900"/>
              <a:buNone/>
              <a:defRPr sz="900"/>
            </a:lvl6pPr>
            <a:lvl7pPr lvl="6" rtl="0" algn="ctr">
              <a:lnSpc>
                <a:spcPct val="100000"/>
              </a:lnSpc>
              <a:spcBef>
                <a:spcPts val="0"/>
              </a:spcBef>
              <a:spcAft>
                <a:spcPts val="0"/>
              </a:spcAft>
              <a:buSzPts val="900"/>
              <a:buNone/>
              <a:defRPr sz="900"/>
            </a:lvl7pPr>
            <a:lvl8pPr lvl="7" rtl="0" algn="ctr">
              <a:lnSpc>
                <a:spcPct val="100000"/>
              </a:lnSpc>
              <a:spcBef>
                <a:spcPts val="0"/>
              </a:spcBef>
              <a:spcAft>
                <a:spcPts val="0"/>
              </a:spcAft>
              <a:buSzPts val="900"/>
              <a:buNone/>
              <a:defRPr sz="900"/>
            </a:lvl8pPr>
            <a:lvl9pPr lvl="8" rtl="0" algn="ctr">
              <a:lnSpc>
                <a:spcPct val="100000"/>
              </a:lnSpc>
              <a:spcBef>
                <a:spcPts val="0"/>
              </a:spcBef>
              <a:spcAft>
                <a:spcPts val="0"/>
              </a:spcAft>
              <a:buSzPts val="900"/>
              <a:buNone/>
              <a:defRPr sz="900"/>
            </a:lvl9pPr>
          </a:lstStyle>
          <a:p/>
        </p:txBody>
      </p:sp>
      <p:grpSp>
        <p:nvGrpSpPr>
          <p:cNvPr id="459" name="Google Shape;459;p26"/>
          <p:cNvGrpSpPr/>
          <p:nvPr/>
        </p:nvGrpSpPr>
        <p:grpSpPr>
          <a:xfrm>
            <a:off x="2805606" y="-2038050"/>
            <a:ext cx="3370993" cy="3371877"/>
            <a:chOff x="6949919" y="-1142700"/>
            <a:chExt cx="3370993" cy="3371877"/>
          </a:xfrm>
        </p:grpSpPr>
        <p:grpSp>
          <p:nvGrpSpPr>
            <p:cNvPr id="460" name="Google Shape;460;p26"/>
            <p:cNvGrpSpPr/>
            <p:nvPr/>
          </p:nvGrpSpPr>
          <p:grpSpPr>
            <a:xfrm rot="8100000">
              <a:off x="6591951" y="-66783"/>
              <a:ext cx="3167166" cy="299397"/>
              <a:chOff x="-304800" y="4182975"/>
              <a:chExt cx="3167197" cy="299400"/>
            </a:xfrm>
          </p:grpSpPr>
          <p:sp>
            <p:nvSpPr>
              <p:cNvPr id="461" name="Google Shape;461;p26"/>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6"/>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 name="Google Shape;463;p26"/>
            <p:cNvGrpSpPr/>
            <p:nvPr/>
          </p:nvGrpSpPr>
          <p:grpSpPr>
            <a:xfrm rot="8100000">
              <a:off x="7205126" y="-66783"/>
              <a:ext cx="3167166" cy="299397"/>
              <a:chOff x="-304800" y="4182975"/>
              <a:chExt cx="3167197" cy="299400"/>
            </a:xfrm>
          </p:grpSpPr>
          <p:sp>
            <p:nvSpPr>
              <p:cNvPr id="464" name="Google Shape;464;p26"/>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6"/>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6" name="Google Shape;466;p26"/>
            <p:cNvSpPr/>
            <p:nvPr/>
          </p:nvSpPr>
          <p:spPr>
            <a:xfrm rot="8100000">
              <a:off x="7243633" y="710788"/>
              <a:ext cx="2762808" cy="29953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6"/>
            <p:cNvSpPr/>
            <p:nvPr/>
          </p:nvSpPr>
          <p:spPr>
            <a:xfrm rot="8100000">
              <a:off x="8691136" y="1254041"/>
              <a:ext cx="1226123" cy="29953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8" name="Google Shape;468;p26"/>
            <p:cNvGrpSpPr/>
            <p:nvPr/>
          </p:nvGrpSpPr>
          <p:grpSpPr>
            <a:xfrm rot="8100000">
              <a:off x="7511714" y="853864"/>
              <a:ext cx="3167166" cy="299397"/>
              <a:chOff x="-304800" y="4182975"/>
              <a:chExt cx="3167197" cy="299400"/>
            </a:xfrm>
          </p:grpSpPr>
          <p:sp>
            <p:nvSpPr>
              <p:cNvPr id="469" name="Google Shape;469;p26"/>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6"/>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71" name="Google Shape;471;p26"/>
          <p:cNvGrpSpPr/>
          <p:nvPr/>
        </p:nvGrpSpPr>
        <p:grpSpPr>
          <a:xfrm>
            <a:off x="2886506" y="3962700"/>
            <a:ext cx="3370993" cy="3371877"/>
            <a:chOff x="6949919" y="-1142700"/>
            <a:chExt cx="3370993" cy="3371877"/>
          </a:xfrm>
        </p:grpSpPr>
        <p:grpSp>
          <p:nvGrpSpPr>
            <p:cNvPr id="472" name="Google Shape;472;p26"/>
            <p:cNvGrpSpPr/>
            <p:nvPr/>
          </p:nvGrpSpPr>
          <p:grpSpPr>
            <a:xfrm rot="8100000">
              <a:off x="6591951" y="-66783"/>
              <a:ext cx="3167166" cy="299397"/>
              <a:chOff x="-304800" y="4182975"/>
              <a:chExt cx="3167197" cy="299400"/>
            </a:xfrm>
          </p:grpSpPr>
          <p:sp>
            <p:nvSpPr>
              <p:cNvPr id="473" name="Google Shape;473;p26"/>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6"/>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5" name="Google Shape;475;p26"/>
            <p:cNvGrpSpPr/>
            <p:nvPr/>
          </p:nvGrpSpPr>
          <p:grpSpPr>
            <a:xfrm rot="8100000">
              <a:off x="7205126" y="-66783"/>
              <a:ext cx="3167166" cy="299397"/>
              <a:chOff x="-304800" y="4182975"/>
              <a:chExt cx="3167197" cy="299400"/>
            </a:xfrm>
          </p:grpSpPr>
          <p:sp>
            <p:nvSpPr>
              <p:cNvPr id="476" name="Google Shape;476;p26"/>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6"/>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26"/>
            <p:cNvSpPr/>
            <p:nvPr/>
          </p:nvSpPr>
          <p:spPr>
            <a:xfrm rot="8100000">
              <a:off x="7243633" y="710788"/>
              <a:ext cx="2762808" cy="29953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6"/>
            <p:cNvSpPr/>
            <p:nvPr/>
          </p:nvSpPr>
          <p:spPr>
            <a:xfrm rot="8100000">
              <a:off x="8691136" y="1254041"/>
              <a:ext cx="1226123" cy="29953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0" name="Google Shape;480;p26"/>
            <p:cNvGrpSpPr/>
            <p:nvPr/>
          </p:nvGrpSpPr>
          <p:grpSpPr>
            <a:xfrm rot="8100000">
              <a:off x="7511714" y="853864"/>
              <a:ext cx="3167166" cy="299397"/>
              <a:chOff x="-304800" y="4182975"/>
              <a:chExt cx="3167197" cy="299400"/>
            </a:xfrm>
          </p:grpSpPr>
          <p:sp>
            <p:nvSpPr>
              <p:cNvPr id="481" name="Google Shape;481;p26"/>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6"/>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5_1_1">
    <p:bg>
      <p:bgPr>
        <a:solidFill>
          <a:schemeClr val="accent3"/>
        </a:solidFill>
      </p:bgPr>
    </p:bg>
    <p:spTree>
      <p:nvGrpSpPr>
        <p:cNvPr id="483" name="Shape 483"/>
        <p:cNvGrpSpPr/>
        <p:nvPr/>
      </p:nvGrpSpPr>
      <p:grpSpPr>
        <a:xfrm>
          <a:off x="0" y="0"/>
          <a:ext cx="0" cy="0"/>
          <a:chOff x="0" y="0"/>
          <a:chExt cx="0" cy="0"/>
        </a:xfrm>
      </p:grpSpPr>
      <p:sp>
        <p:nvSpPr>
          <p:cNvPr id="484" name="Google Shape;484;p27"/>
          <p:cNvSpPr txBox="1"/>
          <p:nvPr>
            <p:ph hasCustomPrompt="1" type="title"/>
          </p:nvPr>
        </p:nvSpPr>
        <p:spPr>
          <a:xfrm>
            <a:off x="3000900" y="790975"/>
            <a:ext cx="3142200" cy="54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1300"/>
              <a:buNone/>
              <a:defRPr sz="4900">
                <a:solidFill>
                  <a:schemeClr val="lt2"/>
                </a:solidFill>
              </a:defRPr>
            </a:lvl1pPr>
            <a:lvl2pPr lvl="1" rtl="0" algn="ctr">
              <a:spcBef>
                <a:spcPts val="0"/>
              </a:spcBef>
              <a:spcAft>
                <a:spcPts val="0"/>
              </a:spcAft>
              <a:buSzPts val="11300"/>
              <a:buNone/>
              <a:defRPr sz="11300"/>
            </a:lvl2pPr>
            <a:lvl3pPr lvl="2" rtl="0" algn="ctr">
              <a:spcBef>
                <a:spcPts val="0"/>
              </a:spcBef>
              <a:spcAft>
                <a:spcPts val="0"/>
              </a:spcAft>
              <a:buSzPts val="11300"/>
              <a:buNone/>
              <a:defRPr sz="11300"/>
            </a:lvl3pPr>
            <a:lvl4pPr lvl="3" rtl="0" algn="ctr">
              <a:spcBef>
                <a:spcPts val="0"/>
              </a:spcBef>
              <a:spcAft>
                <a:spcPts val="0"/>
              </a:spcAft>
              <a:buSzPts val="11300"/>
              <a:buNone/>
              <a:defRPr sz="11300"/>
            </a:lvl4pPr>
            <a:lvl5pPr lvl="4" rtl="0" algn="ctr">
              <a:spcBef>
                <a:spcPts val="0"/>
              </a:spcBef>
              <a:spcAft>
                <a:spcPts val="0"/>
              </a:spcAft>
              <a:buSzPts val="11300"/>
              <a:buNone/>
              <a:defRPr sz="11300"/>
            </a:lvl5pPr>
            <a:lvl6pPr lvl="5" rtl="0" algn="ctr">
              <a:spcBef>
                <a:spcPts val="0"/>
              </a:spcBef>
              <a:spcAft>
                <a:spcPts val="0"/>
              </a:spcAft>
              <a:buSzPts val="11300"/>
              <a:buNone/>
              <a:defRPr sz="11300"/>
            </a:lvl6pPr>
            <a:lvl7pPr lvl="6" rtl="0" algn="ctr">
              <a:spcBef>
                <a:spcPts val="0"/>
              </a:spcBef>
              <a:spcAft>
                <a:spcPts val="0"/>
              </a:spcAft>
              <a:buSzPts val="11300"/>
              <a:buNone/>
              <a:defRPr sz="11300"/>
            </a:lvl7pPr>
            <a:lvl8pPr lvl="7" rtl="0" algn="ctr">
              <a:spcBef>
                <a:spcPts val="0"/>
              </a:spcBef>
              <a:spcAft>
                <a:spcPts val="0"/>
              </a:spcAft>
              <a:buSzPts val="11300"/>
              <a:buNone/>
              <a:defRPr sz="11300"/>
            </a:lvl8pPr>
            <a:lvl9pPr lvl="8" rtl="0" algn="ctr">
              <a:spcBef>
                <a:spcPts val="0"/>
              </a:spcBef>
              <a:spcAft>
                <a:spcPts val="0"/>
              </a:spcAft>
              <a:buSzPts val="11300"/>
              <a:buNone/>
              <a:defRPr sz="11300"/>
            </a:lvl9pPr>
          </a:lstStyle>
          <a:p>
            <a:r>
              <a:t>xx%</a:t>
            </a:r>
          </a:p>
        </p:txBody>
      </p:sp>
      <p:sp>
        <p:nvSpPr>
          <p:cNvPr id="485" name="Google Shape;485;p27"/>
          <p:cNvSpPr txBox="1"/>
          <p:nvPr>
            <p:ph idx="1" type="subTitle"/>
          </p:nvPr>
        </p:nvSpPr>
        <p:spPr>
          <a:xfrm>
            <a:off x="3387300" y="1337025"/>
            <a:ext cx="2369400" cy="5457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900"/>
              <a:buNone/>
              <a:defRPr sz="1400"/>
            </a:lvl1pPr>
            <a:lvl2pPr lvl="1" rtl="0" algn="ctr">
              <a:lnSpc>
                <a:spcPct val="100000"/>
              </a:lnSpc>
              <a:spcBef>
                <a:spcPts val="0"/>
              </a:spcBef>
              <a:spcAft>
                <a:spcPts val="0"/>
              </a:spcAft>
              <a:buSzPts val="900"/>
              <a:buNone/>
              <a:defRPr sz="900"/>
            </a:lvl2pPr>
            <a:lvl3pPr lvl="2" rtl="0" algn="ctr">
              <a:lnSpc>
                <a:spcPct val="100000"/>
              </a:lnSpc>
              <a:spcBef>
                <a:spcPts val="0"/>
              </a:spcBef>
              <a:spcAft>
                <a:spcPts val="0"/>
              </a:spcAft>
              <a:buSzPts val="900"/>
              <a:buNone/>
              <a:defRPr sz="900"/>
            </a:lvl3pPr>
            <a:lvl4pPr lvl="3" rtl="0" algn="ctr">
              <a:lnSpc>
                <a:spcPct val="100000"/>
              </a:lnSpc>
              <a:spcBef>
                <a:spcPts val="0"/>
              </a:spcBef>
              <a:spcAft>
                <a:spcPts val="0"/>
              </a:spcAft>
              <a:buSzPts val="900"/>
              <a:buNone/>
              <a:defRPr sz="900"/>
            </a:lvl4pPr>
            <a:lvl5pPr lvl="4" rtl="0" algn="ctr">
              <a:lnSpc>
                <a:spcPct val="100000"/>
              </a:lnSpc>
              <a:spcBef>
                <a:spcPts val="0"/>
              </a:spcBef>
              <a:spcAft>
                <a:spcPts val="0"/>
              </a:spcAft>
              <a:buSzPts val="900"/>
              <a:buNone/>
              <a:defRPr sz="900"/>
            </a:lvl5pPr>
            <a:lvl6pPr lvl="5" rtl="0" algn="ctr">
              <a:lnSpc>
                <a:spcPct val="100000"/>
              </a:lnSpc>
              <a:spcBef>
                <a:spcPts val="0"/>
              </a:spcBef>
              <a:spcAft>
                <a:spcPts val="0"/>
              </a:spcAft>
              <a:buSzPts val="900"/>
              <a:buNone/>
              <a:defRPr sz="900"/>
            </a:lvl6pPr>
            <a:lvl7pPr lvl="6" rtl="0" algn="ctr">
              <a:lnSpc>
                <a:spcPct val="100000"/>
              </a:lnSpc>
              <a:spcBef>
                <a:spcPts val="0"/>
              </a:spcBef>
              <a:spcAft>
                <a:spcPts val="0"/>
              </a:spcAft>
              <a:buSzPts val="900"/>
              <a:buNone/>
              <a:defRPr sz="900"/>
            </a:lvl7pPr>
            <a:lvl8pPr lvl="7" rtl="0" algn="ctr">
              <a:lnSpc>
                <a:spcPct val="100000"/>
              </a:lnSpc>
              <a:spcBef>
                <a:spcPts val="0"/>
              </a:spcBef>
              <a:spcAft>
                <a:spcPts val="0"/>
              </a:spcAft>
              <a:buSzPts val="900"/>
              <a:buNone/>
              <a:defRPr sz="900"/>
            </a:lvl8pPr>
            <a:lvl9pPr lvl="8" rtl="0" algn="ctr">
              <a:lnSpc>
                <a:spcPct val="100000"/>
              </a:lnSpc>
              <a:spcBef>
                <a:spcPts val="0"/>
              </a:spcBef>
              <a:spcAft>
                <a:spcPts val="0"/>
              </a:spcAft>
              <a:buSzPts val="900"/>
              <a:buNone/>
              <a:defRPr sz="900"/>
            </a:lvl9pPr>
          </a:lstStyle>
          <a:p/>
        </p:txBody>
      </p:sp>
      <p:sp>
        <p:nvSpPr>
          <p:cNvPr id="486" name="Google Shape;486;p27"/>
          <p:cNvSpPr txBox="1"/>
          <p:nvPr>
            <p:ph hasCustomPrompt="1" idx="2" type="title"/>
          </p:nvPr>
        </p:nvSpPr>
        <p:spPr>
          <a:xfrm>
            <a:off x="767950" y="3364775"/>
            <a:ext cx="2324100" cy="545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1300"/>
              <a:buNone/>
              <a:defRPr sz="4200">
                <a:solidFill>
                  <a:schemeClr val="lt2"/>
                </a:solidFill>
              </a:defRPr>
            </a:lvl1pPr>
            <a:lvl2pPr lvl="1" rtl="0" algn="ctr">
              <a:spcBef>
                <a:spcPts val="0"/>
              </a:spcBef>
              <a:spcAft>
                <a:spcPts val="0"/>
              </a:spcAft>
              <a:buSzPts val="11300"/>
              <a:buNone/>
              <a:defRPr sz="11300"/>
            </a:lvl2pPr>
            <a:lvl3pPr lvl="2" rtl="0" algn="ctr">
              <a:spcBef>
                <a:spcPts val="0"/>
              </a:spcBef>
              <a:spcAft>
                <a:spcPts val="0"/>
              </a:spcAft>
              <a:buSzPts val="11300"/>
              <a:buNone/>
              <a:defRPr sz="11300"/>
            </a:lvl3pPr>
            <a:lvl4pPr lvl="3" rtl="0" algn="ctr">
              <a:spcBef>
                <a:spcPts val="0"/>
              </a:spcBef>
              <a:spcAft>
                <a:spcPts val="0"/>
              </a:spcAft>
              <a:buSzPts val="11300"/>
              <a:buNone/>
              <a:defRPr sz="11300"/>
            </a:lvl4pPr>
            <a:lvl5pPr lvl="4" rtl="0" algn="ctr">
              <a:spcBef>
                <a:spcPts val="0"/>
              </a:spcBef>
              <a:spcAft>
                <a:spcPts val="0"/>
              </a:spcAft>
              <a:buSzPts val="11300"/>
              <a:buNone/>
              <a:defRPr sz="11300"/>
            </a:lvl5pPr>
            <a:lvl6pPr lvl="5" rtl="0" algn="ctr">
              <a:spcBef>
                <a:spcPts val="0"/>
              </a:spcBef>
              <a:spcAft>
                <a:spcPts val="0"/>
              </a:spcAft>
              <a:buSzPts val="11300"/>
              <a:buNone/>
              <a:defRPr sz="11300"/>
            </a:lvl6pPr>
            <a:lvl7pPr lvl="6" rtl="0" algn="ctr">
              <a:spcBef>
                <a:spcPts val="0"/>
              </a:spcBef>
              <a:spcAft>
                <a:spcPts val="0"/>
              </a:spcAft>
              <a:buSzPts val="11300"/>
              <a:buNone/>
              <a:defRPr sz="11300"/>
            </a:lvl7pPr>
            <a:lvl8pPr lvl="7" rtl="0" algn="ctr">
              <a:spcBef>
                <a:spcPts val="0"/>
              </a:spcBef>
              <a:spcAft>
                <a:spcPts val="0"/>
              </a:spcAft>
              <a:buSzPts val="11300"/>
              <a:buNone/>
              <a:defRPr sz="11300"/>
            </a:lvl8pPr>
            <a:lvl9pPr lvl="8" rtl="0" algn="ctr">
              <a:spcBef>
                <a:spcPts val="0"/>
              </a:spcBef>
              <a:spcAft>
                <a:spcPts val="0"/>
              </a:spcAft>
              <a:buSzPts val="11300"/>
              <a:buNone/>
              <a:defRPr sz="11300"/>
            </a:lvl9pPr>
          </a:lstStyle>
          <a:p>
            <a:r>
              <a:t>xx%</a:t>
            </a:r>
          </a:p>
        </p:txBody>
      </p:sp>
      <p:sp>
        <p:nvSpPr>
          <p:cNvPr id="487" name="Google Shape;487;p27"/>
          <p:cNvSpPr txBox="1"/>
          <p:nvPr>
            <p:ph idx="3" type="subTitle"/>
          </p:nvPr>
        </p:nvSpPr>
        <p:spPr>
          <a:xfrm>
            <a:off x="1416050" y="3914975"/>
            <a:ext cx="1676100" cy="396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900"/>
              <a:buNone/>
              <a:defRPr sz="1300"/>
            </a:lvl1pPr>
            <a:lvl2pPr lvl="1" rtl="0" algn="ctr">
              <a:lnSpc>
                <a:spcPct val="100000"/>
              </a:lnSpc>
              <a:spcBef>
                <a:spcPts val="0"/>
              </a:spcBef>
              <a:spcAft>
                <a:spcPts val="0"/>
              </a:spcAft>
              <a:buSzPts val="900"/>
              <a:buNone/>
              <a:defRPr sz="900"/>
            </a:lvl2pPr>
            <a:lvl3pPr lvl="2" rtl="0" algn="ctr">
              <a:lnSpc>
                <a:spcPct val="100000"/>
              </a:lnSpc>
              <a:spcBef>
                <a:spcPts val="0"/>
              </a:spcBef>
              <a:spcAft>
                <a:spcPts val="0"/>
              </a:spcAft>
              <a:buSzPts val="900"/>
              <a:buNone/>
              <a:defRPr sz="900"/>
            </a:lvl3pPr>
            <a:lvl4pPr lvl="3" rtl="0" algn="ctr">
              <a:lnSpc>
                <a:spcPct val="100000"/>
              </a:lnSpc>
              <a:spcBef>
                <a:spcPts val="0"/>
              </a:spcBef>
              <a:spcAft>
                <a:spcPts val="0"/>
              </a:spcAft>
              <a:buSzPts val="900"/>
              <a:buNone/>
              <a:defRPr sz="900"/>
            </a:lvl4pPr>
            <a:lvl5pPr lvl="4" rtl="0" algn="ctr">
              <a:lnSpc>
                <a:spcPct val="100000"/>
              </a:lnSpc>
              <a:spcBef>
                <a:spcPts val="0"/>
              </a:spcBef>
              <a:spcAft>
                <a:spcPts val="0"/>
              </a:spcAft>
              <a:buSzPts val="900"/>
              <a:buNone/>
              <a:defRPr sz="900"/>
            </a:lvl5pPr>
            <a:lvl6pPr lvl="5" rtl="0" algn="ctr">
              <a:lnSpc>
                <a:spcPct val="100000"/>
              </a:lnSpc>
              <a:spcBef>
                <a:spcPts val="0"/>
              </a:spcBef>
              <a:spcAft>
                <a:spcPts val="0"/>
              </a:spcAft>
              <a:buSzPts val="900"/>
              <a:buNone/>
              <a:defRPr sz="900"/>
            </a:lvl6pPr>
            <a:lvl7pPr lvl="6" rtl="0" algn="ctr">
              <a:lnSpc>
                <a:spcPct val="100000"/>
              </a:lnSpc>
              <a:spcBef>
                <a:spcPts val="0"/>
              </a:spcBef>
              <a:spcAft>
                <a:spcPts val="0"/>
              </a:spcAft>
              <a:buSzPts val="900"/>
              <a:buNone/>
              <a:defRPr sz="900"/>
            </a:lvl7pPr>
            <a:lvl8pPr lvl="7" rtl="0" algn="ctr">
              <a:lnSpc>
                <a:spcPct val="100000"/>
              </a:lnSpc>
              <a:spcBef>
                <a:spcPts val="0"/>
              </a:spcBef>
              <a:spcAft>
                <a:spcPts val="0"/>
              </a:spcAft>
              <a:buSzPts val="900"/>
              <a:buNone/>
              <a:defRPr sz="900"/>
            </a:lvl8pPr>
            <a:lvl9pPr lvl="8" rtl="0" algn="ctr">
              <a:lnSpc>
                <a:spcPct val="100000"/>
              </a:lnSpc>
              <a:spcBef>
                <a:spcPts val="0"/>
              </a:spcBef>
              <a:spcAft>
                <a:spcPts val="0"/>
              </a:spcAft>
              <a:buSzPts val="900"/>
              <a:buNone/>
              <a:defRPr sz="900"/>
            </a:lvl9pPr>
          </a:lstStyle>
          <a:p/>
        </p:txBody>
      </p:sp>
      <p:sp>
        <p:nvSpPr>
          <p:cNvPr id="488" name="Google Shape;488;p27"/>
          <p:cNvSpPr txBox="1"/>
          <p:nvPr>
            <p:ph hasCustomPrompt="1" idx="4" type="title"/>
          </p:nvPr>
        </p:nvSpPr>
        <p:spPr>
          <a:xfrm>
            <a:off x="6188075" y="3366975"/>
            <a:ext cx="2324100" cy="545700"/>
          </a:xfrm>
          <a:prstGeom prst="rect">
            <a:avLst/>
          </a:prstGeom>
        </p:spPr>
        <p:txBody>
          <a:bodyPr anchorCtr="0" anchor="ctr" bIns="91425" lIns="91425" spcFirstLastPara="1" rIns="91425" wrap="square" tIns="91425">
            <a:noAutofit/>
          </a:bodyPr>
          <a:lstStyle>
            <a:lvl1pPr lvl="0" rtl="0">
              <a:spcBef>
                <a:spcPts val="0"/>
              </a:spcBef>
              <a:spcAft>
                <a:spcPts val="0"/>
              </a:spcAft>
              <a:buSzPts val="11300"/>
              <a:buNone/>
              <a:defRPr sz="4200">
                <a:solidFill>
                  <a:schemeClr val="lt2"/>
                </a:solidFill>
              </a:defRPr>
            </a:lvl1pPr>
            <a:lvl2pPr lvl="1" rtl="0" algn="ctr">
              <a:spcBef>
                <a:spcPts val="0"/>
              </a:spcBef>
              <a:spcAft>
                <a:spcPts val="0"/>
              </a:spcAft>
              <a:buSzPts val="11300"/>
              <a:buNone/>
              <a:defRPr sz="11300"/>
            </a:lvl2pPr>
            <a:lvl3pPr lvl="2" rtl="0" algn="ctr">
              <a:spcBef>
                <a:spcPts val="0"/>
              </a:spcBef>
              <a:spcAft>
                <a:spcPts val="0"/>
              </a:spcAft>
              <a:buSzPts val="11300"/>
              <a:buNone/>
              <a:defRPr sz="11300"/>
            </a:lvl3pPr>
            <a:lvl4pPr lvl="3" rtl="0" algn="ctr">
              <a:spcBef>
                <a:spcPts val="0"/>
              </a:spcBef>
              <a:spcAft>
                <a:spcPts val="0"/>
              </a:spcAft>
              <a:buSzPts val="11300"/>
              <a:buNone/>
              <a:defRPr sz="11300"/>
            </a:lvl4pPr>
            <a:lvl5pPr lvl="4" rtl="0" algn="ctr">
              <a:spcBef>
                <a:spcPts val="0"/>
              </a:spcBef>
              <a:spcAft>
                <a:spcPts val="0"/>
              </a:spcAft>
              <a:buSzPts val="11300"/>
              <a:buNone/>
              <a:defRPr sz="11300"/>
            </a:lvl5pPr>
            <a:lvl6pPr lvl="5" rtl="0" algn="ctr">
              <a:spcBef>
                <a:spcPts val="0"/>
              </a:spcBef>
              <a:spcAft>
                <a:spcPts val="0"/>
              </a:spcAft>
              <a:buSzPts val="11300"/>
              <a:buNone/>
              <a:defRPr sz="11300"/>
            </a:lvl6pPr>
            <a:lvl7pPr lvl="6" rtl="0" algn="ctr">
              <a:spcBef>
                <a:spcPts val="0"/>
              </a:spcBef>
              <a:spcAft>
                <a:spcPts val="0"/>
              </a:spcAft>
              <a:buSzPts val="11300"/>
              <a:buNone/>
              <a:defRPr sz="11300"/>
            </a:lvl7pPr>
            <a:lvl8pPr lvl="7" rtl="0" algn="ctr">
              <a:spcBef>
                <a:spcPts val="0"/>
              </a:spcBef>
              <a:spcAft>
                <a:spcPts val="0"/>
              </a:spcAft>
              <a:buSzPts val="11300"/>
              <a:buNone/>
              <a:defRPr sz="11300"/>
            </a:lvl8pPr>
            <a:lvl9pPr lvl="8" rtl="0" algn="ctr">
              <a:spcBef>
                <a:spcPts val="0"/>
              </a:spcBef>
              <a:spcAft>
                <a:spcPts val="0"/>
              </a:spcAft>
              <a:buSzPts val="11300"/>
              <a:buNone/>
              <a:defRPr sz="11300"/>
            </a:lvl9pPr>
          </a:lstStyle>
          <a:p>
            <a:r>
              <a:t>xx%</a:t>
            </a:r>
          </a:p>
        </p:txBody>
      </p:sp>
      <p:sp>
        <p:nvSpPr>
          <p:cNvPr id="489" name="Google Shape;489;p27"/>
          <p:cNvSpPr txBox="1"/>
          <p:nvPr>
            <p:ph idx="5" type="subTitle"/>
          </p:nvPr>
        </p:nvSpPr>
        <p:spPr>
          <a:xfrm>
            <a:off x="6188075" y="3912750"/>
            <a:ext cx="1676100" cy="396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900"/>
              <a:buNone/>
              <a:defRPr sz="1300"/>
            </a:lvl1pPr>
            <a:lvl2pPr lvl="1" rtl="0" algn="ctr">
              <a:lnSpc>
                <a:spcPct val="100000"/>
              </a:lnSpc>
              <a:spcBef>
                <a:spcPts val="0"/>
              </a:spcBef>
              <a:spcAft>
                <a:spcPts val="0"/>
              </a:spcAft>
              <a:buSzPts val="900"/>
              <a:buNone/>
              <a:defRPr sz="900"/>
            </a:lvl2pPr>
            <a:lvl3pPr lvl="2" rtl="0" algn="ctr">
              <a:lnSpc>
                <a:spcPct val="100000"/>
              </a:lnSpc>
              <a:spcBef>
                <a:spcPts val="0"/>
              </a:spcBef>
              <a:spcAft>
                <a:spcPts val="0"/>
              </a:spcAft>
              <a:buSzPts val="900"/>
              <a:buNone/>
              <a:defRPr sz="900"/>
            </a:lvl3pPr>
            <a:lvl4pPr lvl="3" rtl="0" algn="ctr">
              <a:lnSpc>
                <a:spcPct val="100000"/>
              </a:lnSpc>
              <a:spcBef>
                <a:spcPts val="0"/>
              </a:spcBef>
              <a:spcAft>
                <a:spcPts val="0"/>
              </a:spcAft>
              <a:buSzPts val="900"/>
              <a:buNone/>
              <a:defRPr sz="900"/>
            </a:lvl4pPr>
            <a:lvl5pPr lvl="4" rtl="0" algn="ctr">
              <a:lnSpc>
                <a:spcPct val="100000"/>
              </a:lnSpc>
              <a:spcBef>
                <a:spcPts val="0"/>
              </a:spcBef>
              <a:spcAft>
                <a:spcPts val="0"/>
              </a:spcAft>
              <a:buSzPts val="900"/>
              <a:buNone/>
              <a:defRPr sz="900"/>
            </a:lvl5pPr>
            <a:lvl6pPr lvl="5" rtl="0" algn="ctr">
              <a:lnSpc>
                <a:spcPct val="100000"/>
              </a:lnSpc>
              <a:spcBef>
                <a:spcPts val="0"/>
              </a:spcBef>
              <a:spcAft>
                <a:spcPts val="0"/>
              </a:spcAft>
              <a:buSzPts val="900"/>
              <a:buNone/>
              <a:defRPr sz="900"/>
            </a:lvl6pPr>
            <a:lvl7pPr lvl="6" rtl="0" algn="ctr">
              <a:lnSpc>
                <a:spcPct val="100000"/>
              </a:lnSpc>
              <a:spcBef>
                <a:spcPts val="0"/>
              </a:spcBef>
              <a:spcAft>
                <a:spcPts val="0"/>
              </a:spcAft>
              <a:buSzPts val="900"/>
              <a:buNone/>
              <a:defRPr sz="900"/>
            </a:lvl7pPr>
            <a:lvl8pPr lvl="7" rtl="0" algn="ctr">
              <a:lnSpc>
                <a:spcPct val="100000"/>
              </a:lnSpc>
              <a:spcBef>
                <a:spcPts val="0"/>
              </a:spcBef>
              <a:spcAft>
                <a:spcPts val="0"/>
              </a:spcAft>
              <a:buSzPts val="900"/>
              <a:buNone/>
              <a:defRPr sz="900"/>
            </a:lvl8pPr>
            <a:lvl9pPr lvl="8" rtl="0" algn="ctr">
              <a:lnSpc>
                <a:spcPct val="100000"/>
              </a:lnSpc>
              <a:spcBef>
                <a:spcPts val="0"/>
              </a:spcBef>
              <a:spcAft>
                <a:spcPts val="0"/>
              </a:spcAft>
              <a:buSzPts val="900"/>
              <a:buNone/>
              <a:defRPr sz="900"/>
            </a:lvl9pPr>
          </a:lstStyle>
          <a:p/>
        </p:txBody>
      </p:sp>
      <p:grpSp>
        <p:nvGrpSpPr>
          <p:cNvPr id="490" name="Google Shape;490;p27"/>
          <p:cNvGrpSpPr/>
          <p:nvPr/>
        </p:nvGrpSpPr>
        <p:grpSpPr>
          <a:xfrm rot="8100000">
            <a:off x="-1705774" y="2308342"/>
            <a:ext cx="3167166" cy="299397"/>
            <a:chOff x="-304800" y="4182975"/>
            <a:chExt cx="3167197" cy="299400"/>
          </a:xfrm>
        </p:grpSpPr>
        <p:sp>
          <p:nvSpPr>
            <p:cNvPr id="491" name="Google Shape;491;p27"/>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7"/>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27"/>
          <p:cNvGrpSpPr/>
          <p:nvPr/>
        </p:nvGrpSpPr>
        <p:grpSpPr>
          <a:xfrm rot="8100000">
            <a:off x="-1092599" y="2308342"/>
            <a:ext cx="3167166" cy="299397"/>
            <a:chOff x="-304800" y="4182975"/>
            <a:chExt cx="3167197" cy="299400"/>
          </a:xfrm>
        </p:grpSpPr>
        <p:sp>
          <p:nvSpPr>
            <p:cNvPr id="494" name="Google Shape;494;p27"/>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7"/>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6" name="Google Shape;496;p27"/>
          <p:cNvSpPr/>
          <p:nvPr/>
        </p:nvSpPr>
        <p:spPr>
          <a:xfrm rot="8100000">
            <a:off x="7243633" y="710788"/>
            <a:ext cx="2762808" cy="29953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7"/>
          <p:cNvSpPr/>
          <p:nvPr/>
        </p:nvSpPr>
        <p:spPr>
          <a:xfrm rot="8100000">
            <a:off x="8691136" y="1254041"/>
            <a:ext cx="1226123" cy="29953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8" name="Google Shape;498;p27"/>
          <p:cNvGrpSpPr/>
          <p:nvPr/>
        </p:nvGrpSpPr>
        <p:grpSpPr>
          <a:xfrm rot="8100000">
            <a:off x="7511714" y="853864"/>
            <a:ext cx="3167166" cy="299397"/>
            <a:chOff x="-304800" y="4182975"/>
            <a:chExt cx="3167197" cy="299400"/>
          </a:xfrm>
        </p:grpSpPr>
        <p:sp>
          <p:nvSpPr>
            <p:cNvPr id="499" name="Google Shape;499;p27"/>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7"/>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22">
    <p:spTree>
      <p:nvGrpSpPr>
        <p:cNvPr id="501" name="Shape 501"/>
        <p:cNvGrpSpPr/>
        <p:nvPr/>
      </p:nvGrpSpPr>
      <p:grpSpPr>
        <a:xfrm>
          <a:off x="0" y="0"/>
          <a:ext cx="0" cy="0"/>
          <a:chOff x="0" y="0"/>
          <a:chExt cx="0" cy="0"/>
        </a:xfrm>
      </p:grpSpPr>
      <p:sp>
        <p:nvSpPr>
          <p:cNvPr id="502" name="Google Shape;502;p28"/>
          <p:cNvSpPr txBox="1"/>
          <p:nvPr>
            <p:ph type="title"/>
          </p:nvPr>
        </p:nvSpPr>
        <p:spPr>
          <a:xfrm>
            <a:off x="4491100" y="2422525"/>
            <a:ext cx="3935100" cy="797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Font typeface="Rubik Black"/>
              <a:buNone/>
              <a:defRPr b="0" sz="2300">
                <a:latin typeface="Rubik Black"/>
                <a:ea typeface="Rubik Black"/>
                <a:cs typeface="Rubik Black"/>
                <a:sym typeface="Rubik Black"/>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grpSp>
        <p:nvGrpSpPr>
          <p:cNvPr id="503" name="Google Shape;503;p28"/>
          <p:cNvGrpSpPr/>
          <p:nvPr/>
        </p:nvGrpSpPr>
        <p:grpSpPr>
          <a:xfrm>
            <a:off x="6949919" y="-1142700"/>
            <a:ext cx="3370993" cy="3371877"/>
            <a:chOff x="6949919" y="-1142700"/>
            <a:chExt cx="3370993" cy="3371877"/>
          </a:xfrm>
        </p:grpSpPr>
        <p:grpSp>
          <p:nvGrpSpPr>
            <p:cNvPr id="504" name="Google Shape;504;p28"/>
            <p:cNvGrpSpPr/>
            <p:nvPr/>
          </p:nvGrpSpPr>
          <p:grpSpPr>
            <a:xfrm rot="8100000">
              <a:off x="6591951" y="-66783"/>
              <a:ext cx="3167166" cy="299397"/>
              <a:chOff x="-304800" y="4182975"/>
              <a:chExt cx="3167197" cy="299400"/>
            </a:xfrm>
          </p:grpSpPr>
          <p:sp>
            <p:nvSpPr>
              <p:cNvPr id="505" name="Google Shape;505;p28"/>
              <p:cNvSpPr/>
              <p:nvPr/>
            </p:nvSpPr>
            <p:spPr>
              <a:xfrm>
                <a:off x="2539597" y="4182975"/>
                <a:ext cx="322800" cy="29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8"/>
              <p:cNvSpPr/>
              <p:nvPr/>
            </p:nvSpPr>
            <p:spPr>
              <a:xfrm>
                <a:off x="-304800" y="4182975"/>
                <a:ext cx="2763000" cy="29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7" name="Google Shape;507;p28"/>
            <p:cNvGrpSpPr/>
            <p:nvPr/>
          </p:nvGrpSpPr>
          <p:grpSpPr>
            <a:xfrm rot="8100000">
              <a:off x="7205126" y="-66783"/>
              <a:ext cx="3167166" cy="299397"/>
              <a:chOff x="-304800" y="4182975"/>
              <a:chExt cx="3167197" cy="299400"/>
            </a:xfrm>
          </p:grpSpPr>
          <p:sp>
            <p:nvSpPr>
              <p:cNvPr id="508" name="Google Shape;508;p28"/>
              <p:cNvSpPr/>
              <p:nvPr/>
            </p:nvSpPr>
            <p:spPr>
              <a:xfrm>
                <a:off x="2539597" y="4182975"/>
                <a:ext cx="322800" cy="29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8"/>
              <p:cNvSpPr/>
              <p:nvPr/>
            </p:nvSpPr>
            <p:spPr>
              <a:xfrm>
                <a:off x="-304800" y="4182975"/>
                <a:ext cx="2763000" cy="29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0" name="Google Shape;510;p28"/>
            <p:cNvSpPr/>
            <p:nvPr/>
          </p:nvSpPr>
          <p:spPr>
            <a:xfrm rot="8100000">
              <a:off x="7243633" y="710788"/>
              <a:ext cx="2762808" cy="29953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8"/>
            <p:cNvSpPr/>
            <p:nvPr/>
          </p:nvSpPr>
          <p:spPr>
            <a:xfrm rot="8100000">
              <a:off x="8691136" y="1254041"/>
              <a:ext cx="1226123" cy="29953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2" name="Google Shape;512;p28"/>
            <p:cNvGrpSpPr/>
            <p:nvPr/>
          </p:nvGrpSpPr>
          <p:grpSpPr>
            <a:xfrm rot="8100000">
              <a:off x="7511714" y="853864"/>
              <a:ext cx="3167166" cy="299397"/>
              <a:chOff x="-304800" y="4182975"/>
              <a:chExt cx="3167197" cy="299400"/>
            </a:xfrm>
          </p:grpSpPr>
          <p:sp>
            <p:nvSpPr>
              <p:cNvPr id="513" name="Google Shape;513;p28"/>
              <p:cNvSpPr/>
              <p:nvPr/>
            </p:nvSpPr>
            <p:spPr>
              <a:xfrm>
                <a:off x="-304800" y="4182975"/>
                <a:ext cx="2763000" cy="29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8"/>
              <p:cNvSpPr/>
              <p:nvPr/>
            </p:nvSpPr>
            <p:spPr>
              <a:xfrm>
                <a:off x="2539597" y="4182975"/>
                <a:ext cx="322800" cy="29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22_1">
    <p:spTree>
      <p:nvGrpSpPr>
        <p:cNvPr id="515" name="Shape 515"/>
        <p:cNvGrpSpPr/>
        <p:nvPr/>
      </p:nvGrpSpPr>
      <p:grpSpPr>
        <a:xfrm>
          <a:off x="0" y="0"/>
          <a:ext cx="0" cy="0"/>
          <a:chOff x="0" y="0"/>
          <a:chExt cx="0" cy="0"/>
        </a:xfrm>
      </p:grpSpPr>
      <p:sp>
        <p:nvSpPr>
          <p:cNvPr id="516" name="Google Shape;516;p29"/>
          <p:cNvSpPr/>
          <p:nvPr/>
        </p:nvSpPr>
        <p:spPr>
          <a:xfrm>
            <a:off x="5124300" y="0"/>
            <a:ext cx="40197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9"/>
          <p:cNvSpPr txBox="1"/>
          <p:nvPr>
            <p:ph type="title"/>
          </p:nvPr>
        </p:nvSpPr>
        <p:spPr>
          <a:xfrm>
            <a:off x="5499100" y="1927225"/>
            <a:ext cx="2927400" cy="2495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Font typeface="Rubik Black"/>
              <a:buNone/>
              <a:defRPr b="0" sz="3100">
                <a:solidFill>
                  <a:schemeClr val="lt1"/>
                </a:solidFill>
                <a:latin typeface="Rubik Black"/>
                <a:ea typeface="Rubik Black"/>
                <a:cs typeface="Rubik Black"/>
                <a:sym typeface="Rubik Black"/>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grpSp>
        <p:nvGrpSpPr>
          <p:cNvPr id="518" name="Google Shape;518;p29"/>
          <p:cNvGrpSpPr/>
          <p:nvPr/>
        </p:nvGrpSpPr>
        <p:grpSpPr>
          <a:xfrm rot="10800000">
            <a:off x="3436194" y="-657850"/>
            <a:ext cx="3370993" cy="3371877"/>
            <a:chOff x="6949919" y="-1142700"/>
            <a:chExt cx="3370993" cy="3371877"/>
          </a:xfrm>
        </p:grpSpPr>
        <p:grpSp>
          <p:nvGrpSpPr>
            <p:cNvPr id="519" name="Google Shape;519;p29"/>
            <p:cNvGrpSpPr/>
            <p:nvPr/>
          </p:nvGrpSpPr>
          <p:grpSpPr>
            <a:xfrm rot="8100000">
              <a:off x="6591951" y="-66783"/>
              <a:ext cx="3167166" cy="299397"/>
              <a:chOff x="-304800" y="4182975"/>
              <a:chExt cx="3167197" cy="299400"/>
            </a:xfrm>
          </p:grpSpPr>
          <p:sp>
            <p:nvSpPr>
              <p:cNvPr id="520" name="Google Shape;520;p29"/>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9"/>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2" name="Google Shape;522;p29"/>
            <p:cNvGrpSpPr/>
            <p:nvPr/>
          </p:nvGrpSpPr>
          <p:grpSpPr>
            <a:xfrm rot="8100000">
              <a:off x="7205126" y="-66783"/>
              <a:ext cx="3167166" cy="299397"/>
              <a:chOff x="-304800" y="4182975"/>
              <a:chExt cx="3167197" cy="299400"/>
            </a:xfrm>
          </p:grpSpPr>
          <p:sp>
            <p:nvSpPr>
              <p:cNvPr id="523" name="Google Shape;523;p29"/>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9"/>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5" name="Google Shape;525;p29"/>
            <p:cNvSpPr/>
            <p:nvPr/>
          </p:nvSpPr>
          <p:spPr>
            <a:xfrm rot="8100000">
              <a:off x="7243633" y="710788"/>
              <a:ext cx="2762808" cy="29953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9"/>
            <p:cNvSpPr/>
            <p:nvPr/>
          </p:nvSpPr>
          <p:spPr>
            <a:xfrm rot="8100000">
              <a:off x="8691136" y="1254041"/>
              <a:ext cx="1226123" cy="29953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7" name="Google Shape;527;p29"/>
            <p:cNvGrpSpPr/>
            <p:nvPr/>
          </p:nvGrpSpPr>
          <p:grpSpPr>
            <a:xfrm rot="8100000">
              <a:off x="7511714" y="853864"/>
              <a:ext cx="3167166" cy="299397"/>
              <a:chOff x="-304800" y="4182975"/>
              <a:chExt cx="3167197" cy="299400"/>
            </a:xfrm>
          </p:grpSpPr>
          <p:sp>
            <p:nvSpPr>
              <p:cNvPr id="528" name="Google Shape;528;p29"/>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9"/>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8">
    <p:bg>
      <p:bgPr>
        <a:solidFill>
          <a:schemeClr val="lt2"/>
        </a:solidFill>
      </p:bgPr>
    </p:bg>
    <p:spTree>
      <p:nvGrpSpPr>
        <p:cNvPr id="530" name="Shape 530"/>
        <p:cNvGrpSpPr/>
        <p:nvPr/>
      </p:nvGrpSpPr>
      <p:grpSpPr>
        <a:xfrm>
          <a:off x="0" y="0"/>
          <a:ext cx="0" cy="0"/>
          <a:chOff x="0" y="0"/>
          <a:chExt cx="0" cy="0"/>
        </a:xfrm>
      </p:grpSpPr>
      <p:sp>
        <p:nvSpPr>
          <p:cNvPr id="531" name="Google Shape;531;p30"/>
          <p:cNvSpPr txBox="1"/>
          <p:nvPr>
            <p:ph type="title"/>
          </p:nvPr>
        </p:nvSpPr>
        <p:spPr>
          <a:xfrm>
            <a:off x="960950" y="2992175"/>
            <a:ext cx="7133400" cy="1119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32" name="Google Shape;532;p30"/>
          <p:cNvSpPr txBox="1"/>
          <p:nvPr>
            <p:ph idx="1" type="subTitle"/>
          </p:nvPr>
        </p:nvSpPr>
        <p:spPr>
          <a:xfrm>
            <a:off x="3013250" y="4240575"/>
            <a:ext cx="5081100" cy="336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a:solidFill>
                  <a:schemeClr val="accent3"/>
                </a:solidFill>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533" name="Google Shape;533;p30"/>
          <p:cNvSpPr/>
          <p:nvPr/>
        </p:nvSpPr>
        <p:spPr>
          <a:xfrm rot="5400000">
            <a:off x="7551600" y="597525"/>
            <a:ext cx="807600" cy="237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0"/>
          <p:cNvSpPr/>
          <p:nvPr/>
        </p:nvSpPr>
        <p:spPr>
          <a:xfrm rot="5400000">
            <a:off x="784800" y="597525"/>
            <a:ext cx="807600" cy="237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5" name="Shape 35"/>
        <p:cNvGrpSpPr/>
        <p:nvPr/>
      </p:nvGrpSpPr>
      <p:grpSpPr>
        <a:xfrm>
          <a:off x="0" y="0"/>
          <a:ext cx="0" cy="0"/>
          <a:chOff x="0" y="0"/>
          <a:chExt cx="0" cy="0"/>
        </a:xfrm>
      </p:grpSpPr>
      <p:sp>
        <p:nvSpPr>
          <p:cNvPr id="36" name="Google Shape;36;p4"/>
          <p:cNvSpPr txBox="1"/>
          <p:nvPr>
            <p:ph idx="1" type="body"/>
          </p:nvPr>
        </p:nvSpPr>
        <p:spPr>
          <a:xfrm>
            <a:off x="671750" y="1225850"/>
            <a:ext cx="7704000" cy="3467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Livvic"/>
              <a:buAutoNum type="arabicPeriod"/>
              <a:defRPr sz="1200"/>
            </a:lvl1pPr>
            <a:lvl2pPr indent="-304800" lvl="1" marL="914400" rtl="0">
              <a:spcBef>
                <a:spcPts val="1600"/>
              </a:spcBef>
              <a:spcAft>
                <a:spcPts val="0"/>
              </a:spcAft>
              <a:buSzPts val="1200"/>
              <a:buFont typeface="Roboto Condensed Light"/>
              <a:buAutoNum type="alphaLcPeriod"/>
              <a:defRPr sz="1200"/>
            </a:lvl2pPr>
            <a:lvl3pPr indent="-304800" lvl="2" marL="1371600" rtl="0">
              <a:spcBef>
                <a:spcPts val="1600"/>
              </a:spcBef>
              <a:spcAft>
                <a:spcPts val="0"/>
              </a:spcAft>
              <a:buSzPts val="1200"/>
              <a:buFont typeface="Roboto Condensed Light"/>
              <a:buAutoNum type="romanLcPeriod"/>
              <a:defRPr sz="1200"/>
            </a:lvl3pPr>
            <a:lvl4pPr indent="-304800" lvl="3" marL="1828800" rtl="0">
              <a:spcBef>
                <a:spcPts val="1600"/>
              </a:spcBef>
              <a:spcAft>
                <a:spcPts val="0"/>
              </a:spcAft>
              <a:buSzPts val="1200"/>
              <a:buFont typeface="Roboto Condensed Light"/>
              <a:buAutoNum type="arabicPeriod"/>
              <a:defRPr sz="1200"/>
            </a:lvl4pPr>
            <a:lvl5pPr indent="-304800" lvl="4" marL="2286000" rtl="0">
              <a:spcBef>
                <a:spcPts val="1600"/>
              </a:spcBef>
              <a:spcAft>
                <a:spcPts val="0"/>
              </a:spcAft>
              <a:buSzPts val="1200"/>
              <a:buFont typeface="Roboto Condensed Light"/>
              <a:buAutoNum type="alphaLcPeriod"/>
              <a:defRPr sz="1200"/>
            </a:lvl5pPr>
            <a:lvl6pPr indent="-304800" lvl="5" marL="2743200" rtl="0">
              <a:spcBef>
                <a:spcPts val="1600"/>
              </a:spcBef>
              <a:spcAft>
                <a:spcPts val="0"/>
              </a:spcAft>
              <a:buSzPts val="1200"/>
              <a:buFont typeface="Roboto Condensed Light"/>
              <a:buAutoNum type="romanLcPeriod"/>
              <a:defRPr sz="1200"/>
            </a:lvl6pPr>
            <a:lvl7pPr indent="-304800" lvl="6" marL="3200400" rtl="0">
              <a:spcBef>
                <a:spcPts val="1600"/>
              </a:spcBef>
              <a:spcAft>
                <a:spcPts val="0"/>
              </a:spcAft>
              <a:buSzPts val="1200"/>
              <a:buFont typeface="Roboto Condensed Light"/>
              <a:buAutoNum type="arabicPeriod"/>
              <a:defRPr sz="1200"/>
            </a:lvl7pPr>
            <a:lvl8pPr indent="-304800" lvl="7" marL="3657600" rtl="0">
              <a:spcBef>
                <a:spcPts val="1600"/>
              </a:spcBef>
              <a:spcAft>
                <a:spcPts val="0"/>
              </a:spcAft>
              <a:buSzPts val="1200"/>
              <a:buFont typeface="Roboto Condensed Light"/>
              <a:buAutoNum type="alphaLcPeriod"/>
              <a:defRPr sz="1200"/>
            </a:lvl8pPr>
            <a:lvl9pPr indent="-304800" lvl="8" marL="4114800" rtl="0">
              <a:spcBef>
                <a:spcPts val="1600"/>
              </a:spcBef>
              <a:spcAft>
                <a:spcPts val="1600"/>
              </a:spcAft>
              <a:buSzPts val="1200"/>
              <a:buFont typeface="Roboto Condensed Light"/>
              <a:buAutoNum type="romanLcPeriod"/>
              <a:defRPr sz="1200"/>
            </a:lvl9pPr>
          </a:lstStyle>
          <a:p/>
        </p:txBody>
      </p:sp>
      <p:grpSp>
        <p:nvGrpSpPr>
          <p:cNvPr id="37" name="Google Shape;37;p4"/>
          <p:cNvGrpSpPr/>
          <p:nvPr/>
        </p:nvGrpSpPr>
        <p:grpSpPr>
          <a:xfrm>
            <a:off x="-4274" y="572458"/>
            <a:ext cx="1253474" cy="328534"/>
            <a:chOff x="-8549" y="582500"/>
            <a:chExt cx="1253474" cy="328534"/>
          </a:xfrm>
        </p:grpSpPr>
        <p:sp>
          <p:nvSpPr>
            <p:cNvPr id="38" name="Google Shape;38;p4"/>
            <p:cNvSpPr/>
            <p:nvPr/>
          </p:nvSpPr>
          <p:spPr>
            <a:xfrm rot="5400000">
              <a:off x="253776" y="320175"/>
              <a:ext cx="328525" cy="853174"/>
            </a:xfrm>
            <a:custGeom>
              <a:rect b="b" l="l" r="r" t="t"/>
              <a:pathLst>
                <a:path extrusionOk="0" h="63433" w="9696">
                  <a:moveTo>
                    <a:pt x="0" y="0"/>
                  </a:moveTo>
                  <a:lnTo>
                    <a:pt x="0" y="63432"/>
                  </a:lnTo>
                  <a:lnTo>
                    <a:pt x="9695" y="63432"/>
                  </a:lnTo>
                  <a:lnTo>
                    <a:pt x="96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rot="5400000">
              <a:off x="914547" y="580657"/>
              <a:ext cx="328525" cy="332230"/>
            </a:xfrm>
            <a:custGeom>
              <a:rect b="b" l="l" r="r" t="t"/>
              <a:pathLst>
                <a:path extrusionOk="0" h="63433" w="9696">
                  <a:moveTo>
                    <a:pt x="0" y="0"/>
                  </a:moveTo>
                  <a:lnTo>
                    <a:pt x="0" y="63432"/>
                  </a:lnTo>
                  <a:lnTo>
                    <a:pt x="9695" y="63432"/>
                  </a:lnTo>
                  <a:lnTo>
                    <a:pt x="96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4"/>
          <p:cNvSpPr txBox="1"/>
          <p:nvPr>
            <p:ph type="title"/>
          </p:nvPr>
        </p:nvSpPr>
        <p:spPr>
          <a:xfrm>
            <a:off x="1243050" y="522375"/>
            <a:ext cx="6200700" cy="428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8_1">
    <p:bg>
      <p:bgPr>
        <a:solidFill>
          <a:schemeClr val="lt1"/>
        </a:solidFill>
      </p:bgPr>
    </p:bg>
    <p:spTree>
      <p:nvGrpSpPr>
        <p:cNvPr id="535" name="Shape 535"/>
        <p:cNvGrpSpPr/>
        <p:nvPr/>
      </p:nvGrpSpPr>
      <p:grpSpPr>
        <a:xfrm>
          <a:off x="0" y="0"/>
          <a:ext cx="0" cy="0"/>
          <a:chOff x="0" y="0"/>
          <a:chExt cx="0" cy="0"/>
        </a:xfrm>
      </p:grpSpPr>
      <p:sp>
        <p:nvSpPr>
          <p:cNvPr id="536" name="Google Shape;536;p31"/>
          <p:cNvSpPr txBox="1"/>
          <p:nvPr>
            <p:ph type="title"/>
          </p:nvPr>
        </p:nvSpPr>
        <p:spPr>
          <a:xfrm>
            <a:off x="3676350" y="2571750"/>
            <a:ext cx="4451700" cy="1325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37" name="Google Shape;537;p31"/>
          <p:cNvSpPr txBox="1"/>
          <p:nvPr>
            <p:ph idx="1" type="subTitle"/>
          </p:nvPr>
        </p:nvSpPr>
        <p:spPr>
          <a:xfrm>
            <a:off x="4775504" y="4038600"/>
            <a:ext cx="3352500" cy="537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sz="1800">
                <a:solidFill>
                  <a:schemeClr val="accent4"/>
                </a:solidFill>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2">
    <p:spTree>
      <p:nvGrpSpPr>
        <p:cNvPr id="538" name="Shape 538"/>
        <p:cNvGrpSpPr/>
        <p:nvPr/>
      </p:nvGrpSpPr>
      <p:grpSpPr>
        <a:xfrm>
          <a:off x="0" y="0"/>
          <a:ext cx="0" cy="0"/>
          <a:chOff x="0" y="0"/>
          <a:chExt cx="0" cy="0"/>
        </a:xfrm>
      </p:grpSpPr>
      <p:sp>
        <p:nvSpPr>
          <p:cNvPr id="539" name="Google Shape;539;p32"/>
          <p:cNvSpPr/>
          <p:nvPr/>
        </p:nvSpPr>
        <p:spPr>
          <a:xfrm>
            <a:off x="0" y="2491825"/>
            <a:ext cx="9144000" cy="2651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2"/>
          <p:cNvSpPr txBox="1"/>
          <p:nvPr>
            <p:ph hasCustomPrompt="1" type="title"/>
          </p:nvPr>
        </p:nvSpPr>
        <p:spPr>
          <a:xfrm>
            <a:off x="6873731" y="2148750"/>
            <a:ext cx="2876100" cy="3332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0000"/>
              <a:buNone/>
              <a:defRPr sz="30000">
                <a:solidFill>
                  <a:schemeClr val="accent1"/>
                </a:solidFill>
              </a:defRPr>
            </a:lvl1pPr>
            <a:lvl2pPr lvl="1" rtl="0" algn="r">
              <a:spcBef>
                <a:spcPts val="0"/>
              </a:spcBef>
              <a:spcAft>
                <a:spcPts val="0"/>
              </a:spcAft>
              <a:buClr>
                <a:schemeClr val="accent1"/>
              </a:buClr>
              <a:buSzPts val="30000"/>
              <a:buNone/>
              <a:defRPr sz="30000">
                <a:solidFill>
                  <a:schemeClr val="accent1"/>
                </a:solidFill>
              </a:defRPr>
            </a:lvl2pPr>
            <a:lvl3pPr lvl="2" rtl="0" algn="r">
              <a:spcBef>
                <a:spcPts val="0"/>
              </a:spcBef>
              <a:spcAft>
                <a:spcPts val="0"/>
              </a:spcAft>
              <a:buClr>
                <a:schemeClr val="accent1"/>
              </a:buClr>
              <a:buSzPts val="30000"/>
              <a:buNone/>
              <a:defRPr sz="30000">
                <a:solidFill>
                  <a:schemeClr val="accent1"/>
                </a:solidFill>
              </a:defRPr>
            </a:lvl3pPr>
            <a:lvl4pPr lvl="3" rtl="0" algn="r">
              <a:spcBef>
                <a:spcPts val="0"/>
              </a:spcBef>
              <a:spcAft>
                <a:spcPts val="0"/>
              </a:spcAft>
              <a:buClr>
                <a:schemeClr val="accent1"/>
              </a:buClr>
              <a:buSzPts val="30000"/>
              <a:buNone/>
              <a:defRPr sz="30000">
                <a:solidFill>
                  <a:schemeClr val="accent1"/>
                </a:solidFill>
              </a:defRPr>
            </a:lvl4pPr>
            <a:lvl5pPr lvl="4" rtl="0" algn="r">
              <a:spcBef>
                <a:spcPts val="0"/>
              </a:spcBef>
              <a:spcAft>
                <a:spcPts val="0"/>
              </a:spcAft>
              <a:buClr>
                <a:schemeClr val="accent1"/>
              </a:buClr>
              <a:buSzPts val="30000"/>
              <a:buNone/>
              <a:defRPr sz="30000">
                <a:solidFill>
                  <a:schemeClr val="accent1"/>
                </a:solidFill>
              </a:defRPr>
            </a:lvl5pPr>
            <a:lvl6pPr lvl="5" rtl="0" algn="r">
              <a:spcBef>
                <a:spcPts val="0"/>
              </a:spcBef>
              <a:spcAft>
                <a:spcPts val="0"/>
              </a:spcAft>
              <a:buClr>
                <a:schemeClr val="accent1"/>
              </a:buClr>
              <a:buSzPts val="30000"/>
              <a:buNone/>
              <a:defRPr sz="30000">
                <a:solidFill>
                  <a:schemeClr val="accent1"/>
                </a:solidFill>
              </a:defRPr>
            </a:lvl6pPr>
            <a:lvl7pPr lvl="6" rtl="0" algn="r">
              <a:spcBef>
                <a:spcPts val="0"/>
              </a:spcBef>
              <a:spcAft>
                <a:spcPts val="0"/>
              </a:spcAft>
              <a:buClr>
                <a:schemeClr val="accent1"/>
              </a:buClr>
              <a:buSzPts val="30000"/>
              <a:buNone/>
              <a:defRPr sz="30000">
                <a:solidFill>
                  <a:schemeClr val="accent1"/>
                </a:solidFill>
              </a:defRPr>
            </a:lvl7pPr>
            <a:lvl8pPr lvl="7" rtl="0" algn="r">
              <a:spcBef>
                <a:spcPts val="0"/>
              </a:spcBef>
              <a:spcAft>
                <a:spcPts val="0"/>
              </a:spcAft>
              <a:buClr>
                <a:schemeClr val="accent1"/>
              </a:buClr>
              <a:buSzPts val="30000"/>
              <a:buNone/>
              <a:defRPr sz="30000">
                <a:solidFill>
                  <a:schemeClr val="accent1"/>
                </a:solidFill>
              </a:defRPr>
            </a:lvl8pPr>
            <a:lvl9pPr lvl="8" rtl="0" algn="r">
              <a:spcBef>
                <a:spcPts val="0"/>
              </a:spcBef>
              <a:spcAft>
                <a:spcPts val="0"/>
              </a:spcAft>
              <a:buClr>
                <a:schemeClr val="accent1"/>
              </a:buClr>
              <a:buSzPts val="30000"/>
              <a:buNone/>
              <a:defRPr sz="30000">
                <a:solidFill>
                  <a:schemeClr val="accent1"/>
                </a:solidFill>
              </a:defRPr>
            </a:lvl9pPr>
          </a:lstStyle>
          <a:p>
            <a:r>
              <a:t>xx%</a:t>
            </a:r>
          </a:p>
        </p:txBody>
      </p:sp>
      <p:sp>
        <p:nvSpPr>
          <p:cNvPr id="541" name="Google Shape;541;p32"/>
          <p:cNvSpPr txBox="1"/>
          <p:nvPr>
            <p:ph idx="2" type="title"/>
          </p:nvPr>
        </p:nvSpPr>
        <p:spPr>
          <a:xfrm>
            <a:off x="1414575" y="3390275"/>
            <a:ext cx="60189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3000"/>
              <a:buNone/>
              <a:defRPr sz="30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p:txBody>
      </p:sp>
      <p:grpSp>
        <p:nvGrpSpPr>
          <p:cNvPr id="542" name="Google Shape;542;p32"/>
          <p:cNvGrpSpPr/>
          <p:nvPr/>
        </p:nvGrpSpPr>
        <p:grpSpPr>
          <a:xfrm rot="8100000">
            <a:off x="6591951" y="-66783"/>
            <a:ext cx="3167166" cy="299397"/>
            <a:chOff x="-304800" y="4182975"/>
            <a:chExt cx="3167197" cy="299400"/>
          </a:xfrm>
        </p:grpSpPr>
        <p:sp>
          <p:nvSpPr>
            <p:cNvPr id="543" name="Google Shape;543;p32"/>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2"/>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5" name="Google Shape;545;p32"/>
          <p:cNvGrpSpPr/>
          <p:nvPr/>
        </p:nvGrpSpPr>
        <p:grpSpPr>
          <a:xfrm rot="8100000">
            <a:off x="7205126" y="-66783"/>
            <a:ext cx="3167166" cy="299397"/>
            <a:chOff x="-304800" y="4182975"/>
            <a:chExt cx="3167197" cy="299400"/>
          </a:xfrm>
        </p:grpSpPr>
        <p:sp>
          <p:nvSpPr>
            <p:cNvPr id="546" name="Google Shape;546;p32"/>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2"/>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2_1">
    <p:spTree>
      <p:nvGrpSpPr>
        <p:cNvPr id="548" name="Shape 548"/>
        <p:cNvGrpSpPr/>
        <p:nvPr/>
      </p:nvGrpSpPr>
      <p:grpSpPr>
        <a:xfrm>
          <a:off x="0" y="0"/>
          <a:ext cx="0" cy="0"/>
          <a:chOff x="0" y="0"/>
          <a:chExt cx="0" cy="0"/>
        </a:xfrm>
      </p:grpSpPr>
      <p:sp>
        <p:nvSpPr>
          <p:cNvPr id="549" name="Google Shape;549;p33"/>
          <p:cNvSpPr/>
          <p:nvPr/>
        </p:nvSpPr>
        <p:spPr>
          <a:xfrm>
            <a:off x="0" y="2491825"/>
            <a:ext cx="9144000" cy="2651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3"/>
          <p:cNvSpPr txBox="1"/>
          <p:nvPr>
            <p:ph hasCustomPrompt="1" type="title"/>
          </p:nvPr>
        </p:nvSpPr>
        <p:spPr>
          <a:xfrm>
            <a:off x="-246925" y="212450"/>
            <a:ext cx="2661900" cy="216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0000"/>
              <a:buNone/>
              <a:defRPr sz="30000">
                <a:solidFill>
                  <a:schemeClr val="lt2"/>
                </a:solidFill>
              </a:defRPr>
            </a:lvl1pPr>
            <a:lvl2pPr lvl="1" rtl="0" algn="r">
              <a:spcBef>
                <a:spcPts val="0"/>
              </a:spcBef>
              <a:spcAft>
                <a:spcPts val="0"/>
              </a:spcAft>
              <a:buClr>
                <a:schemeClr val="accent1"/>
              </a:buClr>
              <a:buSzPts val="30000"/>
              <a:buNone/>
              <a:defRPr sz="30000">
                <a:solidFill>
                  <a:schemeClr val="accent1"/>
                </a:solidFill>
              </a:defRPr>
            </a:lvl2pPr>
            <a:lvl3pPr lvl="2" rtl="0" algn="r">
              <a:spcBef>
                <a:spcPts val="0"/>
              </a:spcBef>
              <a:spcAft>
                <a:spcPts val="0"/>
              </a:spcAft>
              <a:buClr>
                <a:schemeClr val="accent1"/>
              </a:buClr>
              <a:buSzPts val="30000"/>
              <a:buNone/>
              <a:defRPr sz="30000">
                <a:solidFill>
                  <a:schemeClr val="accent1"/>
                </a:solidFill>
              </a:defRPr>
            </a:lvl3pPr>
            <a:lvl4pPr lvl="3" rtl="0" algn="r">
              <a:spcBef>
                <a:spcPts val="0"/>
              </a:spcBef>
              <a:spcAft>
                <a:spcPts val="0"/>
              </a:spcAft>
              <a:buClr>
                <a:schemeClr val="accent1"/>
              </a:buClr>
              <a:buSzPts val="30000"/>
              <a:buNone/>
              <a:defRPr sz="30000">
                <a:solidFill>
                  <a:schemeClr val="accent1"/>
                </a:solidFill>
              </a:defRPr>
            </a:lvl4pPr>
            <a:lvl5pPr lvl="4" rtl="0" algn="r">
              <a:spcBef>
                <a:spcPts val="0"/>
              </a:spcBef>
              <a:spcAft>
                <a:spcPts val="0"/>
              </a:spcAft>
              <a:buClr>
                <a:schemeClr val="accent1"/>
              </a:buClr>
              <a:buSzPts val="30000"/>
              <a:buNone/>
              <a:defRPr sz="30000">
                <a:solidFill>
                  <a:schemeClr val="accent1"/>
                </a:solidFill>
              </a:defRPr>
            </a:lvl5pPr>
            <a:lvl6pPr lvl="5" rtl="0" algn="r">
              <a:spcBef>
                <a:spcPts val="0"/>
              </a:spcBef>
              <a:spcAft>
                <a:spcPts val="0"/>
              </a:spcAft>
              <a:buClr>
                <a:schemeClr val="accent1"/>
              </a:buClr>
              <a:buSzPts val="30000"/>
              <a:buNone/>
              <a:defRPr sz="30000">
                <a:solidFill>
                  <a:schemeClr val="accent1"/>
                </a:solidFill>
              </a:defRPr>
            </a:lvl6pPr>
            <a:lvl7pPr lvl="6" rtl="0" algn="r">
              <a:spcBef>
                <a:spcPts val="0"/>
              </a:spcBef>
              <a:spcAft>
                <a:spcPts val="0"/>
              </a:spcAft>
              <a:buClr>
                <a:schemeClr val="accent1"/>
              </a:buClr>
              <a:buSzPts val="30000"/>
              <a:buNone/>
              <a:defRPr sz="30000">
                <a:solidFill>
                  <a:schemeClr val="accent1"/>
                </a:solidFill>
              </a:defRPr>
            </a:lvl7pPr>
            <a:lvl8pPr lvl="7" rtl="0" algn="r">
              <a:spcBef>
                <a:spcPts val="0"/>
              </a:spcBef>
              <a:spcAft>
                <a:spcPts val="0"/>
              </a:spcAft>
              <a:buClr>
                <a:schemeClr val="accent1"/>
              </a:buClr>
              <a:buSzPts val="30000"/>
              <a:buNone/>
              <a:defRPr sz="30000">
                <a:solidFill>
                  <a:schemeClr val="accent1"/>
                </a:solidFill>
              </a:defRPr>
            </a:lvl8pPr>
            <a:lvl9pPr lvl="8" rtl="0" algn="r">
              <a:spcBef>
                <a:spcPts val="0"/>
              </a:spcBef>
              <a:spcAft>
                <a:spcPts val="0"/>
              </a:spcAft>
              <a:buClr>
                <a:schemeClr val="accent1"/>
              </a:buClr>
              <a:buSzPts val="30000"/>
              <a:buNone/>
              <a:defRPr sz="30000">
                <a:solidFill>
                  <a:schemeClr val="accent1"/>
                </a:solidFill>
              </a:defRPr>
            </a:lvl9pPr>
          </a:lstStyle>
          <a:p>
            <a:r>
              <a:t>xx%</a:t>
            </a:r>
          </a:p>
        </p:txBody>
      </p:sp>
      <p:sp>
        <p:nvSpPr>
          <p:cNvPr id="551" name="Google Shape;551;p33"/>
          <p:cNvSpPr txBox="1"/>
          <p:nvPr>
            <p:ph idx="2" type="title"/>
          </p:nvPr>
        </p:nvSpPr>
        <p:spPr>
          <a:xfrm>
            <a:off x="711725" y="2808625"/>
            <a:ext cx="6018900" cy="893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000"/>
              <a:buNone/>
              <a:defRPr sz="47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p:txBody>
      </p:sp>
      <p:grpSp>
        <p:nvGrpSpPr>
          <p:cNvPr id="552" name="Google Shape;552;p33"/>
          <p:cNvGrpSpPr/>
          <p:nvPr/>
        </p:nvGrpSpPr>
        <p:grpSpPr>
          <a:xfrm>
            <a:off x="5521169" y="2981625"/>
            <a:ext cx="3370993" cy="3371877"/>
            <a:chOff x="6949919" y="-1142700"/>
            <a:chExt cx="3370993" cy="3371877"/>
          </a:xfrm>
        </p:grpSpPr>
        <p:grpSp>
          <p:nvGrpSpPr>
            <p:cNvPr id="553" name="Google Shape;553;p33"/>
            <p:cNvGrpSpPr/>
            <p:nvPr/>
          </p:nvGrpSpPr>
          <p:grpSpPr>
            <a:xfrm rot="8100000">
              <a:off x="6591951" y="-66783"/>
              <a:ext cx="3167166" cy="299397"/>
              <a:chOff x="-304800" y="4182975"/>
              <a:chExt cx="3167197" cy="299400"/>
            </a:xfrm>
          </p:grpSpPr>
          <p:sp>
            <p:nvSpPr>
              <p:cNvPr id="554" name="Google Shape;554;p33"/>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3"/>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6" name="Google Shape;556;p33"/>
            <p:cNvGrpSpPr/>
            <p:nvPr/>
          </p:nvGrpSpPr>
          <p:grpSpPr>
            <a:xfrm rot="8100000">
              <a:off x="7205126" y="-66783"/>
              <a:ext cx="3167166" cy="299397"/>
              <a:chOff x="-304800" y="4182975"/>
              <a:chExt cx="3167197" cy="299400"/>
            </a:xfrm>
          </p:grpSpPr>
          <p:sp>
            <p:nvSpPr>
              <p:cNvPr id="557" name="Google Shape;557;p33"/>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3"/>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9" name="Google Shape;559;p33"/>
            <p:cNvSpPr/>
            <p:nvPr/>
          </p:nvSpPr>
          <p:spPr>
            <a:xfrm rot="8100000">
              <a:off x="7243633" y="710788"/>
              <a:ext cx="2762808" cy="29953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3"/>
            <p:cNvSpPr/>
            <p:nvPr/>
          </p:nvSpPr>
          <p:spPr>
            <a:xfrm rot="8100000">
              <a:off x="8691136" y="1254041"/>
              <a:ext cx="1226123" cy="29953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1" name="Google Shape;561;p33"/>
            <p:cNvGrpSpPr/>
            <p:nvPr/>
          </p:nvGrpSpPr>
          <p:grpSpPr>
            <a:xfrm rot="8100000">
              <a:off x="7511714" y="853864"/>
              <a:ext cx="3167166" cy="299397"/>
              <a:chOff x="-304800" y="4182975"/>
              <a:chExt cx="3167197" cy="299400"/>
            </a:xfrm>
          </p:grpSpPr>
          <p:sp>
            <p:nvSpPr>
              <p:cNvPr id="562" name="Google Shape;562;p33"/>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3"/>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4">
    <p:spTree>
      <p:nvGrpSpPr>
        <p:cNvPr id="564" name="Shape 564"/>
        <p:cNvGrpSpPr/>
        <p:nvPr/>
      </p:nvGrpSpPr>
      <p:grpSpPr>
        <a:xfrm>
          <a:off x="0" y="0"/>
          <a:ext cx="0" cy="0"/>
          <a:chOff x="0" y="0"/>
          <a:chExt cx="0" cy="0"/>
        </a:xfrm>
      </p:grpSpPr>
      <p:sp>
        <p:nvSpPr>
          <p:cNvPr id="565" name="Google Shape;565;p34"/>
          <p:cNvSpPr txBox="1"/>
          <p:nvPr>
            <p:ph type="title"/>
          </p:nvPr>
        </p:nvSpPr>
        <p:spPr>
          <a:xfrm>
            <a:off x="1244928" y="522375"/>
            <a:ext cx="6200700" cy="428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566" name="Google Shape;566;p34"/>
          <p:cNvGrpSpPr/>
          <p:nvPr/>
        </p:nvGrpSpPr>
        <p:grpSpPr>
          <a:xfrm>
            <a:off x="-4274" y="572458"/>
            <a:ext cx="1253474" cy="328534"/>
            <a:chOff x="-8549" y="582500"/>
            <a:chExt cx="1253474" cy="328534"/>
          </a:xfrm>
        </p:grpSpPr>
        <p:sp>
          <p:nvSpPr>
            <p:cNvPr id="567" name="Google Shape;567;p34"/>
            <p:cNvSpPr/>
            <p:nvPr/>
          </p:nvSpPr>
          <p:spPr>
            <a:xfrm rot="5400000">
              <a:off x="253776" y="320175"/>
              <a:ext cx="328525" cy="853174"/>
            </a:xfrm>
            <a:custGeom>
              <a:rect b="b" l="l" r="r" t="t"/>
              <a:pathLst>
                <a:path extrusionOk="0" h="63433" w="9696">
                  <a:moveTo>
                    <a:pt x="0" y="0"/>
                  </a:moveTo>
                  <a:lnTo>
                    <a:pt x="0" y="63432"/>
                  </a:lnTo>
                  <a:lnTo>
                    <a:pt x="9695" y="63432"/>
                  </a:lnTo>
                  <a:lnTo>
                    <a:pt x="96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4"/>
            <p:cNvSpPr/>
            <p:nvPr/>
          </p:nvSpPr>
          <p:spPr>
            <a:xfrm rot="5400000">
              <a:off x="914547" y="580657"/>
              <a:ext cx="328525" cy="332230"/>
            </a:xfrm>
            <a:custGeom>
              <a:rect b="b" l="l" r="r" t="t"/>
              <a:pathLst>
                <a:path extrusionOk="0" h="63433" w="9696">
                  <a:moveTo>
                    <a:pt x="0" y="0"/>
                  </a:moveTo>
                  <a:lnTo>
                    <a:pt x="0" y="63432"/>
                  </a:lnTo>
                  <a:lnTo>
                    <a:pt x="9695" y="63432"/>
                  </a:lnTo>
                  <a:lnTo>
                    <a:pt x="96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4_1">
    <p:bg>
      <p:bgPr>
        <a:solidFill>
          <a:schemeClr val="accent3"/>
        </a:solidFill>
      </p:bgPr>
    </p:bg>
    <p:spTree>
      <p:nvGrpSpPr>
        <p:cNvPr id="569" name="Shape 569"/>
        <p:cNvGrpSpPr/>
        <p:nvPr/>
      </p:nvGrpSpPr>
      <p:grpSpPr>
        <a:xfrm>
          <a:off x="0" y="0"/>
          <a:ext cx="0" cy="0"/>
          <a:chOff x="0" y="0"/>
          <a:chExt cx="0" cy="0"/>
        </a:xfrm>
      </p:grpSpPr>
      <p:sp>
        <p:nvSpPr>
          <p:cNvPr id="570" name="Google Shape;570;p35"/>
          <p:cNvSpPr txBox="1"/>
          <p:nvPr>
            <p:ph type="title"/>
          </p:nvPr>
        </p:nvSpPr>
        <p:spPr>
          <a:xfrm>
            <a:off x="1244928" y="522375"/>
            <a:ext cx="6200700" cy="428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571" name="Google Shape;571;p35"/>
          <p:cNvGrpSpPr/>
          <p:nvPr/>
        </p:nvGrpSpPr>
        <p:grpSpPr>
          <a:xfrm>
            <a:off x="-4274" y="572458"/>
            <a:ext cx="1253474" cy="328534"/>
            <a:chOff x="-8549" y="582500"/>
            <a:chExt cx="1253474" cy="328534"/>
          </a:xfrm>
        </p:grpSpPr>
        <p:sp>
          <p:nvSpPr>
            <p:cNvPr id="572" name="Google Shape;572;p35"/>
            <p:cNvSpPr/>
            <p:nvPr/>
          </p:nvSpPr>
          <p:spPr>
            <a:xfrm rot="5400000">
              <a:off x="253776" y="320175"/>
              <a:ext cx="328525" cy="853174"/>
            </a:xfrm>
            <a:custGeom>
              <a:rect b="b" l="l" r="r" t="t"/>
              <a:pathLst>
                <a:path extrusionOk="0" h="63433" w="9696">
                  <a:moveTo>
                    <a:pt x="0" y="0"/>
                  </a:moveTo>
                  <a:lnTo>
                    <a:pt x="0" y="63432"/>
                  </a:lnTo>
                  <a:lnTo>
                    <a:pt x="9695" y="63432"/>
                  </a:lnTo>
                  <a:lnTo>
                    <a:pt x="96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5"/>
            <p:cNvSpPr/>
            <p:nvPr/>
          </p:nvSpPr>
          <p:spPr>
            <a:xfrm rot="5400000">
              <a:off x="914547" y="580657"/>
              <a:ext cx="328525" cy="332230"/>
            </a:xfrm>
            <a:custGeom>
              <a:rect b="b" l="l" r="r" t="t"/>
              <a:pathLst>
                <a:path extrusionOk="0" h="63433" w="9696">
                  <a:moveTo>
                    <a:pt x="0" y="0"/>
                  </a:moveTo>
                  <a:lnTo>
                    <a:pt x="0" y="63432"/>
                  </a:lnTo>
                  <a:lnTo>
                    <a:pt x="9695" y="63432"/>
                  </a:lnTo>
                  <a:lnTo>
                    <a:pt x="96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4_1_1">
    <p:bg>
      <p:bgPr>
        <a:solidFill>
          <a:schemeClr val="lt2"/>
        </a:solidFill>
      </p:bgPr>
    </p:bg>
    <p:spTree>
      <p:nvGrpSpPr>
        <p:cNvPr id="574" name="Shape 574"/>
        <p:cNvGrpSpPr/>
        <p:nvPr/>
      </p:nvGrpSpPr>
      <p:grpSpPr>
        <a:xfrm>
          <a:off x="0" y="0"/>
          <a:ext cx="0" cy="0"/>
          <a:chOff x="0" y="0"/>
          <a:chExt cx="0" cy="0"/>
        </a:xfrm>
      </p:grpSpPr>
      <p:grpSp>
        <p:nvGrpSpPr>
          <p:cNvPr id="575" name="Google Shape;575;p36"/>
          <p:cNvGrpSpPr/>
          <p:nvPr/>
        </p:nvGrpSpPr>
        <p:grpSpPr>
          <a:xfrm>
            <a:off x="-1491519" y="105563"/>
            <a:ext cx="3064406" cy="2451231"/>
            <a:chOff x="-1491519" y="3001163"/>
            <a:chExt cx="3064406" cy="2451231"/>
          </a:xfrm>
        </p:grpSpPr>
        <p:grpSp>
          <p:nvGrpSpPr>
            <p:cNvPr id="576" name="Google Shape;576;p36"/>
            <p:cNvGrpSpPr/>
            <p:nvPr/>
          </p:nvGrpSpPr>
          <p:grpSpPr>
            <a:xfrm rot="-2700000">
              <a:off x="-1236311" y="4077080"/>
              <a:ext cx="3167166" cy="299397"/>
              <a:chOff x="-304800" y="4182975"/>
              <a:chExt cx="3167197" cy="299400"/>
            </a:xfrm>
          </p:grpSpPr>
          <p:sp>
            <p:nvSpPr>
              <p:cNvPr id="577" name="Google Shape;577;p36"/>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6"/>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36"/>
            <p:cNvGrpSpPr/>
            <p:nvPr/>
          </p:nvGrpSpPr>
          <p:grpSpPr>
            <a:xfrm rot="-2700000">
              <a:off x="-1849486" y="4077080"/>
              <a:ext cx="3167166" cy="299397"/>
              <a:chOff x="-304800" y="4182975"/>
              <a:chExt cx="3167197" cy="299400"/>
            </a:xfrm>
          </p:grpSpPr>
          <p:sp>
            <p:nvSpPr>
              <p:cNvPr id="580" name="Google Shape;580;p36"/>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6"/>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82" name="Google Shape;582;p36"/>
          <p:cNvSpPr txBox="1"/>
          <p:nvPr>
            <p:ph type="title"/>
          </p:nvPr>
        </p:nvSpPr>
        <p:spPr>
          <a:xfrm>
            <a:off x="1696075" y="522375"/>
            <a:ext cx="6198600" cy="428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grpSp>
        <p:nvGrpSpPr>
          <p:cNvPr id="583" name="Google Shape;583;p36"/>
          <p:cNvGrpSpPr/>
          <p:nvPr/>
        </p:nvGrpSpPr>
        <p:grpSpPr>
          <a:xfrm rot="10800000">
            <a:off x="7894801" y="572458"/>
            <a:ext cx="1253474" cy="328534"/>
            <a:chOff x="-8549" y="582500"/>
            <a:chExt cx="1253474" cy="328534"/>
          </a:xfrm>
        </p:grpSpPr>
        <p:sp>
          <p:nvSpPr>
            <p:cNvPr id="584" name="Google Shape;584;p36"/>
            <p:cNvSpPr/>
            <p:nvPr/>
          </p:nvSpPr>
          <p:spPr>
            <a:xfrm rot="5400000">
              <a:off x="253776" y="320175"/>
              <a:ext cx="328525" cy="853174"/>
            </a:xfrm>
            <a:custGeom>
              <a:rect b="b" l="l" r="r" t="t"/>
              <a:pathLst>
                <a:path extrusionOk="0" h="63433" w="9696">
                  <a:moveTo>
                    <a:pt x="0" y="0"/>
                  </a:moveTo>
                  <a:lnTo>
                    <a:pt x="0" y="63432"/>
                  </a:lnTo>
                  <a:lnTo>
                    <a:pt x="9695" y="63432"/>
                  </a:lnTo>
                  <a:lnTo>
                    <a:pt x="96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6"/>
            <p:cNvSpPr/>
            <p:nvPr/>
          </p:nvSpPr>
          <p:spPr>
            <a:xfrm rot="5400000">
              <a:off x="914547" y="580657"/>
              <a:ext cx="328525" cy="332230"/>
            </a:xfrm>
            <a:custGeom>
              <a:rect b="b" l="l" r="r" t="t"/>
              <a:pathLst>
                <a:path extrusionOk="0" h="63433" w="9696">
                  <a:moveTo>
                    <a:pt x="0" y="0"/>
                  </a:moveTo>
                  <a:lnTo>
                    <a:pt x="0" y="63432"/>
                  </a:lnTo>
                  <a:lnTo>
                    <a:pt x="9695" y="63432"/>
                  </a:lnTo>
                  <a:lnTo>
                    <a:pt x="96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5">
    <p:spTree>
      <p:nvGrpSpPr>
        <p:cNvPr id="586" name="Shape 586"/>
        <p:cNvGrpSpPr/>
        <p:nvPr/>
      </p:nvGrpSpPr>
      <p:grpSpPr>
        <a:xfrm>
          <a:off x="0" y="0"/>
          <a:ext cx="0" cy="0"/>
          <a:chOff x="0" y="0"/>
          <a:chExt cx="0" cy="0"/>
        </a:xfrm>
      </p:grpSpPr>
      <p:sp>
        <p:nvSpPr>
          <p:cNvPr id="587" name="Google Shape;587;p37"/>
          <p:cNvSpPr/>
          <p:nvPr/>
        </p:nvSpPr>
        <p:spPr>
          <a:xfrm>
            <a:off x="0" y="0"/>
            <a:ext cx="33267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8" name="Google Shape;588;p37"/>
          <p:cNvGrpSpPr/>
          <p:nvPr/>
        </p:nvGrpSpPr>
        <p:grpSpPr>
          <a:xfrm rot="5400000">
            <a:off x="-1805719" y="-1418187"/>
            <a:ext cx="3064406" cy="2451231"/>
            <a:chOff x="-1491519" y="3001163"/>
            <a:chExt cx="3064406" cy="2451231"/>
          </a:xfrm>
        </p:grpSpPr>
        <p:grpSp>
          <p:nvGrpSpPr>
            <p:cNvPr id="589" name="Google Shape;589;p37"/>
            <p:cNvGrpSpPr/>
            <p:nvPr/>
          </p:nvGrpSpPr>
          <p:grpSpPr>
            <a:xfrm rot="-2700000">
              <a:off x="-1236311" y="4077080"/>
              <a:ext cx="3167166" cy="299397"/>
              <a:chOff x="-304800" y="4182975"/>
              <a:chExt cx="3167197" cy="299400"/>
            </a:xfrm>
          </p:grpSpPr>
          <p:sp>
            <p:nvSpPr>
              <p:cNvPr id="590" name="Google Shape;590;p37"/>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7"/>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2" name="Google Shape;592;p37"/>
            <p:cNvGrpSpPr/>
            <p:nvPr/>
          </p:nvGrpSpPr>
          <p:grpSpPr>
            <a:xfrm rot="-2700000">
              <a:off x="-1849486" y="4077080"/>
              <a:ext cx="3167166" cy="299397"/>
              <a:chOff x="-304800" y="4182975"/>
              <a:chExt cx="3167197" cy="299400"/>
            </a:xfrm>
          </p:grpSpPr>
          <p:sp>
            <p:nvSpPr>
              <p:cNvPr id="593" name="Google Shape;593;p37"/>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7"/>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95" name="Google Shape;595;p37"/>
          <p:cNvSpPr txBox="1"/>
          <p:nvPr>
            <p:ph hasCustomPrompt="1" type="title"/>
          </p:nvPr>
        </p:nvSpPr>
        <p:spPr>
          <a:xfrm>
            <a:off x="850350" y="2852375"/>
            <a:ext cx="2528100" cy="22656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7FE0"/>
              </a:buClr>
              <a:buSzPts val="30000"/>
              <a:buNone/>
              <a:defRPr sz="30000">
                <a:solidFill>
                  <a:schemeClr val="accent1"/>
                </a:solidFill>
              </a:defRPr>
            </a:lvl1pPr>
            <a:lvl2pPr lvl="1" rtl="0" algn="r">
              <a:spcBef>
                <a:spcPts val="0"/>
              </a:spcBef>
              <a:spcAft>
                <a:spcPts val="0"/>
              </a:spcAft>
              <a:buClr>
                <a:schemeClr val="accent1"/>
              </a:buClr>
              <a:buSzPts val="30000"/>
              <a:buNone/>
              <a:defRPr sz="30000">
                <a:solidFill>
                  <a:schemeClr val="accent1"/>
                </a:solidFill>
              </a:defRPr>
            </a:lvl2pPr>
            <a:lvl3pPr lvl="2" rtl="0" algn="r">
              <a:spcBef>
                <a:spcPts val="0"/>
              </a:spcBef>
              <a:spcAft>
                <a:spcPts val="0"/>
              </a:spcAft>
              <a:buClr>
                <a:schemeClr val="accent1"/>
              </a:buClr>
              <a:buSzPts val="30000"/>
              <a:buNone/>
              <a:defRPr sz="30000">
                <a:solidFill>
                  <a:schemeClr val="accent1"/>
                </a:solidFill>
              </a:defRPr>
            </a:lvl3pPr>
            <a:lvl4pPr lvl="3" rtl="0" algn="r">
              <a:spcBef>
                <a:spcPts val="0"/>
              </a:spcBef>
              <a:spcAft>
                <a:spcPts val="0"/>
              </a:spcAft>
              <a:buClr>
                <a:schemeClr val="accent1"/>
              </a:buClr>
              <a:buSzPts val="30000"/>
              <a:buNone/>
              <a:defRPr sz="30000">
                <a:solidFill>
                  <a:schemeClr val="accent1"/>
                </a:solidFill>
              </a:defRPr>
            </a:lvl4pPr>
            <a:lvl5pPr lvl="4" rtl="0" algn="r">
              <a:spcBef>
                <a:spcPts val="0"/>
              </a:spcBef>
              <a:spcAft>
                <a:spcPts val="0"/>
              </a:spcAft>
              <a:buClr>
                <a:schemeClr val="accent1"/>
              </a:buClr>
              <a:buSzPts val="30000"/>
              <a:buNone/>
              <a:defRPr sz="30000">
                <a:solidFill>
                  <a:schemeClr val="accent1"/>
                </a:solidFill>
              </a:defRPr>
            </a:lvl5pPr>
            <a:lvl6pPr lvl="5" rtl="0" algn="r">
              <a:spcBef>
                <a:spcPts val="0"/>
              </a:spcBef>
              <a:spcAft>
                <a:spcPts val="0"/>
              </a:spcAft>
              <a:buClr>
                <a:schemeClr val="accent1"/>
              </a:buClr>
              <a:buSzPts val="30000"/>
              <a:buNone/>
              <a:defRPr sz="30000">
                <a:solidFill>
                  <a:schemeClr val="accent1"/>
                </a:solidFill>
              </a:defRPr>
            </a:lvl6pPr>
            <a:lvl7pPr lvl="6" rtl="0" algn="r">
              <a:spcBef>
                <a:spcPts val="0"/>
              </a:spcBef>
              <a:spcAft>
                <a:spcPts val="0"/>
              </a:spcAft>
              <a:buClr>
                <a:schemeClr val="accent1"/>
              </a:buClr>
              <a:buSzPts val="30000"/>
              <a:buNone/>
              <a:defRPr sz="30000">
                <a:solidFill>
                  <a:schemeClr val="accent1"/>
                </a:solidFill>
              </a:defRPr>
            </a:lvl7pPr>
            <a:lvl8pPr lvl="7" rtl="0" algn="r">
              <a:spcBef>
                <a:spcPts val="0"/>
              </a:spcBef>
              <a:spcAft>
                <a:spcPts val="0"/>
              </a:spcAft>
              <a:buClr>
                <a:schemeClr val="accent1"/>
              </a:buClr>
              <a:buSzPts val="30000"/>
              <a:buNone/>
              <a:defRPr sz="30000">
                <a:solidFill>
                  <a:schemeClr val="accent1"/>
                </a:solidFill>
              </a:defRPr>
            </a:lvl8pPr>
            <a:lvl9pPr lvl="8" rtl="0" algn="r">
              <a:spcBef>
                <a:spcPts val="0"/>
              </a:spcBef>
              <a:spcAft>
                <a:spcPts val="0"/>
              </a:spcAft>
              <a:buClr>
                <a:schemeClr val="accent1"/>
              </a:buClr>
              <a:buSzPts val="30000"/>
              <a:buNone/>
              <a:defRPr sz="30000">
                <a:solidFill>
                  <a:schemeClr val="accent1"/>
                </a:solidFill>
              </a:defRPr>
            </a:lvl9pPr>
          </a:lstStyle>
          <a:p>
            <a:r>
              <a:t>xx%</a:t>
            </a:r>
          </a:p>
        </p:txBody>
      </p:sp>
      <p:sp>
        <p:nvSpPr>
          <p:cNvPr id="596" name="Google Shape;596;p37"/>
          <p:cNvSpPr txBox="1"/>
          <p:nvPr>
            <p:ph idx="2" type="title"/>
          </p:nvPr>
        </p:nvSpPr>
        <p:spPr>
          <a:xfrm>
            <a:off x="1100280" y="1444549"/>
            <a:ext cx="2711100" cy="519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3000"/>
              <a:buNone/>
              <a:defRPr sz="30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5_1">
    <p:spTree>
      <p:nvGrpSpPr>
        <p:cNvPr id="597" name="Shape 597"/>
        <p:cNvGrpSpPr/>
        <p:nvPr/>
      </p:nvGrpSpPr>
      <p:grpSpPr>
        <a:xfrm>
          <a:off x="0" y="0"/>
          <a:ext cx="0" cy="0"/>
          <a:chOff x="0" y="0"/>
          <a:chExt cx="0" cy="0"/>
        </a:xfrm>
      </p:grpSpPr>
      <p:sp>
        <p:nvSpPr>
          <p:cNvPr id="598" name="Google Shape;598;p38"/>
          <p:cNvSpPr/>
          <p:nvPr/>
        </p:nvSpPr>
        <p:spPr>
          <a:xfrm>
            <a:off x="0" y="0"/>
            <a:ext cx="40197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9" name="Google Shape;599;p38"/>
          <p:cNvGrpSpPr/>
          <p:nvPr/>
        </p:nvGrpSpPr>
        <p:grpSpPr>
          <a:xfrm>
            <a:off x="-356269" y="4130851"/>
            <a:ext cx="3064406" cy="2451231"/>
            <a:chOff x="-1491519" y="3001163"/>
            <a:chExt cx="3064406" cy="2451231"/>
          </a:xfrm>
        </p:grpSpPr>
        <p:grpSp>
          <p:nvGrpSpPr>
            <p:cNvPr id="600" name="Google Shape;600;p38"/>
            <p:cNvGrpSpPr/>
            <p:nvPr/>
          </p:nvGrpSpPr>
          <p:grpSpPr>
            <a:xfrm rot="-2700000">
              <a:off x="-1236311" y="4077080"/>
              <a:ext cx="3167166" cy="299397"/>
              <a:chOff x="-304800" y="4182975"/>
              <a:chExt cx="3167197" cy="299400"/>
            </a:xfrm>
          </p:grpSpPr>
          <p:sp>
            <p:nvSpPr>
              <p:cNvPr id="601" name="Google Shape;601;p38"/>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8"/>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3" name="Google Shape;603;p38"/>
            <p:cNvGrpSpPr/>
            <p:nvPr/>
          </p:nvGrpSpPr>
          <p:grpSpPr>
            <a:xfrm rot="-2700000">
              <a:off x="-1849486" y="4077080"/>
              <a:ext cx="3167166" cy="299397"/>
              <a:chOff x="-304800" y="4182975"/>
              <a:chExt cx="3167197" cy="299400"/>
            </a:xfrm>
          </p:grpSpPr>
          <p:sp>
            <p:nvSpPr>
              <p:cNvPr id="604" name="Google Shape;604;p38"/>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8"/>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6" name="Google Shape;606;p38"/>
          <p:cNvGrpSpPr/>
          <p:nvPr/>
        </p:nvGrpSpPr>
        <p:grpSpPr>
          <a:xfrm rot="10800000">
            <a:off x="717689" y="-1305596"/>
            <a:ext cx="3064406" cy="2451231"/>
            <a:chOff x="-1491519" y="3001163"/>
            <a:chExt cx="3064406" cy="2451231"/>
          </a:xfrm>
        </p:grpSpPr>
        <p:grpSp>
          <p:nvGrpSpPr>
            <p:cNvPr id="607" name="Google Shape;607;p38"/>
            <p:cNvGrpSpPr/>
            <p:nvPr/>
          </p:nvGrpSpPr>
          <p:grpSpPr>
            <a:xfrm rot="-2700000">
              <a:off x="-1236311" y="4077080"/>
              <a:ext cx="3167166" cy="299397"/>
              <a:chOff x="-304800" y="4182975"/>
              <a:chExt cx="3167197" cy="299400"/>
            </a:xfrm>
          </p:grpSpPr>
          <p:sp>
            <p:nvSpPr>
              <p:cNvPr id="608" name="Google Shape;608;p38"/>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8"/>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0" name="Google Shape;610;p38"/>
            <p:cNvGrpSpPr/>
            <p:nvPr/>
          </p:nvGrpSpPr>
          <p:grpSpPr>
            <a:xfrm rot="-2700000">
              <a:off x="-1849486" y="4077080"/>
              <a:ext cx="3167166" cy="299397"/>
              <a:chOff x="-304800" y="4182975"/>
              <a:chExt cx="3167197" cy="299400"/>
            </a:xfrm>
          </p:grpSpPr>
          <p:sp>
            <p:nvSpPr>
              <p:cNvPr id="611" name="Google Shape;611;p38"/>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8"/>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13" name="Google Shape;613;p38"/>
          <p:cNvSpPr txBox="1"/>
          <p:nvPr>
            <p:ph type="title"/>
          </p:nvPr>
        </p:nvSpPr>
        <p:spPr>
          <a:xfrm>
            <a:off x="717700" y="1855750"/>
            <a:ext cx="2613900" cy="7185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3000"/>
              <a:buNone/>
              <a:defRPr sz="50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p:txBody>
      </p:sp>
      <p:sp>
        <p:nvSpPr>
          <p:cNvPr id="614" name="Google Shape;614;p38"/>
          <p:cNvSpPr txBox="1"/>
          <p:nvPr>
            <p:ph idx="1" type="subTitle"/>
          </p:nvPr>
        </p:nvSpPr>
        <p:spPr>
          <a:xfrm>
            <a:off x="717700" y="2569275"/>
            <a:ext cx="2575800" cy="718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600"/>
              <a:buNone/>
              <a:defRPr sz="1500">
                <a:solidFill>
                  <a:schemeClr val="lt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615" name="Google Shape;615;p38"/>
          <p:cNvSpPr txBox="1"/>
          <p:nvPr>
            <p:ph hasCustomPrompt="1" idx="2" type="title"/>
          </p:nvPr>
        </p:nvSpPr>
        <p:spPr>
          <a:xfrm>
            <a:off x="6568931" y="2148750"/>
            <a:ext cx="2876100" cy="3332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0000"/>
              <a:buNone/>
              <a:defRPr sz="30000">
                <a:solidFill>
                  <a:schemeClr val="accent3"/>
                </a:solidFill>
              </a:defRPr>
            </a:lvl1pPr>
            <a:lvl2pPr lvl="1" rtl="0" algn="r">
              <a:spcBef>
                <a:spcPts val="0"/>
              </a:spcBef>
              <a:spcAft>
                <a:spcPts val="0"/>
              </a:spcAft>
              <a:buClr>
                <a:schemeClr val="accent1"/>
              </a:buClr>
              <a:buSzPts val="30000"/>
              <a:buNone/>
              <a:defRPr sz="30000">
                <a:solidFill>
                  <a:schemeClr val="accent1"/>
                </a:solidFill>
              </a:defRPr>
            </a:lvl2pPr>
            <a:lvl3pPr lvl="2" rtl="0" algn="r">
              <a:spcBef>
                <a:spcPts val="0"/>
              </a:spcBef>
              <a:spcAft>
                <a:spcPts val="0"/>
              </a:spcAft>
              <a:buClr>
                <a:schemeClr val="accent1"/>
              </a:buClr>
              <a:buSzPts val="30000"/>
              <a:buNone/>
              <a:defRPr sz="30000">
                <a:solidFill>
                  <a:schemeClr val="accent1"/>
                </a:solidFill>
              </a:defRPr>
            </a:lvl3pPr>
            <a:lvl4pPr lvl="3" rtl="0" algn="r">
              <a:spcBef>
                <a:spcPts val="0"/>
              </a:spcBef>
              <a:spcAft>
                <a:spcPts val="0"/>
              </a:spcAft>
              <a:buClr>
                <a:schemeClr val="accent1"/>
              </a:buClr>
              <a:buSzPts val="30000"/>
              <a:buNone/>
              <a:defRPr sz="30000">
                <a:solidFill>
                  <a:schemeClr val="accent1"/>
                </a:solidFill>
              </a:defRPr>
            </a:lvl4pPr>
            <a:lvl5pPr lvl="4" rtl="0" algn="r">
              <a:spcBef>
                <a:spcPts val="0"/>
              </a:spcBef>
              <a:spcAft>
                <a:spcPts val="0"/>
              </a:spcAft>
              <a:buClr>
                <a:schemeClr val="accent1"/>
              </a:buClr>
              <a:buSzPts val="30000"/>
              <a:buNone/>
              <a:defRPr sz="30000">
                <a:solidFill>
                  <a:schemeClr val="accent1"/>
                </a:solidFill>
              </a:defRPr>
            </a:lvl5pPr>
            <a:lvl6pPr lvl="5" rtl="0" algn="r">
              <a:spcBef>
                <a:spcPts val="0"/>
              </a:spcBef>
              <a:spcAft>
                <a:spcPts val="0"/>
              </a:spcAft>
              <a:buClr>
                <a:schemeClr val="accent1"/>
              </a:buClr>
              <a:buSzPts val="30000"/>
              <a:buNone/>
              <a:defRPr sz="30000">
                <a:solidFill>
                  <a:schemeClr val="accent1"/>
                </a:solidFill>
              </a:defRPr>
            </a:lvl6pPr>
            <a:lvl7pPr lvl="6" rtl="0" algn="r">
              <a:spcBef>
                <a:spcPts val="0"/>
              </a:spcBef>
              <a:spcAft>
                <a:spcPts val="0"/>
              </a:spcAft>
              <a:buClr>
                <a:schemeClr val="accent1"/>
              </a:buClr>
              <a:buSzPts val="30000"/>
              <a:buNone/>
              <a:defRPr sz="30000">
                <a:solidFill>
                  <a:schemeClr val="accent1"/>
                </a:solidFill>
              </a:defRPr>
            </a:lvl7pPr>
            <a:lvl8pPr lvl="7" rtl="0" algn="r">
              <a:spcBef>
                <a:spcPts val="0"/>
              </a:spcBef>
              <a:spcAft>
                <a:spcPts val="0"/>
              </a:spcAft>
              <a:buClr>
                <a:schemeClr val="accent1"/>
              </a:buClr>
              <a:buSzPts val="30000"/>
              <a:buNone/>
              <a:defRPr sz="30000">
                <a:solidFill>
                  <a:schemeClr val="accent1"/>
                </a:solidFill>
              </a:defRPr>
            </a:lvl8pPr>
            <a:lvl9pPr lvl="8" rtl="0" algn="r">
              <a:spcBef>
                <a:spcPts val="0"/>
              </a:spcBef>
              <a:spcAft>
                <a:spcPts val="0"/>
              </a:spcAft>
              <a:buClr>
                <a:schemeClr val="accent1"/>
              </a:buClr>
              <a:buSzPts val="30000"/>
              <a:buNone/>
              <a:defRPr sz="30000">
                <a:solidFill>
                  <a:schemeClr val="accent1"/>
                </a:solidFill>
              </a:defRPr>
            </a:lvl9pPr>
          </a:lstStyle>
          <a:p>
            <a:r>
              <a:t>xx%</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6">
    <p:spTree>
      <p:nvGrpSpPr>
        <p:cNvPr id="616" name="Shape 616"/>
        <p:cNvGrpSpPr/>
        <p:nvPr/>
      </p:nvGrpSpPr>
      <p:grpSpPr>
        <a:xfrm>
          <a:off x="0" y="0"/>
          <a:ext cx="0" cy="0"/>
          <a:chOff x="0" y="0"/>
          <a:chExt cx="0" cy="0"/>
        </a:xfrm>
      </p:grpSpPr>
      <p:sp>
        <p:nvSpPr>
          <p:cNvPr id="617" name="Google Shape;617;p39"/>
          <p:cNvSpPr txBox="1"/>
          <p:nvPr>
            <p:ph hasCustomPrompt="1" type="title"/>
          </p:nvPr>
        </p:nvSpPr>
        <p:spPr>
          <a:xfrm>
            <a:off x="911299" y="1954408"/>
            <a:ext cx="552900" cy="5529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grpSp>
        <p:nvGrpSpPr>
          <p:cNvPr id="618" name="Google Shape;618;p39"/>
          <p:cNvGrpSpPr/>
          <p:nvPr/>
        </p:nvGrpSpPr>
        <p:grpSpPr>
          <a:xfrm>
            <a:off x="-1491519" y="105563"/>
            <a:ext cx="3064406" cy="2451231"/>
            <a:chOff x="-1491519" y="3001163"/>
            <a:chExt cx="3064406" cy="2451231"/>
          </a:xfrm>
        </p:grpSpPr>
        <p:grpSp>
          <p:nvGrpSpPr>
            <p:cNvPr id="619" name="Google Shape;619;p39"/>
            <p:cNvGrpSpPr/>
            <p:nvPr/>
          </p:nvGrpSpPr>
          <p:grpSpPr>
            <a:xfrm rot="-2700000">
              <a:off x="-1236311" y="4077080"/>
              <a:ext cx="3167166" cy="299397"/>
              <a:chOff x="-304800" y="4182975"/>
              <a:chExt cx="3167197" cy="299400"/>
            </a:xfrm>
          </p:grpSpPr>
          <p:sp>
            <p:nvSpPr>
              <p:cNvPr id="620" name="Google Shape;620;p39"/>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9"/>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2" name="Google Shape;622;p39"/>
            <p:cNvGrpSpPr/>
            <p:nvPr/>
          </p:nvGrpSpPr>
          <p:grpSpPr>
            <a:xfrm rot="-2700000">
              <a:off x="-1849486" y="4077080"/>
              <a:ext cx="3167166" cy="299397"/>
              <a:chOff x="-304800" y="4182975"/>
              <a:chExt cx="3167197" cy="299400"/>
            </a:xfrm>
          </p:grpSpPr>
          <p:sp>
            <p:nvSpPr>
              <p:cNvPr id="623" name="Google Shape;623;p39"/>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9"/>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25" name="Google Shape;625;p39"/>
          <p:cNvGrpSpPr/>
          <p:nvPr/>
        </p:nvGrpSpPr>
        <p:grpSpPr>
          <a:xfrm rot="10800000">
            <a:off x="7894801" y="572458"/>
            <a:ext cx="1253474" cy="328534"/>
            <a:chOff x="-8549" y="582500"/>
            <a:chExt cx="1253474" cy="328534"/>
          </a:xfrm>
        </p:grpSpPr>
        <p:sp>
          <p:nvSpPr>
            <p:cNvPr id="626" name="Google Shape;626;p39"/>
            <p:cNvSpPr/>
            <p:nvPr/>
          </p:nvSpPr>
          <p:spPr>
            <a:xfrm rot="5400000">
              <a:off x="253776" y="320175"/>
              <a:ext cx="328525" cy="853174"/>
            </a:xfrm>
            <a:custGeom>
              <a:rect b="b" l="l" r="r" t="t"/>
              <a:pathLst>
                <a:path extrusionOk="0" h="63433" w="9696">
                  <a:moveTo>
                    <a:pt x="0" y="0"/>
                  </a:moveTo>
                  <a:lnTo>
                    <a:pt x="0" y="63432"/>
                  </a:lnTo>
                  <a:lnTo>
                    <a:pt x="9695" y="63432"/>
                  </a:lnTo>
                  <a:lnTo>
                    <a:pt x="96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9"/>
            <p:cNvSpPr/>
            <p:nvPr/>
          </p:nvSpPr>
          <p:spPr>
            <a:xfrm rot="5400000">
              <a:off x="914547" y="580657"/>
              <a:ext cx="328525" cy="332230"/>
            </a:xfrm>
            <a:custGeom>
              <a:rect b="b" l="l" r="r" t="t"/>
              <a:pathLst>
                <a:path extrusionOk="0" h="63433" w="9696">
                  <a:moveTo>
                    <a:pt x="0" y="0"/>
                  </a:moveTo>
                  <a:lnTo>
                    <a:pt x="0" y="63432"/>
                  </a:lnTo>
                  <a:lnTo>
                    <a:pt x="9695" y="63432"/>
                  </a:lnTo>
                  <a:lnTo>
                    <a:pt x="96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8" name="Google Shape;628;p39"/>
          <p:cNvSpPr txBox="1"/>
          <p:nvPr>
            <p:ph idx="2" type="title"/>
          </p:nvPr>
        </p:nvSpPr>
        <p:spPr>
          <a:xfrm>
            <a:off x="1696075" y="522375"/>
            <a:ext cx="6198600" cy="428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629" name="Google Shape;629;p39"/>
          <p:cNvSpPr txBox="1"/>
          <p:nvPr>
            <p:ph idx="1" type="subTitle"/>
          </p:nvPr>
        </p:nvSpPr>
        <p:spPr>
          <a:xfrm>
            <a:off x="797825" y="2535875"/>
            <a:ext cx="1685400" cy="488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600"/>
              <a:buFont typeface="Overpass Black"/>
              <a:buNone/>
              <a:defRPr>
                <a:latin typeface="Overpass Black"/>
                <a:ea typeface="Overpass Black"/>
                <a:cs typeface="Overpass Black"/>
                <a:sym typeface="Overpass Black"/>
              </a:defRPr>
            </a:lvl1pPr>
            <a:lvl2pPr lvl="1" rtl="0">
              <a:lnSpc>
                <a:spcPct val="100000"/>
              </a:lnSpc>
              <a:spcBef>
                <a:spcPts val="0"/>
              </a:spcBef>
              <a:spcAft>
                <a:spcPts val="0"/>
              </a:spcAft>
              <a:buSzPts val="1600"/>
              <a:buNone/>
              <a:defRPr b="1" sz="1600"/>
            </a:lvl2pPr>
            <a:lvl3pPr lvl="2" rtl="0">
              <a:lnSpc>
                <a:spcPct val="100000"/>
              </a:lnSpc>
              <a:spcBef>
                <a:spcPts val="0"/>
              </a:spcBef>
              <a:spcAft>
                <a:spcPts val="0"/>
              </a:spcAft>
              <a:buSzPts val="1600"/>
              <a:buNone/>
              <a:defRPr b="1" sz="1600"/>
            </a:lvl3pPr>
            <a:lvl4pPr lvl="3" rtl="0">
              <a:lnSpc>
                <a:spcPct val="100000"/>
              </a:lnSpc>
              <a:spcBef>
                <a:spcPts val="0"/>
              </a:spcBef>
              <a:spcAft>
                <a:spcPts val="0"/>
              </a:spcAft>
              <a:buSzPts val="1600"/>
              <a:buNone/>
              <a:defRPr b="1" sz="1600"/>
            </a:lvl4pPr>
            <a:lvl5pPr lvl="4" rtl="0">
              <a:lnSpc>
                <a:spcPct val="100000"/>
              </a:lnSpc>
              <a:spcBef>
                <a:spcPts val="0"/>
              </a:spcBef>
              <a:spcAft>
                <a:spcPts val="0"/>
              </a:spcAft>
              <a:buSzPts val="1600"/>
              <a:buNone/>
              <a:defRPr b="1" sz="1600"/>
            </a:lvl5pPr>
            <a:lvl6pPr lvl="5" rtl="0">
              <a:lnSpc>
                <a:spcPct val="100000"/>
              </a:lnSpc>
              <a:spcBef>
                <a:spcPts val="0"/>
              </a:spcBef>
              <a:spcAft>
                <a:spcPts val="0"/>
              </a:spcAft>
              <a:buSzPts val="1600"/>
              <a:buNone/>
              <a:defRPr b="1" sz="1600"/>
            </a:lvl6pPr>
            <a:lvl7pPr lvl="6" rtl="0">
              <a:lnSpc>
                <a:spcPct val="100000"/>
              </a:lnSpc>
              <a:spcBef>
                <a:spcPts val="0"/>
              </a:spcBef>
              <a:spcAft>
                <a:spcPts val="0"/>
              </a:spcAft>
              <a:buSzPts val="1600"/>
              <a:buNone/>
              <a:defRPr b="1" sz="1600"/>
            </a:lvl7pPr>
            <a:lvl8pPr lvl="7" rtl="0">
              <a:lnSpc>
                <a:spcPct val="100000"/>
              </a:lnSpc>
              <a:spcBef>
                <a:spcPts val="0"/>
              </a:spcBef>
              <a:spcAft>
                <a:spcPts val="0"/>
              </a:spcAft>
              <a:buSzPts val="1600"/>
              <a:buNone/>
              <a:defRPr b="1" sz="1600"/>
            </a:lvl8pPr>
            <a:lvl9pPr lvl="8" rtl="0">
              <a:lnSpc>
                <a:spcPct val="100000"/>
              </a:lnSpc>
              <a:spcBef>
                <a:spcPts val="0"/>
              </a:spcBef>
              <a:spcAft>
                <a:spcPts val="0"/>
              </a:spcAft>
              <a:buSzPts val="1600"/>
              <a:buNone/>
              <a:defRPr b="1" sz="1600"/>
            </a:lvl9pPr>
          </a:lstStyle>
          <a:p/>
        </p:txBody>
      </p:sp>
      <p:sp>
        <p:nvSpPr>
          <p:cNvPr id="630" name="Google Shape;630;p39"/>
          <p:cNvSpPr txBox="1"/>
          <p:nvPr>
            <p:ph idx="3" type="subTitle"/>
          </p:nvPr>
        </p:nvSpPr>
        <p:spPr>
          <a:xfrm>
            <a:off x="797825" y="2984400"/>
            <a:ext cx="1685400" cy="113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631" name="Google Shape;631;p39"/>
          <p:cNvSpPr txBox="1"/>
          <p:nvPr>
            <p:ph hasCustomPrompt="1" idx="4" type="title"/>
          </p:nvPr>
        </p:nvSpPr>
        <p:spPr>
          <a:xfrm>
            <a:off x="2875372" y="1954408"/>
            <a:ext cx="552900" cy="5529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2" name="Google Shape;632;p39"/>
          <p:cNvSpPr txBox="1"/>
          <p:nvPr>
            <p:ph idx="5" type="subTitle"/>
          </p:nvPr>
        </p:nvSpPr>
        <p:spPr>
          <a:xfrm>
            <a:off x="2761894" y="2535875"/>
            <a:ext cx="1685400" cy="488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600"/>
              <a:buFont typeface="Overpass Black"/>
              <a:buNone/>
              <a:defRPr>
                <a:latin typeface="Overpass Black"/>
                <a:ea typeface="Overpass Black"/>
                <a:cs typeface="Overpass Black"/>
                <a:sym typeface="Overpass Black"/>
              </a:defRPr>
            </a:lvl1pPr>
            <a:lvl2pPr lvl="1" rtl="0">
              <a:lnSpc>
                <a:spcPct val="100000"/>
              </a:lnSpc>
              <a:spcBef>
                <a:spcPts val="0"/>
              </a:spcBef>
              <a:spcAft>
                <a:spcPts val="0"/>
              </a:spcAft>
              <a:buSzPts val="1600"/>
              <a:buNone/>
              <a:defRPr b="1" sz="1600"/>
            </a:lvl2pPr>
            <a:lvl3pPr lvl="2" rtl="0">
              <a:lnSpc>
                <a:spcPct val="100000"/>
              </a:lnSpc>
              <a:spcBef>
                <a:spcPts val="0"/>
              </a:spcBef>
              <a:spcAft>
                <a:spcPts val="0"/>
              </a:spcAft>
              <a:buSzPts val="1600"/>
              <a:buNone/>
              <a:defRPr b="1" sz="1600"/>
            </a:lvl3pPr>
            <a:lvl4pPr lvl="3" rtl="0">
              <a:lnSpc>
                <a:spcPct val="100000"/>
              </a:lnSpc>
              <a:spcBef>
                <a:spcPts val="0"/>
              </a:spcBef>
              <a:spcAft>
                <a:spcPts val="0"/>
              </a:spcAft>
              <a:buSzPts val="1600"/>
              <a:buNone/>
              <a:defRPr b="1" sz="1600"/>
            </a:lvl4pPr>
            <a:lvl5pPr lvl="4" rtl="0">
              <a:lnSpc>
                <a:spcPct val="100000"/>
              </a:lnSpc>
              <a:spcBef>
                <a:spcPts val="0"/>
              </a:spcBef>
              <a:spcAft>
                <a:spcPts val="0"/>
              </a:spcAft>
              <a:buSzPts val="1600"/>
              <a:buNone/>
              <a:defRPr b="1" sz="1600"/>
            </a:lvl5pPr>
            <a:lvl6pPr lvl="5" rtl="0">
              <a:lnSpc>
                <a:spcPct val="100000"/>
              </a:lnSpc>
              <a:spcBef>
                <a:spcPts val="0"/>
              </a:spcBef>
              <a:spcAft>
                <a:spcPts val="0"/>
              </a:spcAft>
              <a:buSzPts val="1600"/>
              <a:buNone/>
              <a:defRPr b="1" sz="1600"/>
            </a:lvl6pPr>
            <a:lvl7pPr lvl="6" rtl="0">
              <a:lnSpc>
                <a:spcPct val="100000"/>
              </a:lnSpc>
              <a:spcBef>
                <a:spcPts val="0"/>
              </a:spcBef>
              <a:spcAft>
                <a:spcPts val="0"/>
              </a:spcAft>
              <a:buSzPts val="1600"/>
              <a:buNone/>
              <a:defRPr b="1" sz="1600"/>
            </a:lvl7pPr>
            <a:lvl8pPr lvl="7" rtl="0">
              <a:lnSpc>
                <a:spcPct val="100000"/>
              </a:lnSpc>
              <a:spcBef>
                <a:spcPts val="0"/>
              </a:spcBef>
              <a:spcAft>
                <a:spcPts val="0"/>
              </a:spcAft>
              <a:buSzPts val="1600"/>
              <a:buNone/>
              <a:defRPr b="1" sz="1600"/>
            </a:lvl8pPr>
            <a:lvl9pPr lvl="8" rtl="0">
              <a:lnSpc>
                <a:spcPct val="100000"/>
              </a:lnSpc>
              <a:spcBef>
                <a:spcPts val="0"/>
              </a:spcBef>
              <a:spcAft>
                <a:spcPts val="0"/>
              </a:spcAft>
              <a:buSzPts val="1600"/>
              <a:buNone/>
              <a:defRPr b="1" sz="1600"/>
            </a:lvl9pPr>
          </a:lstStyle>
          <a:p/>
        </p:txBody>
      </p:sp>
      <p:sp>
        <p:nvSpPr>
          <p:cNvPr id="633" name="Google Shape;633;p39"/>
          <p:cNvSpPr txBox="1"/>
          <p:nvPr>
            <p:ph idx="6" type="subTitle"/>
          </p:nvPr>
        </p:nvSpPr>
        <p:spPr>
          <a:xfrm>
            <a:off x="2761891" y="2984400"/>
            <a:ext cx="1685400" cy="113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634" name="Google Shape;634;p39"/>
          <p:cNvSpPr txBox="1"/>
          <p:nvPr>
            <p:ph hasCustomPrompt="1" idx="7" type="title"/>
          </p:nvPr>
        </p:nvSpPr>
        <p:spPr>
          <a:xfrm>
            <a:off x="4839444" y="1954408"/>
            <a:ext cx="552900" cy="5529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5" name="Google Shape;635;p39"/>
          <p:cNvSpPr txBox="1"/>
          <p:nvPr>
            <p:ph idx="8" type="subTitle"/>
          </p:nvPr>
        </p:nvSpPr>
        <p:spPr>
          <a:xfrm>
            <a:off x="4725979" y="2535875"/>
            <a:ext cx="1685400" cy="488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600"/>
              <a:buFont typeface="Overpass Black"/>
              <a:buNone/>
              <a:defRPr>
                <a:latin typeface="Overpass Black"/>
                <a:ea typeface="Overpass Black"/>
                <a:cs typeface="Overpass Black"/>
                <a:sym typeface="Overpass Black"/>
              </a:defRPr>
            </a:lvl1pPr>
            <a:lvl2pPr lvl="1" rtl="0">
              <a:lnSpc>
                <a:spcPct val="100000"/>
              </a:lnSpc>
              <a:spcBef>
                <a:spcPts val="0"/>
              </a:spcBef>
              <a:spcAft>
                <a:spcPts val="0"/>
              </a:spcAft>
              <a:buSzPts val="1600"/>
              <a:buNone/>
              <a:defRPr b="1" sz="1600"/>
            </a:lvl2pPr>
            <a:lvl3pPr lvl="2" rtl="0">
              <a:lnSpc>
                <a:spcPct val="100000"/>
              </a:lnSpc>
              <a:spcBef>
                <a:spcPts val="0"/>
              </a:spcBef>
              <a:spcAft>
                <a:spcPts val="0"/>
              </a:spcAft>
              <a:buSzPts val="1600"/>
              <a:buNone/>
              <a:defRPr b="1" sz="1600"/>
            </a:lvl3pPr>
            <a:lvl4pPr lvl="3" rtl="0">
              <a:lnSpc>
                <a:spcPct val="100000"/>
              </a:lnSpc>
              <a:spcBef>
                <a:spcPts val="0"/>
              </a:spcBef>
              <a:spcAft>
                <a:spcPts val="0"/>
              </a:spcAft>
              <a:buSzPts val="1600"/>
              <a:buNone/>
              <a:defRPr b="1" sz="1600"/>
            </a:lvl4pPr>
            <a:lvl5pPr lvl="4" rtl="0">
              <a:lnSpc>
                <a:spcPct val="100000"/>
              </a:lnSpc>
              <a:spcBef>
                <a:spcPts val="0"/>
              </a:spcBef>
              <a:spcAft>
                <a:spcPts val="0"/>
              </a:spcAft>
              <a:buSzPts val="1600"/>
              <a:buNone/>
              <a:defRPr b="1" sz="1600"/>
            </a:lvl5pPr>
            <a:lvl6pPr lvl="5" rtl="0">
              <a:lnSpc>
                <a:spcPct val="100000"/>
              </a:lnSpc>
              <a:spcBef>
                <a:spcPts val="0"/>
              </a:spcBef>
              <a:spcAft>
                <a:spcPts val="0"/>
              </a:spcAft>
              <a:buSzPts val="1600"/>
              <a:buNone/>
              <a:defRPr b="1" sz="1600"/>
            </a:lvl6pPr>
            <a:lvl7pPr lvl="6" rtl="0">
              <a:lnSpc>
                <a:spcPct val="100000"/>
              </a:lnSpc>
              <a:spcBef>
                <a:spcPts val="0"/>
              </a:spcBef>
              <a:spcAft>
                <a:spcPts val="0"/>
              </a:spcAft>
              <a:buSzPts val="1600"/>
              <a:buNone/>
              <a:defRPr b="1" sz="1600"/>
            </a:lvl7pPr>
            <a:lvl8pPr lvl="7" rtl="0">
              <a:lnSpc>
                <a:spcPct val="100000"/>
              </a:lnSpc>
              <a:spcBef>
                <a:spcPts val="0"/>
              </a:spcBef>
              <a:spcAft>
                <a:spcPts val="0"/>
              </a:spcAft>
              <a:buSzPts val="1600"/>
              <a:buNone/>
              <a:defRPr b="1" sz="1600"/>
            </a:lvl8pPr>
            <a:lvl9pPr lvl="8" rtl="0">
              <a:lnSpc>
                <a:spcPct val="100000"/>
              </a:lnSpc>
              <a:spcBef>
                <a:spcPts val="0"/>
              </a:spcBef>
              <a:spcAft>
                <a:spcPts val="0"/>
              </a:spcAft>
              <a:buSzPts val="1600"/>
              <a:buNone/>
              <a:defRPr b="1" sz="1600"/>
            </a:lvl9pPr>
          </a:lstStyle>
          <a:p/>
        </p:txBody>
      </p:sp>
      <p:sp>
        <p:nvSpPr>
          <p:cNvPr id="636" name="Google Shape;636;p39"/>
          <p:cNvSpPr txBox="1"/>
          <p:nvPr>
            <p:ph idx="9" type="subTitle"/>
          </p:nvPr>
        </p:nvSpPr>
        <p:spPr>
          <a:xfrm>
            <a:off x="4725975" y="2984400"/>
            <a:ext cx="1685400" cy="113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637" name="Google Shape;637;p39"/>
          <p:cNvSpPr txBox="1"/>
          <p:nvPr>
            <p:ph hasCustomPrompt="1" idx="13" type="title"/>
          </p:nvPr>
        </p:nvSpPr>
        <p:spPr>
          <a:xfrm>
            <a:off x="6803516" y="1954408"/>
            <a:ext cx="552900" cy="5529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8" name="Google Shape;638;p39"/>
          <p:cNvSpPr txBox="1"/>
          <p:nvPr>
            <p:ph idx="14" type="subTitle"/>
          </p:nvPr>
        </p:nvSpPr>
        <p:spPr>
          <a:xfrm>
            <a:off x="6690048" y="2535875"/>
            <a:ext cx="1685400" cy="488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600"/>
              <a:buFont typeface="Overpass Black"/>
              <a:buNone/>
              <a:defRPr>
                <a:latin typeface="Overpass Black"/>
                <a:ea typeface="Overpass Black"/>
                <a:cs typeface="Overpass Black"/>
                <a:sym typeface="Overpass Black"/>
              </a:defRPr>
            </a:lvl1pPr>
            <a:lvl2pPr lvl="1" rtl="0">
              <a:lnSpc>
                <a:spcPct val="100000"/>
              </a:lnSpc>
              <a:spcBef>
                <a:spcPts val="0"/>
              </a:spcBef>
              <a:spcAft>
                <a:spcPts val="0"/>
              </a:spcAft>
              <a:buSzPts val="1600"/>
              <a:buNone/>
              <a:defRPr b="1" sz="1600"/>
            </a:lvl2pPr>
            <a:lvl3pPr lvl="2" rtl="0">
              <a:lnSpc>
                <a:spcPct val="100000"/>
              </a:lnSpc>
              <a:spcBef>
                <a:spcPts val="0"/>
              </a:spcBef>
              <a:spcAft>
                <a:spcPts val="0"/>
              </a:spcAft>
              <a:buSzPts val="1600"/>
              <a:buNone/>
              <a:defRPr b="1" sz="1600"/>
            </a:lvl3pPr>
            <a:lvl4pPr lvl="3" rtl="0">
              <a:lnSpc>
                <a:spcPct val="100000"/>
              </a:lnSpc>
              <a:spcBef>
                <a:spcPts val="0"/>
              </a:spcBef>
              <a:spcAft>
                <a:spcPts val="0"/>
              </a:spcAft>
              <a:buSzPts val="1600"/>
              <a:buNone/>
              <a:defRPr b="1" sz="1600"/>
            </a:lvl4pPr>
            <a:lvl5pPr lvl="4" rtl="0">
              <a:lnSpc>
                <a:spcPct val="100000"/>
              </a:lnSpc>
              <a:spcBef>
                <a:spcPts val="0"/>
              </a:spcBef>
              <a:spcAft>
                <a:spcPts val="0"/>
              </a:spcAft>
              <a:buSzPts val="1600"/>
              <a:buNone/>
              <a:defRPr b="1" sz="1600"/>
            </a:lvl5pPr>
            <a:lvl6pPr lvl="5" rtl="0">
              <a:lnSpc>
                <a:spcPct val="100000"/>
              </a:lnSpc>
              <a:spcBef>
                <a:spcPts val="0"/>
              </a:spcBef>
              <a:spcAft>
                <a:spcPts val="0"/>
              </a:spcAft>
              <a:buSzPts val="1600"/>
              <a:buNone/>
              <a:defRPr b="1" sz="1600"/>
            </a:lvl6pPr>
            <a:lvl7pPr lvl="6" rtl="0">
              <a:lnSpc>
                <a:spcPct val="100000"/>
              </a:lnSpc>
              <a:spcBef>
                <a:spcPts val="0"/>
              </a:spcBef>
              <a:spcAft>
                <a:spcPts val="0"/>
              </a:spcAft>
              <a:buSzPts val="1600"/>
              <a:buNone/>
              <a:defRPr b="1" sz="1600"/>
            </a:lvl7pPr>
            <a:lvl8pPr lvl="7" rtl="0">
              <a:lnSpc>
                <a:spcPct val="100000"/>
              </a:lnSpc>
              <a:spcBef>
                <a:spcPts val="0"/>
              </a:spcBef>
              <a:spcAft>
                <a:spcPts val="0"/>
              </a:spcAft>
              <a:buSzPts val="1600"/>
              <a:buNone/>
              <a:defRPr b="1" sz="1600"/>
            </a:lvl8pPr>
            <a:lvl9pPr lvl="8" rtl="0">
              <a:lnSpc>
                <a:spcPct val="100000"/>
              </a:lnSpc>
              <a:spcBef>
                <a:spcPts val="0"/>
              </a:spcBef>
              <a:spcAft>
                <a:spcPts val="0"/>
              </a:spcAft>
              <a:buSzPts val="1600"/>
              <a:buNone/>
              <a:defRPr b="1" sz="1600"/>
            </a:lvl9pPr>
          </a:lstStyle>
          <a:p/>
        </p:txBody>
      </p:sp>
      <p:sp>
        <p:nvSpPr>
          <p:cNvPr id="639" name="Google Shape;639;p39"/>
          <p:cNvSpPr txBox="1"/>
          <p:nvPr>
            <p:ph idx="15" type="subTitle"/>
          </p:nvPr>
        </p:nvSpPr>
        <p:spPr>
          <a:xfrm>
            <a:off x="6690041" y="2984400"/>
            <a:ext cx="1685400" cy="1132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160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6_1">
    <p:bg>
      <p:bgPr>
        <a:solidFill>
          <a:schemeClr val="lt2"/>
        </a:solidFill>
      </p:bgPr>
    </p:bg>
    <p:spTree>
      <p:nvGrpSpPr>
        <p:cNvPr id="640" name="Shape 640"/>
        <p:cNvGrpSpPr/>
        <p:nvPr/>
      </p:nvGrpSpPr>
      <p:grpSpPr>
        <a:xfrm>
          <a:off x="0" y="0"/>
          <a:ext cx="0" cy="0"/>
          <a:chOff x="0" y="0"/>
          <a:chExt cx="0" cy="0"/>
        </a:xfrm>
      </p:grpSpPr>
      <p:grpSp>
        <p:nvGrpSpPr>
          <p:cNvPr id="641" name="Google Shape;641;p40"/>
          <p:cNvGrpSpPr/>
          <p:nvPr/>
        </p:nvGrpSpPr>
        <p:grpSpPr>
          <a:xfrm>
            <a:off x="960944" y="-1961850"/>
            <a:ext cx="3370993" cy="3371877"/>
            <a:chOff x="6949919" y="-1142700"/>
            <a:chExt cx="3370993" cy="3371877"/>
          </a:xfrm>
        </p:grpSpPr>
        <p:grpSp>
          <p:nvGrpSpPr>
            <p:cNvPr id="642" name="Google Shape;642;p40"/>
            <p:cNvGrpSpPr/>
            <p:nvPr/>
          </p:nvGrpSpPr>
          <p:grpSpPr>
            <a:xfrm rot="8100000">
              <a:off x="6591951" y="-66783"/>
              <a:ext cx="3167166" cy="299397"/>
              <a:chOff x="-304800" y="4182975"/>
              <a:chExt cx="3167197" cy="299400"/>
            </a:xfrm>
          </p:grpSpPr>
          <p:sp>
            <p:nvSpPr>
              <p:cNvPr id="643" name="Google Shape;643;p40"/>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0"/>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5" name="Google Shape;645;p40"/>
            <p:cNvGrpSpPr/>
            <p:nvPr/>
          </p:nvGrpSpPr>
          <p:grpSpPr>
            <a:xfrm rot="8100000">
              <a:off x="7205126" y="-66783"/>
              <a:ext cx="3167166" cy="299397"/>
              <a:chOff x="-304800" y="4182975"/>
              <a:chExt cx="3167197" cy="299400"/>
            </a:xfrm>
          </p:grpSpPr>
          <p:sp>
            <p:nvSpPr>
              <p:cNvPr id="646" name="Google Shape;646;p40"/>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0"/>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8" name="Google Shape;648;p40"/>
            <p:cNvSpPr/>
            <p:nvPr/>
          </p:nvSpPr>
          <p:spPr>
            <a:xfrm rot="8100000">
              <a:off x="7243633" y="710788"/>
              <a:ext cx="2762808" cy="29953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0"/>
            <p:cNvSpPr/>
            <p:nvPr/>
          </p:nvSpPr>
          <p:spPr>
            <a:xfrm rot="8100000">
              <a:off x="8691136" y="1254041"/>
              <a:ext cx="1226123" cy="29953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0" name="Google Shape;650;p40"/>
            <p:cNvGrpSpPr/>
            <p:nvPr/>
          </p:nvGrpSpPr>
          <p:grpSpPr>
            <a:xfrm rot="8100000">
              <a:off x="7511714" y="853864"/>
              <a:ext cx="3167166" cy="299397"/>
              <a:chOff x="-304800" y="4182975"/>
              <a:chExt cx="3167197" cy="299400"/>
            </a:xfrm>
          </p:grpSpPr>
          <p:sp>
            <p:nvSpPr>
              <p:cNvPr id="651" name="Google Shape;651;p40"/>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0"/>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53" name="Google Shape;653;p40"/>
          <p:cNvSpPr txBox="1"/>
          <p:nvPr>
            <p:ph hasCustomPrompt="1" type="title"/>
          </p:nvPr>
        </p:nvSpPr>
        <p:spPr>
          <a:xfrm>
            <a:off x="4295554" y="1476683"/>
            <a:ext cx="552900" cy="5529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grpSp>
        <p:nvGrpSpPr>
          <p:cNvPr id="654" name="Google Shape;654;p40"/>
          <p:cNvGrpSpPr/>
          <p:nvPr/>
        </p:nvGrpSpPr>
        <p:grpSpPr>
          <a:xfrm rot="10800000">
            <a:off x="7894801" y="572458"/>
            <a:ext cx="1253474" cy="328534"/>
            <a:chOff x="-8549" y="582500"/>
            <a:chExt cx="1253474" cy="328534"/>
          </a:xfrm>
        </p:grpSpPr>
        <p:sp>
          <p:nvSpPr>
            <p:cNvPr id="655" name="Google Shape;655;p40"/>
            <p:cNvSpPr/>
            <p:nvPr/>
          </p:nvSpPr>
          <p:spPr>
            <a:xfrm rot="5400000">
              <a:off x="253776" y="320175"/>
              <a:ext cx="328525" cy="853174"/>
            </a:xfrm>
            <a:custGeom>
              <a:rect b="b" l="l" r="r" t="t"/>
              <a:pathLst>
                <a:path extrusionOk="0" h="63433" w="9696">
                  <a:moveTo>
                    <a:pt x="0" y="0"/>
                  </a:moveTo>
                  <a:lnTo>
                    <a:pt x="0" y="63432"/>
                  </a:lnTo>
                  <a:lnTo>
                    <a:pt x="9695" y="63432"/>
                  </a:lnTo>
                  <a:lnTo>
                    <a:pt x="96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0"/>
            <p:cNvSpPr/>
            <p:nvPr/>
          </p:nvSpPr>
          <p:spPr>
            <a:xfrm rot="5400000">
              <a:off x="914547" y="580657"/>
              <a:ext cx="328525" cy="332230"/>
            </a:xfrm>
            <a:custGeom>
              <a:rect b="b" l="l" r="r" t="t"/>
              <a:pathLst>
                <a:path extrusionOk="0" h="63433" w="9696">
                  <a:moveTo>
                    <a:pt x="0" y="0"/>
                  </a:moveTo>
                  <a:lnTo>
                    <a:pt x="0" y="63432"/>
                  </a:lnTo>
                  <a:lnTo>
                    <a:pt x="9695" y="63432"/>
                  </a:lnTo>
                  <a:lnTo>
                    <a:pt x="96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7" name="Google Shape;657;p40"/>
          <p:cNvSpPr txBox="1"/>
          <p:nvPr>
            <p:ph idx="2" type="title"/>
          </p:nvPr>
        </p:nvSpPr>
        <p:spPr>
          <a:xfrm>
            <a:off x="1696075" y="522375"/>
            <a:ext cx="6198600" cy="428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2800"/>
              <a:buNone/>
              <a:defRPr>
                <a:solidFill>
                  <a:schemeClr val="lt1"/>
                </a:solidFill>
              </a:defRPr>
            </a:lvl1pPr>
            <a:lvl2pPr lvl="1" rtl="0" algn="r">
              <a:spcBef>
                <a:spcPts val="0"/>
              </a:spcBef>
              <a:spcAft>
                <a:spcPts val="0"/>
              </a:spcAft>
              <a:buClr>
                <a:schemeClr val="lt1"/>
              </a:buClr>
              <a:buSzPts val="2800"/>
              <a:buNone/>
              <a:defRPr>
                <a:solidFill>
                  <a:schemeClr val="lt1"/>
                </a:solidFill>
              </a:defRPr>
            </a:lvl2pPr>
            <a:lvl3pPr lvl="2" rtl="0" algn="r">
              <a:spcBef>
                <a:spcPts val="0"/>
              </a:spcBef>
              <a:spcAft>
                <a:spcPts val="0"/>
              </a:spcAft>
              <a:buClr>
                <a:schemeClr val="lt1"/>
              </a:buClr>
              <a:buSzPts val="2800"/>
              <a:buNone/>
              <a:defRPr>
                <a:solidFill>
                  <a:schemeClr val="lt1"/>
                </a:solidFill>
              </a:defRPr>
            </a:lvl3pPr>
            <a:lvl4pPr lvl="3" rtl="0" algn="r">
              <a:spcBef>
                <a:spcPts val="0"/>
              </a:spcBef>
              <a:spcAft>
                <a:spcPts val="0"/>
              </a:spcAft>
              <a:buClr>
                <a:schemeClr val="lt1"/>
              </a:buClr>
              <a:buSzPts val="2800"/>
              <a:buNone/>
              <a:defRPr>
                <a:solidFill>
                  <a:schemeClr val="lt1"/>
                </a:solidFill>
              </a:defRPr>
            </a:lvl4pPr>
            <a:lvl5pPr lvl="4" rtl="0" algn="r">
              <a:spcBef>
                <a:spcPts val="0"/>
              </a:spcBef>
              <a:spcAft>
                <a:spcPts val="0"/>
              </a:spcAft>
              <a:buClr>
                <a:schemeClr val="lt1"/>
              </a:buClr>
              <a:buSzPts val="2800"/>
              <a:buNone/>
              <a:defRPr>
                <a:solidFill>
                  <a:schemeClr val="lt1"/>
                </a:solidFill>
              </a:defRPr>
            </a:lvl5pPr>
            <a:lvl6pPr lvl="5" rtl="0" algn="r">
              <a:spcBef>
                <a:spcPts val="0"/>
              </a:spcBef>
              <a:spcAft>
                <a:spcPts val="0"/>
              </a:spcAft>
              <a:buClr>
                <a:schemeClr val="lt1"/>
              </a:buClr>
              <a:buSzPts val="2800"/>
              <a:buNone/>
              <a:defRPr>
                <a:solidFill>
                  <a:schemeClr val="lt1"/>
                </a:solidFill>
              </a:defRPr>
            </a:lvl6pPr>
            <a:lvl7pPr lvl="6" rtl="0" algn="r">
              <a:spcBef>
                <a:spcPts val="0"/>
              </a:spcBef>
              <a:spcAft>
                <a:spcPts val="0"/>
              </a:spcAft>
              <a:buClr>
                <a:schemeClr val="lt1"/>
              </a:buClr>
              <a:buSzPts val="2800"/>
              <a:buNone/>
              <a:defRPr>
                <a:solidFill>
                  <a:schemeClr val="lt1"/>
                </a:solidFill>
              </a:defRPr>
            </a:lvl7pPr>
            <a:lvl8pPr lvl="7" rtl="0" algn="r">
              <a:spcBef>
                <a:spcPts val="0"/>
              </a:spcBef>
              <a:spcAft>
                <a:spcPts val="0"/>
              </a:spcAft>
              <a:buClr>
                <a:schemeClr val="lt1"/>
              </a:buClr>
              <a:buSzPts val="2800"/>
              <a:buNone/>
              <a:defRPr>
                <a:solidFill>
                  <a:schemeClr val="lt1"/>
                </a:solidFill>
              </a:defRPr>
            </a:lvl8pPr>
            <a:lvl9pPr lvl="8" rtl="0" algn="r">
              <a:spcBef>
                <a:spcPts val="0"/>
              </a:spcBef>
              <a:spcAft>
                <a:spcPts val="0"/>
              </a:spcAft>
              <a:buClr>
                <a:schemeClr val="lt1"/>
              </a:buClr>
              <a:buSzPts val="2800"/>
              <a:buNone/>
              <a:defRPr>
                <a:solidFill>
                  <a:schemeClr val="lt1"/>
                </a:solidFill>
              </a:defRPr>
            </a:lvl9pPr>
          </a:lstStyle>
          <a:p/>
        </p:txBody>
      </p:sp>
      <p:sp>
        <p:nvSpPr>
          <p:cNvPr id="658" name="Google Shape;658;p40"/>
          <p:cNvSpPr txBox="1"/>
          <p:nvPr>
            <p:ph idx="1" type="subTitle"/>
          </p:nvPr>
        </p:nvSpPr>
        <p:spPr>
          <a:xfrm>
            <a:off x="2610088" y="1502075"/>
            <a:ext cx="1685400" cy="226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Font typeface="Overpass Black"/>
              <a:buNone/>
              <a:defRPr>
                <a:solidFill>
                  <a:schemeClr val="lt1"/>
                </a:solidFill>
                <a:latin typeface="Overpass Black"/>
                <a:ea typeface="Overpass Black"/>
                <a:cs typeface="Overpass Black"/>
                <a:sym typeface="Overpass Black"/>
              </a:defRPr>
            </a:lvl1pPr>
            <a:lvl2pPr lvl="1" rtl="0">
              <a:lnSpc>
                <a:spcPct val="100000"/>
              </a:lnSpc>
              <a:spcBef>
                <a:spcPts val="0"/>
              </a:spcBef>
              <a:spcAft>
                <a:spcPts val="0"/>
              </a:spcAft>
              <a:buSzPts val="1600"/>
              <a:buNone/>
              <a:defRPr b="1" sz="1600"/>
            </a:lvl2pPr>
            <a:lvl3pPr lvl="2" rtl="0">
              <a:lnSpc>
                <a:spcPct val="100000"/>
              </a:lnSpc>
              <a:spcBef>
                <a:spcPts val="0"/>
              </a:spcBef>
              <a:spcAft>
                <a:spcPts val="0"/>
              </a:spcAft>
              <a:buSzPts val="1600"/>
              <a:buNone/>
              <a:defRPr b="1" sz="1600"/>
            </a:lvl3pPr>
            <a:lvl4pPr lvl="3" rtl="0">
              <a:lnSpc>
                <a:spcPct val="100000"/>
              </a:lnSpc>
              <a:spcBef>
                <a:spcPts val="0"/>
              </a:spcBef>
              <a:spcAft>
                <a:spcPts val="0"/>
              </a:spcAft>
              <a:buSzPts val="1600"/>
              <a:buNone/>
              <a:defRPr b="1" sz="1600"/>
            </a:lvl4pPr>
            <a:lvl5pPr lvl="4" rtl="0">
              <a:lnSpc>
                <a:spcPct val="100000"/>
              </a:lnSpc>
              <a:spcBef>
                <a:spcPts val="0"/>
              </a:spcBef>
              <a:spcAft>
                <a:spcPts val="0"/>
              </a:spcAft>
              <a:buSzPts val="1600"/>
              <a:buNone/>
              <a:defRPr b="1" sz="1600"/>
            </a:lvl5pPr>
            <a:lvl6pPr lvl="5" rtl="0">
              <a:lnSpc>
                <a:spcPct val="100000"/>
              </a:lnSpc>
              <a:spcBef>
                <a:spcPts val="0"/>
              </a:spcBef>
              <a:spcAft>
                <a:spcPts val="0"/>
              </a:spcAft>
              <a:buSzPts val="1600"/>
              <a:buNone/>
              <a:defRPr b="1" sz="1600"/>
            </a:lvl6pPr>
            <a:lvl7pPr lvl="6" rtl="0">
              <a:lnSpc>
                <a:spcPct val="100000"/>
              </a:lnSpc>
              <a:spcBef>
                <a:spcPts val="0"/>
              </a:spcBef>
              <a:spcAft>
                <a:spcPts val="0"/>
              </a:spcAft>
              <a:buSzPts val="1600"/>
              <a:buNone/>
              <a:defRPr b="1" sz="1600"/>
            </a:lvl7pPr>
            <a:lvl8pPr lvl="7" rtl="0">
              <a:lnSpc>
                <a:spcPct val="100000"/>
              </a:lnSpc>
              <a:spcBef>
                <a:spcPts val="0"/>
              </a:spcBef>
              <a:spcAft>
                <a:spcPts val="0"/>
              </a:spcAft>
              <a:buSzPts val="1600"/>
              <a:buNone/>
              <a:defRPr b="1" sz="1600"/>
            </a:lvl8pPr>
            <a:lvl9pPr lvl="8" rtl="0">
              <a:lnSpc>
                <a:spcPct val="100000"/>
              </a:lnSpc>
              <a:spcBef>
                <a:spcPts val="0"/>
              </a:spcBef>
              <a:spcAft>
                <a:spcPts val="0"/>
              </a:spcAft>
              <a:buSzPts val="1600"/>
              <a:buNone/>
              <a:defRPr b="1" sz="1600"/>
            </a:lvl9pPr>
          </a:lstStyle>
          <a:p/>
        </p:txBody>
      </p:sp>
      <p:sp>
        <p:nvSpPr>
          <p:cNvPr id="659" name="Google Shape;659;p40"/>
          <p:cNvSpPr txBox="1"/>
          <p:nvPr>
            <p:ph idx="3" type="subTitle"/>
          </p:nvPr>
        </p:nvSpPr>
        <p:spPr>
          <a:xfrm>
            <a:off x="622363" y="1743175"/>
            <a:ext cx="3673200" cy="261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660" name="Google Shape;660;p40"/>
          <p:cNvSpPr txBox="1"/>
          <p:nvPr>
            <p:ph hasCustomPrompt="1" idx="4" type="title"/>
          </p:nvPr>
        </p:nvSpPr>
        <p:spPr>
          <a:xfrm>
            <a:off x="4295551" y="2265408"/>
            <a:ext cx="552900" cy="5529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61" name="Google Shape;661;p40"/>
          <p:cNvSpPr txBox="1"/>
          <p:nvPr>
            <p:ph idx="5" type="subTitle"/>
          </p:nvPr>
        </p:nvSpPr>
        <p:spPr>
          <a:xfrm>
            <a:off x="4848463" y="2319650"/>
            <a:ext cx="1685400" cy="22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Overpass Black"/>
              <a:buNone/>
              <a:defRPr>
                <a:solidFill>
                  <a:schemeClr val="lt1"/>
                </a:solidFill>
                <a:latin typeface="Overpass Black"/>
                <a:ea typeface="Overpass Black"/>
                <a:cs typeface="Overpass Black"/>
                <a:sym typeface="Overpass Black"/>
              </a:defRPr>
            </a:lvl1pPr>
            <a:lvl2pPr lvl="1" rtl="0">
              <a:lnSpc>
                <a:spcPct val="100000"/>
              </a:lnSpc>
              <a:spcBef>
                <a:spcPts val="0"/>
              </a:spcBef>
              <a:spcAft>
                <a:spcPts val="0"/>
              </a:spcAft>
              <a:buSzPts val="1600"/>
              <a:buNone/>
              <a:defRPr b="1" sz="1600"/>
            </a:lvl2pPr>
            <a:lvl3pPr lvl="2" rtl="0">
              <a:lnSpc>
                <a:spcPct val="100000"/>
              </a:lnSpc>
              <a:spcBef>
                <a:spcPts val="0"/>
              </a:spcBef>
              <a:spcAft>
                <a:spcPts val="0"/>
              </a:spcAft>
              <a:buSzPts val="1600"/>
              <a:buNone/>
              <a:defRPr b="1" sz="1600"/>
            </a:lvl3pPr>
            <a:lvl4pPr lvl="3" rtl="0">
              <a:lnSpc>
                <a:spcPct val="100000"/>
              </a:lnSpc>
              <a:spcBef>
                <a:spcPts val="0"/>
              </a:spcBef>
              <a:spcAft>
                <a:spcPts val="0"/>
              </a:spcAft>
              <a:buSzPts val="1600"/>
              <a:buNone/>
              <a:defRPr b="1" sz="1600"/>
            </a:lvl4pPr>
            <a:lvl5pPr lvl="4" rtl="0">
              <a:lnSpc>
                <a:spcPct val="100000"/>
              </a:lnSpc>
              <a:spcBef>
                <a:spcPts val="0"/>
              </a:spcBef>
              <a:spcAft>
                <a:spcPts val="0"/>
              </a:spcAft>
              <a:buSzPts val="1600"/>
              <a:buNone/>
              <a:defRPr b="1" sz="1600"/>
            </a:lvl5pPr>
            <a:lvl6pPr lvl="5" rtl="0">
              <a:lnSpc>
                <a:spcPct val="100000"/>
              </a:lnSpc>
              <a:spcBef>
                <a:spcPts val="0"/>
              </a:spcBef>
              <a:spcAft>
                <a:spcPts val="0"/>
              </a:spcAft>
              <a:buSzPts val="1600"/>
              <a:buNone/>
              <a:defRPr b="1" sz="1600"/>
            </a:lvl6pPr>
            <a:lvl7pPr lvl="6" rtl="0">
              <a:lnSpc>
                <a:spcPct val="100000"/>
              </a:lnSpc>
              <a:spcBef>
                <a:spcPts val="0"/>
              </a:spcBef>
              <a:spcAft>
                <a:spcPts val="0"/>
              </a:spcAft>
              <a:buSzPts val="1600"/>
              <a:buNone/>
              <a:defRPr b="1" sz="1600"/>
            </a:lvl7pPr>
            <a:lvl8pPr lvl="7" rtl="0">
              <a:lnSpc>
                <a:spcPct val="100000"/>
              </a:lnSpc>
              <a:spcBef>
                <a:spcPts val="0"/>
              </a:spcBef>
              <a:spcAft>
                <a:spcPts val="0"/>
              </a:spcAft>
              <a:buSzPts val="1600"/>
              <a:buNone/>
              <a:defRPr b="1" sz="1600"/>
            </a:lvl8pPr>
            <a:lvl9pPr lvl="8" rtl="0">
              <a:lnSpc>
                <a:spcPct val="100000"/>
              </a:lnSpc>
              <a:spcBef>
                <a:spcPts val="0"/>
              </a:spcBef>
              <a:spcAft>
                <a:spcPts val="0"/>
              </a:spcAft>
              <a:buSzPts val="1600"/>
              <a:buNone/>
              <a:defRPr b="1" sz="1600"/>
            </a:lvl9pPr>
          </a:lstStyle>
          <a:p/>
        </p:txBody>
      </p:sp>
      <p:sp>
        <p:nvSpPr>
          <p:cNvPr id="662" name="Google Shape;662;p40"/>
          <p:cNvSpPr txBox="1"/>
          <p:nvPr>
            <p:ph idx="6" type="subTitle"/>
          </p:nvPr>
        </p:nvSpPr>
        <p:spPr>
          <a:xfrm>
            <a:off x="4848463" y="2545725"/>
            <a:ext cx="3673200" cy="26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663" name="Google Shape;663;p40"/>
          <p:cNvSpPr txBox="1"/>
          <p:nvPr>
            <p:ph hasCustomPrompt="1" idx="7" type="title"/>
          </p:nvPr>
        </p:nvSpPr>
        <p:spPr>
          <a:xfrm>
            <a:off x="4295549" y="3054133"/>
            <a:ext cx="552900" cy="5529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64" name="Google Shape;664;p40"/>
          <p:cNvSpPr txBox="1"/>
          <p:nvPr>
            <p:ph idx="8" type="subTitle"/>
          </p:nvPr>
        </p:nvSpPr>
        <p:spPr>
          <a:xfrm>
            <a:off x="2610188" y="3104362"/>
            <a:ext cx="1685400" cy="226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Font typeface="Overpass Black"/>
              <a:buNone/>
              <a:defRPr>
                <a:solidFill>
                  <a:schemeClr val="lt1"/>
                </a:solidFill>
                <a:latin typeface="Overpass Black"/>
                <a:ea typeface="Overpass Black"/>
                <a:cs typeface="Overpass Black"/>
                <a:sym typeface="Overpass Black"/>
              </a:defRPr>
            </a:lvl1pPr>
            <a:lvl2pPr lvl="1" rtl="0">
              <a:lnSpc>
                <a:spcPct val="100000"/>
              </a:lnSpc>
              <a:spcBef>
                <a:spcPts val="0"/>
              </a:spcBef>
              <a:spcAft>
                <a:spcPts val="0"/>
              </a:spcAft>
              <a:buSzPts val="1600"/>
              <a:buNone/>
              <a:defRPr b="1" sz="1600"/>
            </a:lvl2pPr>
            <a:lvl3pPr lvl="2" rtl="0">
              <a:lnSpc>
                <a:spcPct val="100000"/>
              </a:lnSpc>
              <a:spcBef>
                <a:spcPts val="0"/>
              </a:spcBef>
              <a:spcAft>
                <a:spcPts val="0"/>
              </a:spcAft>
              <a:buSzPts val="1600"/>
              <a:buNone/>
              <a:defRPr b="1" sz="1600"/>
            </a:lvl3pPr>
            <a:lvl4pPr lvl="3" rtl="0">
              <a:lnSpc>
                <a:spcPct val="100000"/>
              </a:lnSpc>
              <a:spcBef>
                <a:spcPts val="0"/>
              </a:spcBef>
              <a:spcAft>
                <a:spcPts val="0"/>
              </a:spcAft>
              <a:buSzPts val="1600"/>
              <a:buNone/>
              <a:defRPr b="1" sz="1600"/>
            </a:lvl4pPr>
            <a:lvl5pPr lvl="4" rtl="0">
              <a:lnSpc>
                <a:spcPct val="100000"/>
              </a:lnSpc>
              <a:spcBef>
                <a:spcPts val="0"/>
              </a:spcBef>
              <a:spcAft>
                <a:spcPts val="0"/>
              </a:spcAft>
              <a:buSzPts val="1600"/>
              <a:buNone/>
              <a:defRPr b="1" sz="1600"/>
            </a:lvl5pPr>
            <a:lvl6pPr lvl="5" rtl="0">
              <a:lnSpc>
                <a:spcPct val="100000"/>
              </a:lnSpc>
              <a:spcBef>
                <a:spcPts val="0"/>
              </a:spcBef>
              <a:spcAft>
                <a:spcPts val="0"/>
              </a:spcAft>
              <a:buSzPts val="1600"/>
              <a:buNone/>
              <a:defRPr b="1" sz="1600"/>
            </a:lvl6pPr>
            <a:lvl7pPr lvl="6" rtl="0">
              <a:lnSpc>
                <a:spcPct val="100000"/>
              </a:lnSpc>
              <a:spcBef>
                <a:spcPts val="0"/>
              </a:spcBef>
              <a:spcAft>
                <a:spcPts val="0"/>
              </a:spcAft>
              <a:buSzPts val="1600"/>
              <a:buNone/>
              <a:defRPr b="1" sz="1600"/>
            </a:lvl7pPr>
            <a:lvl8pPr lvl="7" rtl="0">
              <a:lnSpc>
                <a:spcPct val="100000"/>
              </a:lnSpc>
              <a:spcBef>
                <a:spcPts val="0"/>
              </a:spcBef>
              <a:spcAft>
                <a:spcPts val="0"/>
              </a:spcAft>
              <a:buSzPts val="1600"/>
              <a:buNone/>
              <a:defRPr b="1" sz="1600"/>
            </a:lvl8pPr>
            <a:lvl9pPr lvl="8" rtl="0">
              <a:lnSpc>
                <a:spcPct val="100000"/>
              </a:lnSpc>
              <a:spcBef>
                <a:spcPts val="0"/>
              </a:spcBef>
              <a:spcAft>
                <a:spcPts val="0"/>
              </a:spcAft>
              <a:buSzPts val="1600"/>
              <a:buNone/>
              <a:defRPr b="1" sz="1600"/>
            </a:lvl9pPr>
          </a:lstStyle>
          <a:p/>
        </p:txBody>
      </p:sp>
      <p:sp>
        <p:nvSpPr>
          <p:cNvPr id="665" name="Google Shape;665;p40"/>
          <p:cNvSpPr txBox="1"/>
          <p:nvPr>
            <p:ph idx="9" type="subTitle"/>
          </p:nvPr>
        </p:nvSpPr>
        <p:spPr>
          <a:xfrm>
            <a:off x="622338" y="3330601"/>
            <a:ext cx="3673200" cy="261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666" name="Google Shape;666;p40"/>
          <p:cNvSpPr txBox="1"/>
          <p:nvPr>
            <p:ph hasCustomPrompt="1" idx="13" type="title"/>
          </p:nvPr>
        </p:nvSpPr>
        <p:spPr>
          <a:xfrm>
            <a:off x="4295546" y="3842858"/>
            <a:ext cx="552900" cy="5529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67" name="Google Shape;667;p40"/>
          <p:cNvSpPr txBox="1"/>
          <p:nvPr>
            <p:ph idx="14" type="subTitle"/>
          </p:nvPr>
        </p:nvSpPr>
        <p:spPr>
          <a:xfrm>
            <a:off x="4848463" y="3893100"/>
            <a:ext cx="1685400" cy="2262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Font typeface="Overpass Black"/>
              <a:buNone/>
              <a:defRPr>
                <a:solidFill>
                  <a:schemeClr val="lt1"/>
                </a:solidFill>
                <a:latin typeface="Overpass Black"/>
                <a:ea typeface="Overpass Black"/>
                <a:cs typeface="Overpass Black"/>
                <a:sym typeface="Overpass Black"/>
              </a:defRPr>
            </a:lvl1pPr>
            <a:lvl2pPr lvl="1" rtl="0">
              <a:lnSpc>
                <a:spcPct val="100000"/>
              </a:lnSpc>
              <a:spcBef>
                <a:spcPts val="0"/>
              </a:spcBef>
              <a:spcAft>
                <a:spcPts val="0"/>
              </a:spcAft>
              <a:buSzPts val="1600"/>
              <a:buNone/>
              <a:defRPr b="1" sz="1600"/>
            </a:lvl2pPr>
            <a:lvl3pPr lvl="2" rtl="0">
              <a:lnSpc>
                <a:spcPct val="100000"/>
              </a:lnSpc>
              <a:spcBef>
                <a:spcPts val="0"/>
              </a:spcBef>
              <a:spcAft>
                <a:spcPts val="0"/>
              </a:spcAft>
              <a:buSzPts val="1600"/>
              <a:buNone/>
              <a:defRPr b="1" sz="1600"/>
            </a:lvl3pPr>
            <a:lvl4pPr lvl="3" rtl="0">
              <a:lnSpc>
                <a:spcPct val="100000"/>
              </a:lnSpc>
              <a:spcBef>
                <a:spcPts val="0"/>
              </a:spcBef>
              <a:spcAft>
                <a:spcPts val="0"/>
              </a:spcAft>
              <a:buSzPts val="1600"/>
              <a:buNone/>
              <a:defRPr b="1" sz="1600"/>
            </a:lvl4pPr>
            <a:lvl5pPr lvl="4" rtl="0">
              <a:lnSpc>
                <a:spcPct val="100000"/>
              </a:lnSpc>
              <a:spcBef>
                <a:spcPts val="0"/>
              </a:spcBef>
              <a:spcAft>
                <a:spcPts val="0"/>
              </a:spcAft>
              <a:buSzPts val="1600"/>
              <a:buNone/>
              <a:defRPr b="1" sz="1600"/>
            </a:lvl5pPr>
            <a:lvl6pPr lvl="5" rtl="0">
              <a:lnSpc>
                <a:spcPct val="100000"/>
              </a:lnSpc>
              <a:spcBef>
                <a:spcPts val="0"/>
              </a:spcBef>
              <a:spcAft>
                <a:spcPts val="0"/>
              </a:spcAft>
              <a:buSzPts val="1600"/>
              <a:buNone/>
              <a:defRPr b="1" sz="1600"/>
            </a:lvl6pPr>
            <a:lvl7pPr lvl="6" rtl="0">
              <a:lnSpc>
                <a:spcPct val="100000"/>
              </a:lnSpc>
              <a:spcBef>
                <a:spcPts val="0"/>
              </a:spcBef>
              <a:spcAft>
                <a:spcPts val="0"/>
              </a:spcAft>
              <a:buSzPts val="1600"/>
              <a:buNone/>
              <a:defRPr b="1" sz="1600"/>
            </a:lvl7pPr>
            <a:lvl8pPr lvl="7" rtl="0">
              <a:lnSpc>
                <a:spcPct val="100000"/>
              </a:lnSpc>
              <a:spcBef>
                <a:spcPts val="0"/>
              </a:spcBef>
              <a:spcAft>
                <a:spcPts val="0"/>
              </a:spcAft>
              <a:buSzPts val="1600"/>
              <a:buNone/>
              <a:defRPr b="1" sz="1600"/>
            </a:lvl8pPr>
            <a:lvl9pPr lvl="8" rtl="0">
              <a:lnSpc>
                <a:spcPct val="100000"/>
              </a:lnSpc>
              <a:spcBef>
                <a:spcPts val="0"/>
              </a:spcBef>
              <a:spcAft>
                <a:spcPts val="0"/>
              </a:spcAft>
              <a:buSzPts val="1600"/>
              <a:buNone/>
              <a:defRPr b="1" sz="1600"/>
            </a:lvl9pPr>
          </a:lstStyle>
          <a:p/>
        </p:txBody>
      </p:sp>
      <p:sp>
        <p:nvSpPr>
          <p:cNvPr id="668" name="Google Shape;668;p40"/>
          <p:cNvSpPr txBox="1"/>
          <p:nvPr>
            <p:ph idx="15" type="subTitle"/>
          </p:nvPr>
        </p:nvSpPr>
        <p:spPr>
          <a:xfrm>
            <a:off x="4848463" y="4119300"/>
            <a:ext cx="3673200" cy="2610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sz="1400">
                <a:solidFill>
                  <a:schemeClr val="lt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1" name="Shape 41"/>
        <p:cNvGrpSpPr/>
        <p:nvPr/>
      </p:nvGrpSpPr>
      <p:grpSpPr>
        <a:xfrm>
          <a:off x="0" y="0"/>
          <a:ext cx="0" cy="0"/>
          <a:chOff x="0" y="0"/>
          <a:chExt cx="0" cy="0"/>
        </a:xfrm>
      </p:grpSpPr>
      <p:grpSp>
        <p:nvGrpSpPr>
          <p:cNvPr id="42" name="Google Shape;42;p5"/>
          <p:cNvGrpSpPr/>
          <p:nvPr/>
        </p:nvGrpSpPr>
        <p:grpSpPr>
          <a:xfrm>
            <a:off x="6949919" y="-1142700"/>
            <a:ext cx="3370993" cy="3371877"/>
            <a:chOff x="6949919" y="-1142700"/>
            <a:chExt cx="3370993" cy="3371877"/>
          </a:xfrm>
        </p:grpSpPr>
        <p:grpSp>
          <p:nvGrpSpPr>
            <p:cNvPr id="43" name="Google Shape;43;p5"/>
            <p:cNvGrpSpPr/>
            <p:nvPr/>
          </p:nvGrpSpPr>
          <p:grpSpPr>
            <a:xfrm rot="8100000">
              <a:off x="6591951" y="-66783"/>
              <a:ext cx="3167166" cy="299397"/>
              <a:chOff x="-304800" y="4182975"/>
              <a:chExt cx="3167197" cy="299400"/>
            </a:xfrm>
          </p:grpSpPr>
          <p:sp>
            <p:nvSpPr>
              <p:cNvPr id="44" name="Google Shape;44;p5"/>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 name="Google Shape;46;p5"/>
            <p:cNvGrpSpPr/>
            <p:nvPr/>
          </p:nvGrpSpPr>
          <p:grpSpPr>
            <a:xfrm rot="8100000">
              <a:off x="7205126" y="-66783"/>
              <a:ext cx="3167166" cy="299397"/>
              <a:chOff x="-304800" y="4182975"/>
              <a:chExt cx="3167197" cy="299400"/>
            </a:xfrm>
          </p:grpSpPr>
          <p:sp>
            <p:nvSpPr>
              <p:cNvPr id="47" name="Google Shape;47;p5"/>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5"/>
            <p:cNvSpPr/>
            <p:nvPr/>
          </p:nvSpPr>
          <p:spPr>
            <a:xfrm rot="8100000">
              <a:off x="7243633" y="710788"/>
              <a:ext cx="2762808" cy="29953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rot="8100000">
              <a:off x="8691136" y="1254041"/>
              <a:ext cx="1226123" cy="29953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5"/>
            <p:cNvGrpSpPr/>
            <p:nvPr/>
          </p:nvGrpSpPr>
          <p:grpSpPr>
            <a:xfrm rot="8100000">
              <a:off x="7511714" y="853864"/>
              <a:ext cx="3167166" cy="299397"/>
              <a:chOff x="-304800" y="4182975"/>
              <a:chExt cx="3167197" cy="299400"/>
            </a:xfrm>
          </p:grpSpPr>
          <p:sp>
            <p:nvSpPr>
              <p:cNvPr id="52" name="Google Shape;52;p5"/>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4" name="Google Shape;54;p5"/>
          <p:cNvSpPr txBox="1"/>
          <p:nvPr>
            <p:ph idx="1" type="subTitle"/>
          </p:nvPr>
        </p:nvSpPr>
        <p:spPr>
          <a:xfrm>
            <a:off x="797825" y="3107625"/>
            <a:ext cx="2435400" cy="506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Overpass Black"/>
              <a:buNone/>
              <a:defRPr sz="1800">
                <a:latin typeface="Overpass Black"/>
                <a:ea typeface="Overpass Black"/>
                <a:cs typeface="Overpass Black"/>
                <a:sym typeface="Overpass Black"/>
              </a:defRPr>
            </a:lvl1pPr>
            <a:lvl2pPr lvl="1" rtl="0">
              <a:lnSpc>
                <a:spcPct val="100000"/>
              </a:lnSpc>
              <a:spcBef>
                <a:spcPts val="0"/>
              </a:spcBef>
              <a:spcAft>
                <a:spcPts val="0"/>
              </a:spcAft>
              <a:buSzPts val="1800"/>
              <a:buNone/>
              <a:defRPr b="1" sz="1800"/>
            </a:lvl2pPr>
            <a:lvl3pPr lvl="2" rtl="0">
              <a:lnSpc>
                <a:spcPct val="100000"/>
              </a:lnSpc>
              <a:spcBef>
                <a:spcPts val="0"/>
              </a:spcBef>
              <a:spcAft>
                <a:spcPts val="0"/>
              </a:spcAft>
              <a:buSzPts val="1800"/>
              <a:buNone/>
              <a:defRPr b="1" sz="1800"/>
            </a:lvl3pPr>
            <a:lvl4pPr lvl="3" rtl="0">
              <a:lnSpc>
                <a:spcPct val="100000"/>
              </a:lnSpc>
              <a:spcBef>
                <a:spcPts val="0"/>
              </a:spcBef>
              <a:spcAft>
                <a:spcPts val="0"/>
              </a:spcAft>
              <a:buSzPts val="1800"/>
              <a:buNone/>
              <a:defRPr b="1" sz="1800"/>
            </a:lvl4pPr>
            <a:lvl5pPr lvl="4" rtl="0">
              <a:lnSpc>
                <a:spcPct val="100000"/>
              </a:lnSpc>
              <a:spcBef>
                <a:spcPts val="0"/>
              </a:spcBef>
              <a:spcAft>
                <a:spcPts val="0"/>
              </a:spcAft>
              <a:buSzPts val="1800"/>
              <a:buNone/>
              <a:defRPr b="1" sz="1800"/>
            </a:lvl5pPr>
            <a:lvl6pPr lvl="5" rtl="0">
              <a:lnSpc>
                <a:spcPct val="100000"/>
              </a:lnSpc>
              <a:spcBef>
                <a:spcPts val="0"/>
              </a:spcBef>
              <a:spcAft>
                <a:spcPts val="0"/>
              </a:spcAft>
              <a:buSzPts val="1800"/>
              <a:buNone/>
              <a:defRPr b="1" sz="1800"/>
            </a:lvl6pPr>
            <a:lvl7pPr lvl="6" rtl="0">
              <a:lnSpc>
                <a:spcPct val="100000"/>
              </a:lnSpc>
              <a:spcBef>
                <a:spcPts val="0"/>
              </a:spcBef>
              <a:spcAft>
                <a:spcPts val="0"/>
              </a:spcAft>
              <a:buSzPts val="1800"/>
              <a:buNone/>
              <a:defRPr b="1" sz="1800"/>
            </a:lvl7pPr>
            <a:lvl8pPr lvl="7" rtl="0">
              <a:lnSpc>
                <a:spcPct val="100000"/>
              </a:lnSpc>
              <a:spcBef>
                <a:spcPts val="0"/>
              </a:spcBef>
              <a:spcAft>
                <a:spcPts val="0"/>
              </a:spcAft>
              <a:buSzPts val="1800"/>
              <a:buNone/>
              <a:defRPr b="1" sz="1800"/>
            </a:lvl8pPr>
            <a:lvl9pPr lvl="8" rtl="0">
              <a:lnSpc>
                <a:spcPct val="100000"/>
              </a:lnSpc>
              <a:spcBef>
                <a:spcPts val="0"/>
              </a:spcBef>
              <a:spcAft>
                <a:spcPts val="0"/>
              </a:spcAft>
              <a:buSzPts val="1800"/>
              <a:buNone/>
              <a:defRPr b="1" sz="1800"/>
            </a:lvl9pPr>
          </a:lstStyle>
          <a:p/>
        </p:txBody>
      </p:sp>
      <p:sp>
        <p:nvSpPr>
          <p:cNvPr id="55" name="Google Shape;55;p5"/>
          <p:cNvSpPr txBox="1"/>
          <p:nvPr>
            <p:ph idx="2" type="subTitle"/>
          </p:nvPr>
        </p:nvSpPr>
        <p:spPr>
          <a:xfrm>
            <a:off x="797825" y="3535929"/>
            <a:ext cx="2503200" cy="103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56" name="Google Shape;56;p5"/>
          <p:cNvSpPr txBox="1"/>
          <p:nvPr>
            <p:ph idx="3" type="subTitle"/>
          </p:nvPr>
        </p:nvSpPr>
        <p:spPr>
          <a:xfrm>
            <a:off x="4399200" y="3107625"/>
            <a:ext cx="2435400" cy="506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Overpass Black"/>
              <a:buNone/>
              <a:defRPr sz="1800">
                <a:latin typeface="Overpass Black"/>
                <a:ea typeface="Overpass Black"/>
                <a:cs typeface="Overpass Black"/>
                <a:sym typeface="Overpass Black"/>
              </a:defRPr>
            </a:lvl1pPr>
            <a:lvl2pPr lvl="1" rtl="0">
              <a:lnSpc>
                <a:spcPct val="100000"/>
              </a:lnSpc>
              <a:spcBef>
                <a:spcPts val="0"/>
              </a:spcBef>
              <a:spcAft>
                <a:spcPts val="0"/>
              </a:spcAft>
              <a:buSzPts val="1800"/>
              <a:buNone/>
              <a:defRPr b="1" sz="1800"/>
            </a:lvl2pPr>
            <a:lvl3pPr lvl="2" rtl="0">
              <a:lnSpc>
                <a:spcPct val="100000"/>
              </a:lnSpc>
              <a:spcBef>
                <a:spcPts val="0"/>
              </a:spcBef>
              <a:spcAft>
                <a:spcPts val="0"/>
              </a:spcAft>
              <a:buSzPts val="1800"/>
              <a:buNone/>
              <a:defRPr b="1" sz="1800"/>
            </a:lvl3pPr>
            <a:lvl4pPr lvl="3" rtl="0">
              <a:lnSpc>
                <a:spcPct val="100000"/>
              </a:lnSpc>
              <a:spcBef>
                <a:spcPts val="0"/>
              </a:spcBef>
              <a:spcAft>
                <a:spcPts val="0"/>
              </a:spcAft>
              <a:buSzPts val="1800"/>
              <a:buNone/>
              <a:defRPr b="1" sz="1800"/>
            </a:lvl4pPr>
            <a:lvl5pPr lvl="4" rtl="0">
              <a:lnSpc>
                <a:spcPct val="100000"/>
              </a:lnSpc>
              <a:spcBef>
                <a:spcPts val="0"/>
              </a:spcBef>
              <a:spcAft>
                <a:spcPts val="0"/>
              </a:spcAft>
              <a:buSzPts val="1800"/>
              <a:buNone/>
              <a:defRPr b="1" sz="1800"/>
            </a:lvl5pPr>
            <a:lvl6pPr lvl="5" rtl="0">
              <a:lnSpc>
                <a:spcPct val="100000"/>
              </a:lnSpc>
              <a:spcBef>
                <a:spcPts val="0"/>
              </a:spcBef>
              <a:spcAft>
                <a:spcPts val="0"/>
              </a:spcAft>
              <a:buSzPts val="1800"/>
              <a:buNone/>
              <a:defRPr b="1" sz="1800"/>
            </a:lvl6pPr>
            <a:lvl7pPr lvl="6" rtl="0">
              <a:lnSpc>
                <a:spcPct val="100000"/>
              </a:lnSpc>
              <a:spcBef>
                <a:spcPts val="0"/>
              </a:spcBef>
              <a:spcAft>
                <a:spcPts val="0"/>
              </a:spcAft>
              <a:buSzPts val="1800"/>
              <a:buNone/>
              <a:defRPr b="1" sz="1800"/>
            </a:lvl7pPr>
            <a:lvl8pPr lvl="7" rtl="0">
              <a:lnSpc>
                <a:spcPct val="100000"/>
              </a:lnSpc>
              <a:spcBef>
                <a:spcPts val="0"/>
              </a:spcBef>
              <a:spcAft>
                <a:spcPts val="0"/>
              </a:spcAft>
              <a:buSzPts val="1800"/>
              <a:buNone/>
              <a:defRPr b="1" sz="1800"/>
            </a:lvl8pPr>
            <a:lvl9pPr lvl="8" rtl="0">
              <a:lnSpc>
                <a:spcPct val="100000"/>
              </a:lnSpc>
              <a:spcBef>
                <a:spcPts val="0"/>
              </a:spcBef>
              <a:spcAft>
                <a:spcPts val="0"/>
              </a:spcAft>
              <a:buSzPts val="1800"/>
              <a:buNone/>
              <a:defRPr b="1" sz="1800"/>
            </a:lvl9pPr>
          </a:lstStyle>
          <a:p/>
        </p:txBody>
      </p:sp>
      <p:sp>
        <p:nvSpPr>
          <p:cNvPr id="57" name="Google Shape;57;p5"/>
          <p:cNvSpPr txBox="1"/>
          <p:nvPr>
            <p:ph idx="4" type="subTitle"/>
          </p:nvPr>
        </p:nvSpPr>
        <p:spPr>
          <a:xfrm>
            <a:off x="4399200" y="3535929"/>
            <a:ext cx="2503200" cy="103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58" name="Google Shape;58;p5"/>
          <p:cNvSpPr txBox="1"/>
          <p:nvPr>
            <p:ph type="title"/>
          </p:nvPr>
        </p:nvSpPr>
        <p:spPr>
          <a:xfrm>
            <a:off x="1244928" y="522375"/>
            <a:ext cx="6200700" cy="428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59" name="Google Shape;59;p5"/>
          <p:cNvGrpSpPr/>
          <p:nvPr/>
        </p:nvGrpSpPr>
        <p:grpSpPr>
          <a:xfrm>
            <a:off x="-4274" y="572458"/>
            <a:ext cx="1253474" cy="328534"/>
            <a:chOff x="-8549" y="582500"/>
            <a:chExt cx="1253474" cy="328534"/>
          </a:xfrm>
        </p:grpSpPr>
        <p:sp>
          <p:nvSpPr>
            <p:cNvPr id="60" name="Google Shape;60;p5"/>
            <p:cNvSpPr/>
            <p:nvPr/>
          </p:nvSpPr>
          <p:spPr>
            <a:xfrm rot="5400000">
              <a:off x="253776" y="320175"/>
              <a:ext cx="328525" cy="853174"/>
            </a:xfrm>
            <a:custGeom>
              <a:rect b="b" l="l" r="r" t="t"/>
              <a:pathLst>
                <a:path extrusionOk="0" h="63433" w="9696">
                  <a:moveTo>
                    <a:pt x="0" y="0"/>
                  </a:moveTo>
                  <a:lnTo>
                    <a:pt x="0" y="63432"/>
                  </a:lnTo>
                  <a:lnTo>
                    <a:pt x="9695" y="63432"/>
                  </a:lnTo>
                  <a:lnTo>
                    <a:pt x="96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p:nvPr/>
          </p:nvSpPr>
          <p:spPr>
            <a:xfrm rot="5400000">
              <a:off x="914547" y="580657"/>
              <a:ext cx="328525" cy="332230"/>
            </a:xfrm>
            <a:custGeom>
              <a:rect b="b" l="l" r="r" t="t"/>
              <a:pathLst>
                <a:path extrusionOk="0" h="63433" w="9696">
                  <a:moveTo>
                    <a:pt x="0" y="0"/>
                  </a:moveTo>
                  <a:lnTo>
                    <a:pt x="0" y="63432"/>
                  </a:lnTo>
                  <a:lnTo>
                    <a:pt x="9695" y="63432"/>
                  </a:lnTo>
                  <a:lnTo>
                    <a:pt x="96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6_1_1">
    <p:bg>
      <p:bgPr>
        <a:solidFill>
          <a:schemeClr val="accent3"/>
        </a:solidFill>
      </p:bgPr>
    </p:bg>
    <p:spTree>
      <p:nvGrpSpPr>
        <p:cNvPr id="669" name="Shape 669"/>
        <p:cNvGrpSpPr/>
        <p:nvPr/>
      </p:nvGrpSpPr>
      <p:grpSpPr>
        <a:xfrm>
          <a:off x="0" y="0"/>
          <a:ext cx="0" cy="0"/>
          <a:chOff x="0" y="0"/>
          <a:chExt cx="0" cy="0"/>
        </a:xfrm>
      </p:grpSpPr>
      <p:sp>
        <p:nvSpPr>
          <p:cNvPr id="670" name="Google Shape;670;p41"/>
          <p:cNvSpPr txBox="1"/>
          <p:nvPr>
            <p:ph hasCustomPrompt="1" type="title"/>
          </p:nvPr>
        </p:nvSpPr>
        <p:spPr>
          <a:xfrm>
            <a:off x="1214549" y="1669458"/>
            <a:ext cx="552900" cy="5529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71" name="Google Shape;671;p41"/>
          <p:cNvSpPr txBox="1"/>
          <p:nvPr>
            <p:ph idx="1" type="subTitle"/>
          </p:nvPr>
        </p:nvSpPr>
        <p:spPr>
          <a:xfrm>
            <a:off x="1767451" y="1669450"/>
            <a:ext cx="1685400" cy="265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Overpass Black"/>
              <a:buNone/>
              <a:defRPr>
                <a:latin typeface="Overpass Black"/>
                <a:ea typeface="Overpass Black"/>
                <a:cs typeface="Overpass Black"/>
                <a:sym typeface="Overpass Black"/>
              </a:defRPr>
            </a:lvl1pPr>
            <a:lvl2pPr lvl="1" rtl="0">
              <a:lnSpc>
                <a:spcPct val="100000"/>
              </a:lnSpc>
              <a:spcBef>
                <a:spcPts val="0"/>
              </a:spcBef>
              <a:spcAft>
                <a:spcPts val="0"/>
              </a:spcAft>
              <a:buSzPts val="1600"/>
              <a:buNone/>
              <a:defRPr b="1" sz="1600"/>
            </a:lvl2pPr>
            <a:lvl3pPr lvl="2" rtl="0">
              <a:lnSpc>
                <a:spcPct val="100000"/>
              </a:lnSpc>
              <a:spcBef>
                <a:spcPts val="0"/>
              </a:spcBef>
              <a:spcAft>
                <a:spcPts val="0"/>
              </a:spcAft>
              <a:buSzPts val="1600"/>
              <a:buNone/>
              <a:defRPr b="1" sz="1600"/>
            </a:lvl3pPr>
            <a:lvl4pPr lvl="3" rtl="0">
              <a:lnSpc>
                <a:spcPct val="100000"/>
              </a:lnSpc>
              <a:spcBef>
                <a:spcPts val="0"/>
              </a:spcBef>
              <a:spcAft>
                <a:spcPts val="0"/>
              </a:spcAft>
              <a:buSzPts val="1600"/>
              <a:buNone/>
              <a:defRPr b="1" sz="1600"/>
            </a:lvl4pPr>
            <a:lvl5pPr lvl="4" rtl="0">
              <a:lnSpc>
                <a:spcPct val="100000"/>
              </a:lnSpc>
              <a:spcBef>
                <a:spcPts val="0"/>
              </a:spcBef>
              <a:spcAft>
                <a:spcPts val="0"/>
              </a:spcAft>
              <a:buSzPts val="1600"/>
              <a:buNone/>
              <a:defRPr b="1" sz="1600"/>
            </a:lvl5pPr>
            <a:lvl6pPr lvl="5" rtl="0">
              <a:lnSpc>
                <a:spcPct val="100000"/>
              </a:lnSpc>
              <a:spcBef>
                <a:spcPts val="0"/>
              </a:spcBef>
              <a:spcAft>
                <a:spcPts val="0"/>
              </a:spcAft>
              <a:buSzPts val="1600"/>
              <a:buNone/>
              <a:defRPr b="1" sz="1600"/>
            </a:lvl6pPr>
            <a:lvl7pPr lvl="6" rtl="0">
              <a:lnSpc>
                <a:spcPct val="100000"/>
              </a:lnSpc>
              <a:spcBef>
                <a:spcPts val="0"/>
              </a:spcBef>
              <a:spcAft>
                <a:spcPts val="0"/>
              </a:spcAft>
              <a:buSzPts val="1600"/>
              <a:buNone/>
              <a:defRPr b="1" sz="1600"/>
            </a:lvl7pPr>
            <a:lvl8pPr lvl="7" rtl="0">
              <a:lnSpc>
                <a:spcPct val="100000"/>
              </a:lnSpc>
              <a:spcBef>
                <a:spcPts val="0"/>
              </a:spcBef>
              <a:spcAft>
                <a:spcPts val="0"/>
              </a:spcAft>
              <a:buSzPts val="1600"/>
              <a:buNone/>
              <a:defRPr b="1" sz="1600"/>
            </a:lvl8pPr>
            <a:lvl9pPr lvl="8" rtl="0">
              <a:lnSpc>
                <a:spcPct val="100000"/>
              </a:lnSpc>
              <a:spcBef>
                <a:spcPts val="0"/>
              </a:spcBef>
              <a:spcAft>
                <a:spcPts val="0"/>
              </a:spcAft>
              <a:buSzPts val="1600"/>
              <a:buNone/>
              <a:defRPr b="1" sz="1600"/>
            </a:lvl9pPr>
          </a:lstStyle>
          <a:p/>
        </p:txBody>
      </p:sp>
      <p:sp>
        <p:nvSpPr>
          <p:cNvPr id="672" name="Google Shape;672;p41"/>
          <p:cNvSpPr txBox="1"/>
          <p:nvPr>
            <p:ph idx="2" type="subTitle"/>
          </p:nvPr>
        </p:nvSpPr>
        <p:spPr>
          <a:xfrm>
            <a:off x="1767451" y="1935275"/>
            <a:ext cx="1458600" cy="78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673" name="Google Shape;673;p41"/>
          <p:cNvSpPr txBox="1"/>
          <p:nvPr>
            <p:ph hasCustomPrompt="1" idx="3" type="title"/>
          </p:nvPr>
        </p:nvSpPr>
        <p:spPr>
          <a:xfrm>
            <a:off x="3452846" y="1669458"/>
            <a:ext cx="552900" cy="5529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74" name="Google Shape;674;p41"/>
          <p:cNvSpPr txBox="1"/>
          <p:nvPr>
            <p:ph idx="4" type="subTitle"/>
          </p:nvPr>
        </p:nvSpPr>
        <p:spPr>
          <a:xfrm>
            <a:off x="4005751" y="1669450"/>
            <a:ext cx="1685400" cy="265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Overpass Black"/>
              <a:buNone/>
              <a:defRPr>
                <a:latin typeface="Overpass Black"/>
                <a:ea typeface="Overpass Black"/>
                <a:cs typeface="Overpass Black"/>
                <a:sym typeface="Overpass Black"/>
              </a:defRPr>
            </a:lvl1pPr>
            <a:lvl2pPr lvl="1" rtl="0">
              <a:lnSpc>
                <a:spcPct val="100000"/>
              </a:lnSpc>
              <a:spcBef>
                <a:spcPts val="0"/>
              </a:spcBef>
              <a:spcAft>
                <a:spcPts val="0"/>
              </a:spcAft>
              <a:buSzPts val="1600"/>
              <a:buNone/>
              <a:defRPr b="1" sz="1600"/>
            </a:lvl2pPr>
            <a:lvl3pPr lvl="2" rtl="0">
              <a:lnSpc>
                <a:spcPct val="100000"/>
              </a:lnSpc>
              <a:spcBef>
                <a:spcPts val="0"/>
              </a:spcBef>
              <a:spcAft>
                <a:spcPts val="0"/>
              </a:spcAft>
              <a:buSzPts val="1600"/>
              <a:buNone/>
              <a:defRPr b="1" sz="1600"/>
            </a:lvl3pPr>
            <a:lvl4pPr lvl="3" rtl="0">
              <a:lnSpc>
                <a:spcPct val="100000"/>
              </a:lnSpc>
              <a:spcBef>
                <a:spcPts val="0"/>
              </a:spcBef>
              <a:spcAft>
                <a:spcPts val="0"/>
              </a:spcAft>
              <a:buSzPts val="1600"/>
              <a:buNone/>
              <a:defRPr b="1" sz="1600"/>
            </a:lvl4pPr>
            <a:lvl5pPr lvl="4" rtl="0">
              <a:lnSpc>
                <a:spcPct val="100000"/>
              </a:lnSpc>
              <a:spcBef>
                <a:spcPts val="0"/>
              </a:spcBef>
              <a:spcAft>
                <a:spcPts val="0"/>
              </a:spcAft>
              <a:buSzPts val="1600"/>
              <a:buNone/>
              <a:defRPr b="1" sz="1600"/>
            </a:lvl5pPr>
            <a:lvl6pPr lvl="5" rtl="0">
              <a:lnSpc>
                <a:spcPct val="100000"/>
              </a:lnSpc>
              <a:spcBef>
                <a:spcPts val="0"/>
              </a:spcBef>
              <a:spcAft>
                <a:spcPts val="0"/>
              </a:spcAft>
              <a:buSzPts val="1600"/>
              <a:buNone/>
              <a:defRPr b="1" sz="1600"/>
            </a:lvl6pPr>
            <a:lvl7pPr lvl="6" rtl="0">
              <a:lnSpc>
                <a:spcPct val="100000"/>
              </a:lnSpc>
              <a:spcBef>
                <a:spcPts val="0"/>
              </a:spcBef>
              <a:spcAft>
                <a:spcPts val="0"/>
              </a:spcAft>
              <a:buSzPts val="1600"/>
              <a:buNone/>
              <a:defRPr b="1" sz="1600"/>
            </a:lvl7pPr>
            <a:lvl8pPr lvl="7" rtl="0">
              <a:lnSpc>
                <a:spcPct val="100000"/>
              </a:lnSpc>
              <a:spcBef>
                <a:spcPts val="0"/>
              </a:spcBef>
              <a:spcAft>
                <a:spcPts val="0"/>
              </a:spcAft>
              <a:buSzPts val="1600"/>
              <a:buNone/>
              <a:defRPr b="1" sz="1600"/>
            </a:lvl8pPr>
            <a:lvl9pPr lvl="8" rtl="0">
              <a:lnSpc>
                <a:spcPct val="100000"/>
              </a:lnSpc>
              <a:spcBef>
                <a:spcPts val="0"/>
              </a:spcBef>
              <a:spcAft>
                <a:spcPts val="0"/>
              </a:spcAft>
              <a:buSzPts val="1600"/>
              <a:buNone/>
              <a:defRPr b="1" sz="1600"/>
            </a:lvl9pPr>
          </a:lstStyle>
          <a:p/>
        </p:txBody>
      </p:sp>
      <p:sp>
        <p:nvSpPr>
          <p:cNvPr id="675" name="Google Shape;675;p41"/>
          <p:cNvSpPr txBox="1"/>
          <p:nvPr>
            <p:ph idx="5" type="subTitle"/>
          </p:nvPr>
        </p:nvSpPr>
        <p:spPr>
          <a:xfrm>
            <a:off x="4005751" y="1935275"/>
            <a:ext cx="1458600" cy="78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676" name="Google Shape;676;p41"/>
          <p:cNvSpPr txBox="1"/>
          <p:nvPr>
            <p:ph hasCustomPrompt="1" idx="6" type="title"/>
          </p:nvPr>
        </p:nvSpPr>
        <p:spPr>
          <a:xfrm>
            <a:off x="5691143" y="1669458"/>
            <a:ext cx="552900" cy="5529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77" name="Google Shape;677;p41"/>
          <p:cNvSpPr txBox="1"/>
          <p:nvPr>
            <p:ph idx="7" type="subTitle"/>
          </p:nvPr>
        </p:nvSpPr>
        <p:spPr>
          <a:xfrm>
            <a:off x="6244051" y="1669450"/>
            <a:ext cx="1685400" cy="265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Overpass Black"/>
              <a:buNone/>
              <a:defRPr>
                <a:latin typeface="Overpass Black"/>
                <a:ea typeface="Overpass Black"/>
                <a:cs typeface="Overpass Black"/>
                <a:sym typeface="Overpass Black"/>
              </a:defRPr>
            </a:lvl1pPr>
            <a:lvl2pPr lvl="1" rtl="0">
              <a:lnSpc>
                <a:spcPct val="100000"/>
              </a:lnSpc>
              <a:spcBef>
                <a:spcPts val="0"/>
              </a:spcBef>
              <a:spcAft>
                <a:spcPts val="0"/>
              </a:spcAft>
              <a:buSzPts val="1600"/>
              <a:buNone/>
              <a:defRPr b="1" sz="1600"/>
            </a:lvl2pPr>
            <a:lvl3pPr lvl="2" rtl="0">
              <a:lnSpc>
                <a:spcPct val="100000"/>
              </a:lnSpc>
              <a:spcBef>
                <a:spcPts val="0"/>
              </a:spcBef>
              <a:spcAft>
                <a:spcPts val="0"/>
              </a:spcAft>
              <a:buSzPts val="1600"/>
              <a:buNone/>
              <a:defRPr b="1" sz="1600"/>
            </a:lvl3pPr>
            <a:lvl4pPr lvl="3" rtl="0">
              <a:lnSpc>
                <a:spcPct val="100000"/>
              </a:lnSpc>
              <a:spcBef>
                <a:spcPts val="0"/>
              </a:spcBef>
              <a:spcAft>
                <a:spcPts val="0"/>
              </a:spcAft>
              <a:buSzPts val="1600"/>
              <a:buNone/>
              <a:defRPr b="1" sz="1600"/>
            </a:lvl4pPr>
            <a:lvl5pPr lvl="4" rtl="0">
              <a:lnSpc>
                <a:spcPct val="100000"/>
              </a:lnSpc>
              <a:spcBef>
                <a:spcPts val="0"/>
              </a:spcBef>
              <a:spcAft>
                <a:spcPts val="0"/>
              </a:spcAft>
              <a:buSzPts val="1600"/>
              <a:buNone/>
              <a:defRPr b="1" sz="1600"/>
            </a:lvl5pPr>
            <a:lvl6pPr lvl="5" rtl="0">
              <a:lnSpc>
                <a:spcPct val="100000"/>
              </a:lnSpc>
              <a:spcBef>
                <a:spcPts val="0"/>
              </a:spcBef>
              <a:spcAft>
                <a:spcPts val="0"/>
              </a:spcAft>
              <a:buSzPts val="1600"/>
              <a:buNone/>
              <a:defRPr b="1" sz="1600"/>
            </a:lvl6pPr>
            <a:lvl7pPr lvl="6" rtl="0">
              <a:lnSpc>
                <a:spcPct val="100000"/>
              </a:lnSpc>
              <a:spcBef>
                <a:spcPts val="0"/>
              </a:spcBef>
              <a:spcAft>
                <a:spcPts val="0"/>
              </a:spcAft>
              <a:buSzPts val="1600"/>
              <a:buNone/>
              <a:defRPr b="1" sz="1600"/>
            </a:lvl7pPr>
            <a:lvl8pPr lvl="7" rtl="0">
              <a:lnSpc>
                <a:spcPct val="100000"/>
              </a:lnSpc>
              <a:spcBef>
                <a:spcPts val="0"/>
              </a:spcBef>
              <a:spcAft>
                <a:spcPts val="0"/>
              </a:spcAft>
              <a:buSzPts val="1600"/>
              <a:buNone/>
              <a:defRPr b="1" sz="1600"/>
            </a:lvl8pPr>
            <a:lvl9pPr lvl="8" rtl="0">
              <a:lnSpc>
                <a:spcPct val="100000"/>
              </a:lnSpc>
              <a:spcBef>
                <a:spcPts val="0"/>
              </a:spcBef>
              <a:spcAft>
                <a:spcPts val="0"/>
              </a:spcAft>
              <a:buSzPts val="1600"/>
              <a:buNone/>
              <a:defRPr b="1" sz="1600"/>
            </a:lvl9pPr>
          </a:lstStyle>
          <a:p/>
        </p:txBody>
      </p:sp>
      <p:sp>
        <p:nvSpPr>
          <p:cNvPr id="678" name="Google Shape;678;p41"/>
          <p:cNvSpPr txBox="1"/>
          <p:nvPr>
            <p:ph idx="8" type="subTitle"/>
          </p:nvPr>
        </p:nvSpPr>
        <p:spPr>
          <a:xfrm>
            <a:off x="6244051" y="1935275"/>
            <a:ext cx="1458600" cy="78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679" name="Google Shape;679;p41"/>
          <p:cNvSpPr txBox="1"/>
          <p:nvPr>
            <p:ph idx="9" type="title"/>
          </p:nvPr>
        </p:nvSpPr>
        <p:spPr>
          <a:xfrm>
            <a:off x="1244928" y="522375"/>
            <a:ext cx="6200700" cy="428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680" name="Google Shape;680;p41"/>
          <p:cNvGrpSpPr/>
          <p:nvPr/>
        </p:nvGrpSpPr>
        <p:grpSpPr>
          <a:xfrm>
            <a:off x="-4274" y="572458"/>
            <a:ext cx="1253474" cy="328534"/>
            <a:chOff x="-8549" y="582500"/>
            <a:chExt cx="1253474" cy="328534"/>
          </a:xfrm>
        </p:grpSpPr>
        <p:sp>
          <p:nvSpPr>
            <p:cNvPr id="681" name="Google Shape;681;p41"/>
            <p:cNvSpPr/>
            <p:nvPr/>
          </p:nvSpPr>
          <p:spPr>
            <a:xfrm rot="5400000">
              <a:off x="253776" y="320175"/>
              <a:ext cx="328525" cy="853174"/>
            </a:xfrm>
            <a:custGeom>
              <a:rect b="b" l="l" r="r" t="t"/>
              <a:pathLst>
                <a:path extrusionOk="0" h="63433" w="9696">
                  <a:moveTo>
                    <a:pt x="0" y="0"/>
                  </a:moveTo>
                  <a:lnTo>
                    <a:pt x="0" y="63432"/>
                  </a:lnTo>
                  <a:lnTo>
                    <a:pt x="9695" y="63432"/>
                  </a:lnTo>
                  <a:lnTo>
                    <a:pt x="96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1"/>
            <p:cNvSpPr/>
            <p:nvPr/>
          </p:nvSpPr>
          <p:spPr>
            <a:xfrm rot="5400000">
              <a:off x="914547" y="580657"/>
              <a:ext cx="328525" cy="332230"/>
            </a:xfrm>
            <a:custGeom>
              <a:rect b="b" l="l" r="r" t="t"/>
              <a:pathLst>
                <a:path extrusionOk="0" h="63433" w="9696">
                  <a:moveTo>
                    <a:pt x="0" y="0"/>
                  </a:moveTo>
                  <a:lnTo>
                    <a:pt x="0" y="63432"/>
                  </a:lnTo>
                  <a:lnTo>
                    <a:pt x="9695" y="63432"/>
                  </a:lnTo>
                  <a:lnTo>
                    <a:pt x="96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3" name="Google Shape;683;p41"/>
          <p:cNvSpPr txBox="1"/>
          <p:nvPr>
            <p:ph hasCustomPrompt="1" idx="13" type="title"/>
          </p:nvPr>
        </p:nvSpPr>
        <p:spPr>
          <a:xfrm>
            <a:off x="2333694" y="3078358"/>
            <a:ext cx="552900" cy="5529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84" name="Google Shape;684;p41"/>
          <p:cNvSpPr txBox="1"/>
          <p:nvPr>
            <p:ph idx="14" type="subTitle"/>
          </p:nvPr>
        </p:nvSpPr>
        <p:spPr>
          <a:xfrm>
            <a:off x="2886606" y="3078350"/>
            <a:ext cx="1685400" cy="2658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Font typeface="Overpass Black"/>
              <a:buNone/>
              <a:defRPr>
                <a:latin typeface="Overpass Black"/>
                <a:ea typeface="Overpass Black"/>
                <a:cs typeface="Overpass Black"/>
                <a:sym typeface="Overpass Black"/>
              </a:defRPr>
            </a:lvl1pPr>
            <a:lvl2pPr lvl="1" rtl="0">
              <a:lnSpc>
                <a:spcPct val="100000"/>
              </a:lnSpc>
              <a:spcBef>
                <a:spcPts val="0"/>
              </a:spcBef>
              <a:spcAft>
                <a:spcPts val="0"/>
              </a:spcAft>
              <a:buSzPts val="1600"/>
              <a:buNone/>
              <a:defRPr b="1" sz="1600"/>
            </a:lvl2pPr>
            <a:lvl3pPr lvl="2" rtl="0">
              <a:lnSpc>
                <a:spcPct val="100000"/>
              </a:lnSpc>
              <a:spcBef>
                <a:spcPts val="0"/>
              </a:spcBef>
              <a:spcAft>
                <a:spcPts val="0"/>
              </a:spcAft>
              <a:buSzPts val="1600"/>
              <a:buNone/>
              <a:defRPr b="1" sz="1600"/>
            </a:lvl3pPr>
            <a:lvl4pPr lvl="3" rtl="0">
              <a:lnSpc>
                <a:spcPct val="100000"/>
              </a:lnSpc>
              <a:spcBef>
                <a:spcPts val="0"/>
              </a:spcBef>
              <a:spcAft>
                <a:spcPts val="0"/>
              </a:spcAft>
              <a:buSzPts val="1600"/>
              <a:buNone/>
              <a:defRPr b="1" sz="1600"/>
            </a:lvl4pPr>
            <a:lvl5pPr lvl="4" rtl="0">
              <a:lnSpc>
                <a:spcPct val="100000"/>
              </a:lnSpc>
              <a:spcBef>
                <a:spcPts val="0"/>
              </a:spcBef>
              <a:spcAft>
                <a:spcPts val="0"/>
              </a:spcAft>
              <a:buSzPts val="1600"/>
              <a:buNone/>
              <a:defRPr b="1" sz="1600"/>
            </a:lvl5pPr>
            <a:lvl6pPr lvl="5" rtl="0">
              <a:lnSpc>
                <a:spcPct val="100000"/>
              </a:lnSpc>
              <a:spcBef>
                <a:spcPts val="0"/>
              </a:spcBef>
              <a:spcAft>
                <a:spcPts val="0"/>
              </a:spcAft>
              <a:buSzPts val="1600"/>
              <a:buNone/>
              <a:defRPr b="1" sz="1600"/>
            </a:lvl6pPr>
            <a:lvl7pPr lvl="6" rtl="0">
              <a:lnSpc>
                <a:spcPct val="100000"/>
              </a:lnSpc>
              <a:spcBef>
                <a:spcPts val="0"/>
              </a:spcBef>
              <a:spcAft>
                <a:spcPts val="0"/>
              </a:spcAft>
              <a:buSzPts val="1600"/>
              <a:buNone/>
              <a:defRPr b="1" sz="1600"/>
            </a:lvl7pPr>
            <a:lvl8pPr lvl="7" rtl="0">
              <a:lnSpc>
                <a:spcPct val="100000"/>
              </a:lnSpc>
              <a:spcBef>
                <a:spcPts val="0"/>
              </a:spcBef>
              <a:spcAft>
                <a:spcPts val="0"/>
              </a:spcAft>
              <a:buSzPts val="1600"/>
              <a:buNone/>
              <a:defRPr b="1" sz="1600"/>
            </a:lvl8pPr>
            <a:lvl9pPr lvl="8" rtl="0">
              <a:lnSpc>
                <a:spcPct val="100000"/>
              </a:lnSpc>
              <a:spcBef>
                <a:spcPts val="0"/>
              </a:spcBef>
              <a:spcAft>
                <a:spcPts val="0"/>
              </a:spcAft>
              <a:buSzPts val="1600"/>
              <a:buNone/>
              <a:defRPr b="1" sz="1600"/>
            </a:lvl9pPr>
          </a:lstStyle>
          <a:p/>
        </p:txBody>
      </p:sp>
      <p:sp>
        <p:nvSpPr>
          <p:cNvPr id="685" name="Google Shape;685;p41"/>
          <p:cNvSpPr txBox="1"/>
          <p:nvPr>
            <p:ph idx="15" type="subTitle"/>
          </p:nvPr>
        </p:nvSpPr>
        <p:spPr>
          <a:xfrm>
            <a:off x="2886606" y="3344175"/>
            <a:ext cx="1458600" cy="78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686" name="Google Shape;686;p41"/>
          <p:cNvSpPr txBox="1"/>
          <p:nvPr>
            <p:ph hasCustomPrompt="1" idx="16" type="title"/>
          </p:nvPr>
        </p:nvSpPr>
        <p:spPr>
          <a:xfrm>
            <a:off x="4571994" y="3078358"/>
            <a:ext cx="552900" cy="5529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87" name="Google Shape;687;p41"/>
          <p:cNvSpPr txBox="1"/>
          <p:nvPr>
            <p:ph idx="17" type="subTitle"/>
          </p:nvPr>
        </p:nvSpPr>
        <p:spPr>
          <a:xfrm>
            <a:off x="5124906" y="3078350"/>
            <a:ext cx="1685400" cy="2658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Font typeface="Overpass Black"/>
              <a:buNone/>
              <a:defRPr>
                <a:latin typeface="Overpass Black"/>
                <a:ea typeface="Overpass Black"/>
                <a:cs typeface="Overpass Black"/>
                <a:sym typeface="Overpass Black"/>
              </a:defRPr>
            </a:lvl1pPr>
            <a:lvl2pPr lvl="1" rtl="0">
              <a:lnSpc>
                <a:spcPct val="100000"/>
              </a:lnSpc>
              <a:spcBef>
                <a:spcPts val="0"/>
              </a:spcBef>
              <a:spcAft>
                <a:spcPts val="0"/>
              </a:spcAft>
              <a:buSzPts val="1600"/>
              <a:buNone/>
              <a:defRPr b="1" sz="1600"/>
            </a:lvl2pPr>
            <a:lvl3pPr lvl="2" rtl="0">
              <a:lnSpc>
                <a:spcPct val="100000"/>
              </a:lnSpc>
              <a:spcBef>
                <a:spcPts val="0"/>
              </a:spcBef>
              <a:spcAft>
                <a:spcPts val="0"/>
              </a:spcAft>
              <a:buSzPts val="1600"/>
              <a:buNone/>
              <a:defRPr b="1" sz="1600"/>
            </a:lvl3pPr>
            <a:lvl4pPr lvl="3" rtl="0">
              <a:lnSpc>
                <a:spcPct val="100000"/>
              </a:lnSpc>
              <a:spcBef>
                <a:spcPts val="0"/>
              </a:spcBef>
              <a:spcAft>
                <a:spcPts val="0"/>
              </a:spcAft>
              <a:buSzPts val="1600"/>
              <a:buNone/>
              <a:defRPr b="1" sz="1600"/>
            </a:lvl4pPr>
            <a:lvl5pPr lvl="4" rtl="0">
              <a:lnSpc>
                <a:spcPct val="100000"/>
              </a:lnSpc>
              <a:spcBef>
                <a:spcPts val="0"/>
              </a:spcBef>
              <a:spcAft>
                <a:spcPts val="0"/>
              </a:spcAft>
              <a:buSzPts val="1600"/>
              <a:buNone/>
              <a:defRPr b="1" sz="1600"/>
            </a:lvl5pPr>
            <a:lvl6pPr lvl="5" rtl="0">
              <a:lnSpc>
                <a:spcPct val="100000"/>
              </a:lnSpc>
              <a:spcBef>
                <a:spcPts val="0"/>
              </a:spcBef>
              <a:spcAft>
                <a:spcPts val="0"/>
              </a:spcAft>
              <a:buSzPts val="1600"/>
              <a:buNone/>
              <a:defRPr b="1" sz="1600"/>
            </a:lvl6pPr>
            <a:lvl7pPr lvl="6" rtl="0">
              <a:lnSpc>
                <a:spcPct val="100000"/>
              </a:lnSpc>
              <a:spcBef>
                <a:spcPts val="0"/>
              </a:spcBef>
              <a:spcAft>
                <a:spcPts val="0"/>
              </a:spcAft>
              <a:buSzPts val="1600"/>
              <a:buNone/>
              <a:defRPr b="1" sz="1600"/>
            </a:lvl7pPr>
            <a:lvl8pPr lvl="7" rtl="0">
              <a:lnSpc>
                <a:spcPct val="100000"/>
              </a:lnSpc>
              <a:spcBef>
                <a:spcPts val="0"/>
              </a:spcBef>
              <a:spcAft>
                <a:spcPts val="0"/>
              </a:spcAft>
              <a:buSzPts val="1600"/>
              <a:buNone/>
              <a:defRPr b="1" sz="1600"/>
            </a:lvl8pPr>
            <a:lvl9pPr lvl="8" rtl="0">
              <a:lnSpc>
                <a:spcPct val="100000"/>
              </a:lnSpc>
              <a:spcBef>
                <a:spcPts val="0"/>
              </a:spcBef>
              <a:spcAft>
                <a:spcPts val="0"/>
              </a:spcAft>
              <a:buSzPts val="1600"/>
              <a:buNone/>
              <a:defRPr b="1" sz="1600"/>
            </a:lvl9pPr>
          </a:lstStyle>
          <a:p/>
        </p:txBody>
      </p:sp>
      <p:sp>
        <p:nvSpPr>
          <p:cNvPr id="688" name="Google Shape;688;p41"/>
          <p:cNvSpPr txBox="1"/>
          <p:nvPr>
            <p:ph idx="18" type="subTitle"/>
          </p:nvPr>
        </p:nvSpPr>
        <p:spPr>
          <a:xfrm>
            <a:off x="5124906" y="3344175"/>
            <a:ext cx="1458600" cy="78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grpSp>
        <p:nvGrpSpPr>
          <p:cNvPr id="689" name="Google Shape;689;p41"/>
          <p:cNvGrpSpPr/>
          <p:nvPr/>
        </p:nvGrpSpPr>
        <p:grpSpPr>
          <a:xfrm flipH="1" rot="2700000">
            <a:off x="-1915586" y="3228686"/>
            <a:ext cx="3167166" cy="299397"/>
            <a:chOff x="-304800" y="4182975"/>
            <a:chExt cx="3167197" cy="299400"/>
          </a:xfrm>
        </p:grpSpPr>
        <p:sp>
          <p:nvSpPr>
            <p:cNvPr id="690" name="Google Shape;690;p41"/>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1"/>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2" name="Google Shape;692;p41"/>
          <p:cNvGrpSpPr/>
          <p:nvPr/>
        </p:nvGrpSpPr>
        <p:grpSpPr>
          <a:xfrm flipH="1" rot="2700000">
            <a:off x="-1302411" y="3228686"/>
            <a:ext cx="3167166" cy="299397"/>
            <a:chOff x="-304800" y="4182975"/>
            <a:chExt cx="3167197" cy="299400"/>
          </a:xfrm>
        </p:grpSpPr>
        <p:sp>
          <p:nvSpPr>
            <p:cNvPr id="693" name="Google Shape;693;p41"/>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1"/>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5" name="Google Shape;695;p41"/>
          <p:cNvSpPr/>
          <p:nvPr/>
        </p:nvSpPr>
        <p:spPr>
          <a:xfrm flipH="1" rot="2700000">
            <a:off x="-1263904" y="2450982"/>
            <a:ext cx="2762808" cy="29953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6" name="Google Shape;696;p41"/>
          <p:cNvGrpSpPr/>
          <p:nvPr/>
        </p:nvGrpSpPr>
        <p:grpSpPr>
          <a:xfrm flipH="1" rot="2700000">
            <a:off x="6565954" y="5074914"/>
            <a:ext cx="3167166" cy="299397"/>
            <a:chOff x="-304800" y="4182975"/>
            <a:chExt cx="3167197" cy="299400"/>
          </a:xfrm>
        </p:grpSpPr>
        <p:sp>
          <p:nvSpPr>
            <p:cNvPr id="697" name="Google Shape;697;p41"/>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1"/>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9" name="Google Shape;699;p41"/>
          <p:cNvGrpSpPr/>
          <p:nvPr/>
        </p:nvGrpSpPr>
        <p:grpSpPr>
          <a:xfrm flipH="1" rot="2700000">
            <a:off x="7179129" y="5074914"/>
            <a:ext cx="3167166" cy="299397"/>
            <a:chOff x="-304800" y="4182975"/>
            <a:chExt cx="3167197" cy="299400"/>
          </a:xfrm>
        </p:grpSpPr>
        <p:sp>
          <p:nvSpPr>
            <p:cNvPr id="700" name="Google Shape;700;p41"/>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1"/>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41"/>
          <p:cNvGrpSpPr/>
          <p:nvPr/>
        </p:nvGrpSpPr>
        <p:grpSpPr>
          <a:xfrm flipH="1" rot="2700000">
            <a:off x="6872542" y="4154267"/>
            <a:ext cx="3167166" cy="299397"/>
            <a:chOff x="-304800" y="4182975"/>
            <a:chExt cx="3167197" cy="299400"/>
          </a:xfrm>
        </p:grpSpPr>
        <p:sp>
          <p:nvSpPr>
            <p:cNvPr id="703" name="Google Shape;703;p41"/>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1"/>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5" name="Google Shape;705;p41"/>
          <p:cNvGrpSpPr/>
          <p:nvPr/>
        </p:nvGrpSpPr>
        <p:grpSpPr>
          <a:xfrm flipH="1" rot="2700000">
            <a:off x="7485717" y="4154267"/>
            <a:ext cx="3167166" cy="299397"/>
            <a:chOff x="-304800" y="4182975"/>
            <a:chExt cx="3167197" cy="299400"/>
          </a:xfrm>
        </p:grpSpPr>
        <p:sp>
          <p:nvSpPr>
            <p:cNvPr id="706" name="Google Shape;706;p41"/>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1"/>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8" name="Google Shape;708;p41"/>
          <p:cNvGrpSpPr/>
          <p:nvPr/>
        </p:nvGrpSpPr>
        <p:grpSpPr>
          <a:xfrm flipH="1" rot="2700000">
            <a:off x="7043276" y="6161464"/>
            <a:ext cx="3167166" cy="299397"/>
            <a:chOff x="-304800" y="4182975"/>
            <a:chExt cx="3167197" cy="299400"/>
          </a:xfrm>
        </p:grpSpPr>
        <p:sp>
          <p:nvSpPr>
            <p:cNvPr id="709" name="Google Shape;709;p41"/>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1"/>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p:cSld name="CUSTOM_7">
    <p:spTree>
      <p:nvGrpSpPr>
        <p:cNvPr id="711" name="Shape 711"/>
        <p:cNvGrpSpPr/>
        <p:nvPr/>
      </p:nvGrpSpPr>
      <p:grpSpPr>
        <a:xfrm>
          <a:off x="0" y="0"/>
          <a:ext cx="0" cy="0"/>
          <a:chOff x="0" y="0"/>
          <a:chExt cx="0" cy="0"/>
        </a:xfrm>
      </p:grpSpPr>
      <p:sp>
        <p:nvSpPr>
          <p:cNvPr id="712" name="Google Shape;712;p42"/>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3" name="Google Shape;713;p42"/>
          <p:cNvGrpSpPr/>
          <p:nvPr/>
        </p:nvGrpSpPr>
        <p:grpSpPr>
          <a:xfrm rot="8100000">
            <a:off x="6744351" y="-219183"/>
            <a:ext cx="3167166" cy="299397"/>
            <a:chOff x="-304800" y="4182975"/>
            <a:chExt cx="3167197" cy="299400"/>
          </a:xfrm>
        </p:grpSpPr>
        <p:sp>
          <p:nvSpPr>
            <p:cNvPr id="714" name="Google Shape;714;p42"/>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2"/>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6" name="Google Shape;716;p42"/>
          <p:cNvGrpSpPr/>
          <p:nvPr/>
        </p:nvGrpSpPr>
        <p:grpSpPr>
          <a:xfrm rot="8100000">
            <a:off x="7357526" y="-219183"/>
            <a:ext cx="3167166" cy="299397"/>
            <a:chOff x="-304800" y="4182975"/>
            <a:chExt cx="3167197" cy="299400"/>
          </a:xfrm>
        </p:grpSpPr>
        <p:sp>
          <p:nvSpPr>
            <p:cNvPr id="717" name="Google Shape;717;p42"/>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2"/>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9" name="Google Shape;719;p42"/>
          <p:cNvSpPr txBox="1"/>
          <p:nvPr>
            <p:ph hasCustomPrompt="1" type="title"/>
          </p:nvPr>
        </p:nvSpPr>
        <p:spPr>
          <a:xfrm>
            <a:off x="4293808" y="465600"/>
            <a:ext cx="3191100" cy="33321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7FE0"/>
              </a:buClr>
              <a:buSzPts val="30000"/>
              <a:buNone/>
              <a:defRPr sz="30000">
                <a:solidFill>
                  <a:schemeClr val="accent1"/>
                </a:solidFill>
              </a:defRPr>
            </a:lvl1pPr>
            <a:lvl2pPr lvl="1" rtl="0">
              <a:spcBef>
                <a:spcPts val="0"/>
              </a:spcBef>
              <a:spcAft>
                <a:spcPts val="0"/>
              </a:spcAft>
              <a:buClr>
                <a:schemeClr val="accent1"/>
              </a:buClr>
              <a:buSzPts val="30000"/>
              <a:buNone/>
              <a:defRPr sz="30000">
                <a:solidFill>
                  <a:schemeClr val="accent1"/>
                </a:solidFill>
              </a:defRPr>
            </a:lvl2pPr>
            <a:lvl3pPr lvl="2" rtl="0">
              <a:spcBef>
                <a:spcPts val="0"/>
              </a:spcBef>
              <a:spcAft>
                <a:spcPts val="0"/>
              </a:spcAft>
              <a:buClr>
                <a:schemeClr val="accent1"/>
              </a:buClr>
              <a:buSzPts val="30000"/>
              <a:buNone/>
              <a:defRPr sz="30000">
                <a:solidFill>
                  <a:schemeClr val="accent1"/>
                </a:solidFill>
              </a:defRPr>
            </a:lvl3pPr>
            <a:lvl4pPr lvl="3" rtl="0">
              <a:spcBef>
                <a:spcPts val="0"/>
              </a:spcBef>
              <a:spcAft>
                <a:spcPts val="0"/>
              </a:spcAft>
              <a:buClr>
                <a:schemeClr val="accent1"/>
              </a:buClr>
              <a:buSzPts val="30000"/>
              <a:buNone/>
              <a:defRPr sz="30000">
                <a:solidFill>
                  <a:schemeClr val="accent1"/>
                </a:solidFill>
              </a:defRPr>
            </a:lvl4pPr>
            <a:lvl5pPr lvl="4" rtl="0">
              <a:spcBef>
                <a:spcPts val="0"/>
              </a:spcBef>
              <a:spcAft>
                <a:spcPts val="0"/>
              </a:spcAft>
              <a:buClr>
                <a:schemeClr val="accent1"/>
              </a:buClr>
              <a:buSzPts val="30000"/>
              <a:buNone/>
              <a:defRPr sz="30000">
                <a:solidFill>
                  <a:schemeClr val="accent1"/>
                </a:solidFill>
              </a:defRPr>
            </a:lvl5pPr>
            <a:lvl6pPr lvl="5" rtl="0">
              <a:spcBef>
                <a:spcPts val="0"/>
              </a:spcBef>
              <a:spcAft>
                <a:spcPts val="0"/>
              </a:spcAft>
              <a:buClr>
                <a:schemeClr val="accent1"/>
              </a:buClr>
              <a:buSzPts val="30000"/>
              <a:buNone/>
              <a:defRPr sz="30000">
                <a:solidFill>
                  <a:schemeClr val="accent1"/>
                </a:solidFill>
              </a:defRPr>
            </a:lvl6pPr>
            <a:lvl7pPr lvl="6" rtl="0">
              <a:spcBef>
                <a:spcPts val="0"/>
              </a:spcBef>
              <a:spcAft>
                <a:spcPts val="0"/>
              </a:spcAft>
              <a:buClr>
                <a:schemeClr val="accent1"/>
              </a:buClr>
              <a:buSzPts val="30000"/>
              <a:buNone/>
              <a:defRPr sz="30000">
                <a:solidFill>
                  <a:schemeClr val="accent1"/>
                </a:solidFill>
              </a:defRPr>
            </a:lvl7pPr>
            <a:lvl8pPr lvl="7" rtl="0">
              <a:spcBef>
                <a:spcPts val="0"/>
              </a:spcBef>
              <a:spcAft>
                <a:spcPts val="0"/>
              </a:spcAft>
              <a:buClr>
                <a:schemeClr val="accent1"/>
              </a:buClr>
              <a:buSzPts val="30000"/>
              <a:buNone/>
              <a:defRPr sz="30000">
                <a:solidFill>
                  <a:schemeClr val="accent1"/>
                </a:solidFill>
              </a:defRPr>
            </a:lvl8pPr>
            <a:lvl9pPr lvl="8" rtl="0">
              <a:spcBef>
                <a:spcPts val="0"/>
              </a:spcBef>
              <a:spcAft>
                <a:spcPts val="0"/>
              </a:spcAft>
              <a:buClr>
                <a:schemeClr val="accent1"/>
              </a:buClr>
              <a:buSzPts val="30000"/>
              <a:buNone/>
              <a:defRPr sz="30000">
                <a:solidFill>
                  <a:schemeClr val="accent1"/>
                </a:solidFill>
              </a:defRPr>
            </a:lvl9pPr>
          </a:lstStyle>
          <a:p>
            <a:r>
              <a:t>xx%</a:t>
            </a:r>
          </a:p>
        </p:txBody>
      </p:sp>
      <p:sp>
        <p:nvSpPr>
          <p:cNvPr id="720" name="Google Shape;720;p42"/>
          <p:cNvSpPr txBox="1"/>
          <p:nvPr>
            <p:ph idx="2" type="title"/>
          </p:nvPr>
        </p:nvSpPr>
        <p:spPr>
          <a:xfrm>
            <a:off x="4800600" y="3878775"/>
            <a:ext cx="23802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3000"/>
              <a:buNone/>
              <a:defRPr sz="30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8">
    <p:spTree>
      <p:nvGrpSpPr>
        <p:cNvPr id="721" name="Shape 721"/>
        <p:cNvGrpSpPr/>
        <p:nvPr/>
      </p:nvGrpSpPr>
      <p:grpSpPr>
        <a:xfrm>
          <a:off x="0" y="0"/>
          <a:ext cx="0" cy="0"/>
          <a:chOff x="0" y="0"/>
          <a:chExt cx="0" cy="0"/>
        </a:xfrm>
      </p:grpSpPr>
      <p:sp>
        <p:nvSpPr>
          <p:cNvPr id="722" name="Google Shape;722;p43"/>
          <p:cNvSpPr/>
          <p:nvPr/>
        </p:nvSpPr>
        <p:spPr>
          <a:xfrm>
            <a:off x="0" y="0"/>
            <a:ext cx="9144000" cy="2651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3"/>
          <p:cNvSpPr txBox="1"/>
          <p:nvPr>
            <p:ph hasCustomPrompt="1" type="title"/>
          </p:nvPr>
        </p:nvSpPr>
        <p:spPr>
          <a:xfrm>
            <a:off x="-496649" y="-394675"/>
            <a:ext cx="2705700" cy="33321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7FE0"/>
              </a:buClr>
              <a:buSzPts val="30000"/>
              <a:buNone/>
              <a:defRPr sz="30000">
                <a:solidFill>
                  <a:schemeClr val="accent1"/>
                </a:solidFill>
              </a:defRPr>
            </a:lvl1pPr>
            <a:lvl2pPr lvl="1" rtl="0" algn="r">
              <a:spcBef>
                <a:spcPts val="0"/>
              </a:spcBef>
              <a:spcAft>
                <a:spcPts val="0"/>
              </a:spcAft>
              <a:buClr>
                <a:schemeClr val="accent1"/>
              </a:buClr>
              <a:buSzPts val="30000"/>
              <a:buNone/>
              <a:defRPr sz="30000">
                <a:solidFill>
                  <a:schemeClr val="accent1"/>
                </a:solidFill>
              </a:defRPr>
            </a:lvl2pPr>
            <a:lvl3pPr lvl="2" rtl="0" algn="r">
              <a:spcBef>
                <a:spcPts val="0"/>
              </a:spcBef>
              <a:spcAft>
                <a:spcPts val="0"/>
              </a:spcAft>
              <a:buClr>
                <a:schemeClr val="accent1"/>
              </a:buClr>
              <a:buSzPts val="30000"/>
              <a:buNone/>
              <a:defRPr sz="30000">
                <a:solidFill>
                  <a:schemeClr val="accent1"/>
                </a:solidFill>
              </a:defRPr>
            </a:lvl3pPr>
            <a:lvl4pPr lvl="3" rtl="0" algn="r">
              <a:spcBef>
                <a:spcPts val="0"/>
              </a:spcBef>
              <a:spcAft>
                <a:spcPts val="0"/>
              </a:spcAft>
              <a:buClr>
                <a:schemeClr val="accent1"/>
              </a:buClr>
              <a:buSzPts val="30000"/>
              <a:buNone/>
              <a:defRPr sz="30000">
                <a:solidFill>
                  <a:schemeClr val="accent1"/>
                </a:solidFill>
              </a:defRPr>
            </a:lvl4pPr>
            <a:lvl5pPr lvl="4" rtl="0" algn="r">
              <a:spcBef>
                <a:spcPts val="0"/>
              </a:spcBef>
              <a:spcAft>
                <a:spcPts val="0"/>
              </a:spcAft>
              <a:buClr>
                <a:schemeClr val="accent1"/>
              </a:buClr>
              <a:buSzPts val="30000"/>
              <a:buNone/>
              <a:defRPr sz="30000">
                <a:solidFill>
                  <a:schemeClr val="accent1"/>
                </a:solidFill>
              </a:defRPr>
            </a:lvl5pPr>
            <a:lvl6pPr lvl="5" rtl="0" algn="r">
              <a:spcBef>
                <a:spcPts val="0"/>
              </a:spcBef>
              <a:spcAft>
                <a:spcPts val="0"/>
              </a:spcAft>
              <a:buClr>
                <a:schemeClr val="accent1"/>
              </a:buClr>
              <a:buSzPts val="30000"/>
              <a:buNone/>
              <a:defRPr sz="30000">
                <a:solidFill>
                  <a:schemeClr val="accent1"/>
                </a:solidFill>
              </a:defRPr>
            </a:lvl6pPr>
            <a:lvl7pPr lvl="6" rtl="0" algn="r">
              <a:spcBef>
                <a:spcPts val="0"/>
              </a:spcBef>
              <a:spcAft>
                <a:spcPts val="0"/>
              </a:spcAft>
              <a:buClr>
                <a:schemeClr val="accent1"/>
              </a:buClr>
              <a:buSzPts val="30000"/>
              <a:buNone/>
              <a:defRPr sz="30000">
                <a:solidFill>
                  <a:schemeClr val="accent1"/>
                </a:solidFill>
              </a:defRPr>
            </a:lvl7pPr>
            <a:lvl8pPr lvl="7" rtl="0" algn="r">
              <a:spcBef>
                <a:spcPts val="0"/>
              </a:spcBef>
              <a:spcAft>
                <a:spcPts val="0"/>
              </a:spcAft>
              <a:buClr>
                <a:schemeClr val="accent1"/>
              </a:buClr>
              <a:buSzPts val="30000"/>
              <a:buNone/>
              <a:defRPr sz="30000">
                <a:solidFill>
                  <a:schemeClr val="accent1"/>
                </a:solidFill>
              </a:defRPr>
            </a:lvl8pPr>
            <a:lvl9pPr lvl="8" rtl="0" algn="r">
              <a:spcBef>
                <a:spcPts val="0"/>
              </a:spcBef>
              <a:spcAft>
                <a:spcPts val="0"/>
              </a:spcAft>
              <a:buClr>
                <a:schemeClr val="accent1"/>
              </a:buClr>
              <a:buSzPts val="30000"/>
              <a:buNone/>
              <a:defRPr sz="30000">
                <a:solidFill>
                  <a:schemeClr val="accent1"/>
                </a:solidFill>
              </a:defRPr>
            </a:lvl9pPr>
          </a:lstStyle>
          <a:p>
            <a:r>
              <a:t>xx%</a:t>
            </a:r>
          </a:p>
        </p:txBody>
      </p:sp>
      <p:sp>
        <p:nvSpPr>
          <p:cNvPr id="724" name="Google Shape;724;p43"/>
          <p:cNvSpPr txBox="1"/>
          <p:nvPr>
            <p:ph idx="2" type="title"/>
          </p:nvPr>
        </p:nvSpPr>
        <p:spPr>
          <a:xfrm>
            <a:off x="2123200" y="1592250"/>
            <a:ext cx="23409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000"/>
              <a:buNone/>
              <a:defRPr sz="30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p:txBody>
      </p:sp>
      <p:grpSp>
        <p:nvGrpSpPr>
          <p:cNvPr id="725" name="Google Shape;725;p43"/>
          <p:cNvGrpSpPr/>
          <p:nvPr/>
        </p:nvGrpSpPr>
        <p:grpSpPr>
          <a:xfrm rot="10800000">
            <a:off x="-1069131" y="3350375"/>
            <a:ext cx="3370993" cy="3371877"/>
            <a:chOff x="6949919" y="-1142700"/>
            <a:chExt cx="3370993" cy="3371877"/>
          </a:xfrm>
        </p:grpSpPr>
        <p:grpSp>
          <p:nvGrpSpPr>
            <p:cNvPr id="726" name="Google Shape;726;p43"/>
            <p:cNvGrpSpPr/>
            <p:nvPr/>
          </p:nvGrpSpPr>
          <p:grpSpPr>
            <a:xfrm rot="8100000">
              <a:off x="6591951" y="-66783"/>
              <a:ext cx="3167166" cy="299397"/>
              <a:chOff x="-304800" y="4182975"/>
              <a:chExt cx="3167197" cy="299400"/>
            </a:xfrm>
          </p:grpSpPr>
          <p:sp>
            <p:nvSpPr>
              <p:cNvPr id="727" name="Google Shape;727;p43"/>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3"/>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9" name="Google Shape;729;p43"/>
            <p:cNvGrpSpPr/>
            <p:nvPr/>
          </p:nvGrpSpPr>
          <p:grpSpPr>
            <a:xfrm rot="8100000">
              <a:off x="7205126" y="-66783"/>
              <a:ext cx="3167166" cy="299397"/>
              <a:chOff x="-304800" y="4182975"/>
              <a:chExt cx="3167197" cy="299400"/>
            </a:xfrm>
          </p:grpSpPr>
          <p:sp>
            <p:nvSpPr>
              <p:cNvPr id="730" name="Google Shape;730;p43"/>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3"/>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2" name="Google Shape;732;p43"/>
            <p:cNvSpPr/>
            <p:nvPr/>
          </p:nvSpPr>
          <p:spPr>
            <a:xfrm rot="8100000">
              <a:off x="7243633" y="710788"/>
              <a:ext cx="2762808" cy="29953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3"/>
            <p:cNvSpPr/>
            <p:nvPr/>
          </p:nvSpPr>
          <p:spPr>
            <a:xfrm rot="8100000">
              <a:off x="8691136" y="1254041"/>
              <a:ext cx="1226123" cy="29953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4" name="Google Shape;734;p43"/>
            <p:cNvGrpSpPr/>
            <p:nvPr/>
          </p:nvGrpSpPr>
          <p:grpSpPr>
            <a:xfrm rot="8100000">
              <a:off x="7511714" y="853864"/>
              <a:ext cx="3167166" cy="299397"/>
              <a:chOff x="-304800" y="4182975"/>
              <a:chExt cx="3167197" cy="299400"/>
            </a:xfrm>
          </p:grpSpPr>
          <p:sp>
            <p:nvSpPr>
              <p:cNvPr id="735" name="Google Shape;735;p43"/>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3"/>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CUSTOM_24">
    <p:spTree>
      <p:nvGrpSpPr>
        <p:cNvPr id="737" name="Shape 737"/>
        <p:cNvGrpSpPr/>
        <p:nvPr/>
      </p:nvGrpSpPr>
      <p:grpSpPr>
        <a:xfrm>
          <a:off x="0" y="0"/>
          <a:ext cx="0" cy="0"/>
          <a:chOff x="0" y="0"/>
          <a:chExt cx="0" cy="0"/>
        </a:xfrm>
      </p:grpSpPr>
      <p:grpSp>
        <p:nvGrpSpPr>
          <p:cNvPr id="738" name="Google Shape;738;p44"/>
          <p:cNvGrpSpPr/>
          <p:nvPr/>
        </p:nvGrpSpPr>
        <p:grpSpPr>
          <a:xfrm>
            <a:off x="4855294" y="-1489150"/>
            <a:ext cx="3370993" cy="3371877"/>
            <a:chOff x="6949919" y="-1142700"/>
            <a:chExt cx="3370993" cy="3371877"/>
          </a:xfrm>
        </p:grpSpPr>
        <p:grpSp>
          <p:nvGrpSpPr>
            <p:cNvPr id="739" name="Google Shape;739;p44"/>
            <p:cNvGrpSpPr/>
            <p:nvPr/>
          </p:nvGrpSpPr>
          <p:grpSpPr>
            <a:xfrm rot="8100000">
              <a:off x="6591951" y="-66783"/>
              <a:ext cx="3167166" cy="299397"/>
              <a:chOff x="-304800" y="4182975"/>
              <a:chExt cx="3167197" cy="299400"/>
            </a:xfrm>
          </p:grpSpPr>
          <p:sp>
            <p:nvSpPr>
              <p:cNvPr id="740" name="Google Shape;740;p44"/>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4"/>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2" name="Google Shape;742;p44"/>
            <p:cNvGrpSpPr/>
            <p:nvPr/>
          </p:nvGrpSpPr>
          <p:grpSpPr>
            <a:xfrm rot="8100000">
              <a:off x="7205126" y="-66783"/>
              <a:ext cx="3167166" cy="299397"/>
              <a:chOff x="-304800" y="4182975"/>
              <a:chExt cx="3167197" cy="299400"/>
            </a:xfrm>
          </p:grpSpPr>
          <p:sp>
            <p:nvSpPr>
              <p:cNvPr id="743" name="Google Shape;743;p44"/>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4"/>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5" name="Google Shape;745;p44"/>
            <p:cNvSpPr/>
            <p:nvPr/>
          </p:nvSpPr>
          <p:spPr>
            <a:xfrm rot="8100000">
              <a:off x="7243633" y="710788"/>
              <a:ext cx="2762808" cy="29953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4"/>
            <p:cNvSpPr/>
            <p:nvPr/>
          </p:nvSpPr>
          <p:spPr>
            <a:xfrm rot="8100000">
              <a:off x="8691136" y="1254041"/>
              <a:ext cx="1226123" cy="29953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7" name="Google Shape;747;p44"/>
            <p:cNvGrpSpPr/>
            <p:nvPr/>
          </p:nvGrpSpPr>
          <p:grpSpPr>
            <a:xfrm rot="8100000">
              <a:off x="7511714" y="853864"/>
              <a:ext cx="3167166" cy="299397"/>
              <a:chOff x="-304800" y="4182975"/>
              <a:chExt cx="3167197" cy="299400"/>
            </a:xfrm>
          </p:grpSpPr>
          <p:sp>
            <p:nvSpPr>
              <p:cNvPr id="748" name="Google Shape;748;p44"/>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4"/>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50" name="Google Shape;750;p44"/>
          <p:cNvSpPr txBox="1"/>
          <p:nvPr>
            <p:ph idx="1" type="subTitle"/>
          </p:nvPr>
        </p:nvSpPr>
        <p:spPr>
          <a:xfrm>
            <a:off x="3721100" y="2282775"/>
            <a:ext cx="2400300" cy="42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Overpass Black"/>
              <a:buNone/>
              <a:defRPr sz="1800">
                <a:latin typeface="Overpass Black"/>
                <a:ea typeface="Overpass Black"/>
                <a:cs typeface="Overpass Black"/>
                <a:sym typeface="Overpass Black"/>
              </a:defRPr>
            </a:lvl1pPr>
            <a:lvl2pPr lvl="1" rtl="0">
              <a:lnSpc>
                <a:spcPct val="100000"/>
              </a:lnSpc>
              <a:spcBef>
                <a:spcPts val="0"/>
              </a:spcBef>
              <a:spcAft>
                <a:spcPts val="0"/>
              </a:spcAft>
              <a:buSzPts val="1800"/>
              <a:buNone/>
              <a:defRPr b="1" sz="1800"/>
            </a:lvl2pPr>
            <a:lvl3pPr lvl="2" rtl="0">
              <a:lnSpc>
                <a:spcPct val="100000"/>
              </a:lnSpc>
              <a:spcBef>
                <a:spcPts val="0"/>
              </a:spcBef>
              <a:spcAft>
                <a:spcPts val="0"/>
              </a:spcAft>
              <a:buSzPts val="1800"/>
              <a:buNone/>
              <a:defRPr b="1" sz="1800"/>
            </a:lvl3pPr>
            <a:lvl4pPr lvl="3" rtl="0">
              <a:lnSpc>
                <a:spcPct val="100000"/>
              </a:lnSpc>
              <a:spcBef>
                <a:spcPts val="0"/>
              </a:spcBef>
              <a:spcAft>
                <a:spcPts val="0"/>
              </a:spcAft>
              <a:buSzPts val="1800"/>
              <a:buNone/>
              <a:defRPr b="1" sz="1800"/>
            </a:lvl4pPr>
            <a:lvl5pPr lvl="4" rtl="0">
              <a:lnSpc>
                <a:spcPct val="100000"/>
              </a:lnSpc>
              <a:spcBef>
                <a:spcPts val="0"/>
              </a:spcBef>
              <a:spcAft>
                <a:spcPts val="0"/>
              </a:spcAft>
              <a:buSzPts val="1800"/>
              <a:buNone/>
              <a:defRPr b="1" sz="1800"/>
            </a:lvl5pPr>
            <a:lvl6pPr lvl="5" rtl="0">
              <a:lnSpc>
                <a:spcPct val="100000"/>
              </a:lnSpc>
              <a:spcBef>
                <a:spcPts val="0"/>
              </a:spcBef>
              <a:spcAft>
                <a:spcPts val="0"/>
              </a:spcAft>
              <a:buSzPts val="1800"/>
              <a:buNone/>
              <a:defRPr b="1" sz="1800"/>
            </a:lvl6pPr>
            <a:lvl7pPr lvl="6" rtl="0">
              <a:lnSpc>
                <a:spcPct val="100000"/>
              </a:lnSpc>
              <a:spcBef>
                <a:spcPts val="0"/>
              </a:spcBef>
              <a:spcAft>
                <a:spcPts val="0"/>
              </a:spcAft>
              <a:buSzPts val="1800"/>
              <a:buNone/>
              <a:defRPr b="1" sz="1800"/>
            </a:lvl7pPr>
            <a:lvl8pPr lvl="7" rtl="0">
              <a:lnSpc>
                <a:spcPct val="100000"/>
              </a:lnSpc>
              <a:spcBef>
                <a:spcPts val="0"/>
              </a:spcBef>
              <a:spcAft>
                <a:spcPts val="0"/>
              </a:spcAft>
              <a:buSzPts val="1800"/>
              <a:buNone/>
              <a:defRPr b="1" sz="1800"/>
            </a:lvl8pPr>
            <a:lvl9pPr lvl="8" rtl="0">
              <a:lnSpc>
                <a:spcPct val="100000"/>
              </a:lnSpc>
              <a:spcBef>
                <a:spcPts val="0"/>
              </a:spcBef>
              <a:spcAft>
                <a:spcPts val="0"/>
              </a:spcAft>
              <a:buSzPts val="1800"/>
              <a:buNone/>
              <a:defRPr b="1" sz="1800"/>
            </a:lvl9pPr>
          </a:lstStyle>
          <a:p/>
        </p:txBody>
      </p:sp>
      <p:sp>
        <p:nvSpPr>
          <p:cNvPr id="751" name="Google Shape;751;p44"/>
          <p:cNvSpPr txBox="1"/>
          <p:nvPr>
            <p:ph idx="2" type="subTitle"/>
          </p:nvPr>
        </p:nvSpPr>
        <p:spPr>
          <a:xfrm>
            <a:off x="3721100" y="2711525"/>
            <a:ext cx="4163700" cy="1051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752" name="Google Shape;752;p44"/>
          <p:cNvSpPr txBox="1"/>
          <p:nvPr>
            <p:ph type="title"/>
          </p:nvPr>
        </p:nvSpPr>
        <p:spPr>
          <a:xfrm>
            <a:off x="1244928" y="522375"/>
            <a:ext cx="6200700" cy="428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753" name="Google Shape;753;p44"/>
          <p:cNvGrpSpPr/>
          <p:nvPr/>
        </p:nvGrpSpPr>
        <p:grpSpPr>
          <a:xfrm>
            <a:off x="-4274" y="572458"/>
            <a:ext cx="1253474" cy="328534"/>
            <a:chOff x="-8549" y="582500"/>
            <a:chExt cx="1253474" cy="328534"/>
          </a:xfrm>
        </p:grpSpPr>
        <p:sp>
          <p:nvSpPr>
            <p:cNvPr id="754" name="Google Shape;754;p44"/>
            <p:cNvSpPr/>
            <p:nvPr/>
          </p:nvSpPr>
          <p:spPr>
            <a:xfrm rot="5400000">
              <a:off x="253776" y="320175"/>
              <a:ext cx="328525" cy="853174"/>
            </a:xfrm>
            <a:custGeom>
              <a:rect b="b" l="l" r="r" t="t"/>
              <a:pathLst>
                <a:path extrusionOk="0" h="63433" w="9696">
                  <a:moveTo>
                    <a:pt x="0" y="0"/>
                  </a:moveTo>
                  <a:lnTo>
                    <a:pt x="0" y="63432"/>
                  </a:lnTo>
                  <a:lnTo>
                    <a:pt x="9695" y="63432"/>
                  </a:lnTo>
                  <a:lnTo>
                    <a:pt x="96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55" name="Google Shape;755;p44"/>
            <p:cNvSpPr/>
            <p:nvPr/>
          </p:nvSpPr>
          <p:spPr>
            <a:xfrm rot="5400000">
              <a:off x="914547" y="580657"/>
              <a:ext cx="328525" cy="332230"/>
            </a:xfrm>
            <a:custGeom>
              <a:rect b="b" l="l" r="r" t="t"/>
              <a:pathLst>
                <a:path extrusionOk="0" h="63433" w="9696">
                  <a:moveTo>
                    <a:pt x="0" y="0"/>
                  </a:moveTo>
                  <a:lnTo>
                    <a:pt x="0" y="63432"/>
                  </a:lnTo>
                  <a:lnTo>
                    <a:pt x="9695" y="63432"/>
                  </a:lnTo>
                  <a:lnTo>
                    <a:pt x="96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756" name="Google Shape;756;p44"/>
          <p:cNvSpPr/>
          <p:nvPr/>
        </p:nvSpPr>
        <p:spPr>
          <a:xfrm>
            <a:off x="0" y="1402150"/>
            <a:ext cx="807600" cy="305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4"/>
          <p:cNvSpPr/>
          <p:nvPr/>
        </p:nvSpPr>
        <p:spPr>
          <a:xfrm>
            <a:off x="8336400" y="1402150"/>
            <a:ext cx="807600" cy="305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9">
    <p:bg>
      <p:bgPr>
        <a:solidFill>
          <a:schemeClr val="accent3"/>
        </a:solidFill>
      </p:bgPr>
    </p:bg>
    <p:spTree>
      <p:nvGrpSpPr>
        <p:cNvPr id="758" name="Shape 758"/>
        <p:cNvGrpSpPr/>
        <p:nvPr/>
      </p:nvGrpSpPr>
      <p:grpSpPr>
        <a:xfrm>
          <a:off x="0" y="0"/>
          <a:ext cx="0" cy="0"/>
          <a:chOff x="0" y="0"/>
          <a:chExt cx="0" cy="0"/>
        </a:xfrm>
      </p:grpSpPr>
      <p:grpSp>
        <p:nvGrpSpPr>
          <p:cNvPr id="759" name="Google Shape;759;p45"/>
          <p:cNvGrpSpPr/>
          <p:nvPr/>
        </p:nvGrpSpPr>
        <p:grpSpPr>
          <a:xfrm rot="10800000">
            <a:off x="6159344" y="-1599900"/>
            <a:ext cx="3370993" cy="3371877"/>
            <a:chOff x="6949919" y="-1142700"/>
            <a:chExt cx="3370993" cy="3371877"/>
          </a:xfrm>
        </p:grpSpPr>
        <p:grpSp>
          <p:nvGrpSpPr>
            <p:cNvPr id="760" name="Google Shape;760;p45"/>
            <p:cNvGrpSpPr/>
            <p:nvPr/>
          </p:nvGrpSpPr>
          <p:grpSpPr>
            <a:xfrm rot="8100000">
              <a:off x="6591951" y="-66783"/>
              <a:ext cx="3167166" cy="299397"/>
              <a:chOff x="-304800" y="4182975"/>
              <a:chExt cx="3167197" cy="299400"/>
            </a:xfrm>
          </p:grpSpPr>
          <p:sp>
            <p:nvSpPr>
              <p:cNvPr id="761" name="Google Shape;761;p45"/>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5"/>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3" name="Google Shape;763;p45"/>
            <p:cNvGrpSpPr/>
            <p:nvPr/>
          </p:nvGrpSpPr>
          <p:grpSpPr>
            <a:xfrm rot="8100000">
              <a:off x="7205126" y="-66783"/>
              <a:ext cx="3167166" cy="299397"/>
              <a:chOff x="-304800" y="4182975"/>
              <a:chExt cx="3167197" cy="299400"/>
            </a:xfrm>
          </p:grpSpPr>
          <p:sp>
            <p:nvSpPr>
              <p:cNvPr id="764" name="Google Shape;764;p45"/>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5"/>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6" name="Google Shape;766;p45"/>
            <p:cNvSpPr/>
            <p:nvPr/>
          </p:nvSpPr>
          <p:spPr>
            <a:xfrm rot="8100000">
              <a:off x="7243633" y="710788"/>
              <a:ext cx="2762808" cy="29953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5"/>
            <p:cNvSpPr/>
            <p:nvPr/>
          </p:nvSpPr>
          <p:spPr>
            <a:xfrm rot="8100000">
              <a:off x="8691136" y="1254041"/>
              <a:ext cx="1226123" cy="29953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8" name="Google Shape;768;p45"/>
            <p:cNvGrpSpPr/>
            <p:nvPr/>
          </p:nvGrpSpPr>
          <p:grpSpPr>
            <a:xfrm rot="8100000">
              <a:off x="7511714" y="853864"/>
              <a:ext cx="3167166" cy="299397"/>
              <a:chOff x="-304800" y="4182975"/>
              <a:chExt cx="3167197" cy="299400"/>
            </a:xfrm>
          </p:grpSpPr>
          <p:sp>
            <p:nvSpPr>
              <p:cNvPr id="769" name="Google Shape;769;p45"/>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5"/>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71" name="Google Shape;771;p45"/>
          <p:cNvSpPr txBox="1"/>
          <p:nvPr>
            <p:ph hasCustomPrompt="1" type="title"/>
          </p:nvPr>
        </p:nvSpPr>
        <p:spPr>
          <a:xfrm>
            <a:off x="970100" y="1965350"/>
            <a:ext cx="552900" cy="5529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772" name="Google Shape;772;p45"/>
          <p:cNvSpPr txBox="1"/>
          <p:nvPr>
            <p:ph idx="1" type="subTitle"/>
          </p:nvPr>
        </p:nvSpPr>
        <p:spPr>
          <a:xfrm>
            <a:off x="1640400" y="1965350"/>
            <a:ext cx="2758500" cy="55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73" name="Google Shape;773;p45"/>
          <p:cNvSpPr txBox="1"/>
          <p:nvPr>
            <p:ph hasCustomPrompt="1" idx="2" type="title"/>
          </p:nvPr>
        </p:nvSpPr>
        <p:spPr>
          <a:xfrm>
            <a:off x="4824400" y="3706800"/>
            <a:ext cx="552900" cy="5529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774" name="Google Shape;774;p45"/>
          <p:cNvSpPr txBox="1"/>
          <p:nvPr>
            <p:ph idx="3" type="subTitle"/>
          </p:nvPr>
        </p:nvSpPr>
        <p:spPr>
          <a:xfrm>
            <a:off x="5491600" y="1965338"/>
            <a:ext cx="2682300" cy="55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75" name="Google Shape;775;p45"/>
          <p:cNvSpPr txBox="1"/>
          <p:nvPr>
            <p:ph hasCustomPrompt="1" idx="4" type="title"/>
          </p:nvPr>
        </p:nvSpPr>
        <p:spPr>
          <a:xfrm>
            <a:off x="4824400" y="1965338"/>
            <a:ext cx="552900" cy="5529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776" name="Google Shape;776;p45"/>
          <p:cNvSpPr txBox="1"/>
          <p:nvPr>
            <p:ph idx="5" type="subTitle"/>
          </p:nvPr>
        </p:nvSpPr>
        <p:spPr>
          <a:xfrm>
            <a:off x="5491600" y="2836075"/>
            <a:ext cx="2682300" cy="55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77" name="Google Shape;777;p45"/>
          <p:cNvSpPr txBox="1"/>
          <p:nvPr>
            <p:ph hasCustomPrompt="1" idx="6" type="title"/>
          </p:nvPr>
        </p:nvSpPr>
        <p:spPr>
          <a:xfrm>
            <a:off x="970100" y="3706800"/>
            <a:ext cx="552900" cy="5529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778" name="Google Shape;778;p45"/>
          <p:cNvSpPr txBox="1"/>
          <p:nvPr>
            <p:ph idx="7" type="subTitle"/>
          </p:nvPr>
        </p:nvSpPr>
        <p:spPr>
          <a:xfrm>
            <a:off x="1640400" y="3706800"/>
            <a:ext cx="2758500" cy="55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79" name="Google Shape;779;p45"/>
          <p:cNvSpPr txBox="1"/>
          <p:nvPr>
            <p:ph hasCustomPrompt="1" idx="8" type="title"/>
          </p:nvPr>
        </p:nvSpPr>
        <p:spPr>
          <a:xfrm>
            <a:off x="970100" y="2836075"/>
            <a:ext cx="552900" cy="5529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780" name="Google Shape;780;p45"/>
          <p:cNvSpPr txBox="1"/>
          <p:nvPr>
            <p:ph idx="9" type="subTitle"/>
          </p:nvPr>
        </p:nvSpPr>
        <p:spPr>
          <a:xfrm>
            <a:off x="1678500" y="2836075"/>
            <a:ext cx="2682300" cy="55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81" name="Google Shape;781;p45"/>
          <p:cNvSpPr txBox="1"/>
          <p:nvPr>
            <p:ph hasCustomPrompt="1" idx="13" type="title"/>
          </p:nvPr>
        </p:nvSpPr>
        <p:spPr>
          <a:xfrm>
            <a:off x="4824400" y="2836075"/>
            <a:ext cx="552900" cy="5529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782" name="Google Shape;782;p45"/>
          <p:cNvSpPr txBox="1"/>
          <p:nvPr>
            <p:ph idx="14" type="subTitle"/>
          </p:nvPr>
        </p:nvSpPr>
        <p:spPr>
          <a:xfrm>
            <a:off x="5491600" y="3706800"/>
            <a:ext cx="2682300" cy="55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83" name="Google Shape;783;p45"/>
          <p:cNvSpPr txBox="1"/>
          <p:nvPr>
            <p:ph idx="15" type="title"/>
          </p:nvPr>
        </p:nvSpPr>
        <p:spPr>
          <a:xfrm>
            <a:off x="1244928" y="522375"/>
            <a:ext cx="6200700" cy="428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784" name="Google Shape;784;p45"/>
          <p:cNvGrpSpPr/>
          <p:nvPr/>
        </p:nvGrpSpPr>
        <p:grpSpPr>
          <a:xfrm>
            <a:off x="-4274" y="572458"/>
            <a:ext cx="1253474" cy="328534"/>
            <a:chOff x="-8549" y="582500"/>
            <a:chExt cx="1253474" cy="328534"/>
          </a:xfrm>
        </p:grpSpPr>
        <p:sp>
          <p:nvSpPr>
            <p:cNvPr id="785" name="Google Shape;785;p45"/>
            <p:cNvSpPr/>
            <p:nvPr/>
          </p:nvSpPr>
          <p:spPr>
            <a:xfrm rot="5400000">
              <a:off x="253776" y="320175"/>
              <a:ext cx="328525" cy="853174"/>
            </a:xfrm>
            <a:custGeom>
              <a:rect b="b" l="l" r="r" t="t"/>
              <a:pathLst>
                <a:path extrusionOk="0" h="63433" w="9696">
                  <a:moveTo>
                    <a:pt x="0" y="0"/>
                  </a:moveTo>
                  <a:lnTo>
                    <a:pt x="0" y="63432"/>
                  </a:lnTo>
                  <a:lnTo>
                    <a:pt x="9695" y="63432"/>
                  </a:lnTo>
                  <a:lnTo>
                    <a:pt x="96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5"/>
            <p:cNvSpPr/>
            <p:nvPr/>
          </p:nvSpPr>
          <p:spPr>
            <a:xfrm rot="5400000">
              <a:off x="914547" y="580657"/>
              <a:ext cx="328525" cy="332230"/>
            </a:xfrm>
            <a:custGeom>
              <a:rect b="b" l="l" r="r" t="t"/>
              <a:pathLst>
                <a:path extrusionOk="0" h="63433" w="9696">
                  <a:moveTo>
                    <a:pt x="0" y="0"/>
                  </a:moveTo>
                  <a:lnTo>
                    <a:pt x="0" y="63432"/>
                  </a:lnTo>
                  <a:lnTo>
                    <a:pt x="9695" y="63432"/>
                  </a:lnTo>
                  <a:lnTo>
                    <a:pt x="96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9_1">
    <p:spTree>
      <p:nvGrpSpPr>
        <p:cNvPr id="787" name="Shape 787"/>
        <p:cNvGrpSpPr/>
        <p:nvPr/>
      </p:nvGrpSpPr>
      <p:grpSpPr>
        <a:xfrm>
          <a:off x="0" y="0"/>
          <a:ext cx="0" cy="0"/>
          <a:chOff x="0" y="0"/>
          <a:chExt cx="0" cy="0"/>
        </a:xfrm>
      </p:grpSpPr>
      <p:sp>
        <p:nvSpPr>
          <p:cNvPr id="788" name="Google Shape;788;p46"/>
          <p:cNvSpPr txBox="1"/>
          <p:nvPr>
            <p:ph hasCustomPrompt="1" type="title"/>
          </p:nvPr>
        </p:nvSpPr>
        <p:spPr>
          <a:xfrm>
            <a:off x="911299" y="1336250"/>
            <a:ext cx="552900" cy="5529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789" name="Google Shape;789;p46"/>
          <p:cNvSpPr txBox="1"/>
          <p:nvPr>
            <p:ph idx="1" type="subTitle"/>
          </p:nvPr>
        </p:nvSpPr>
        <p:spPr>
          <a:xfrm>
            <a:off x="835100" y="1965350"/>
            <a:ext cx="19665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90" name="Google Shape;790;p46"/>
          <p:cNvSpPr txBox="1"/>
          <p:nvPr>
            <p:ph hasCustomPrompt="1" idx="2" type="title"/>
          </p:nvPr>
        </p:nvSpPr>
        <p:spPr>
          <a:xfrm>
            <a:off x="3593699" y="1336250"/>
            <a:ext cx="552900" cy="5529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791" name="Google Shape;791;p46"/>
          <p:cNvSpPr txBox="1"/>
          <p:nvPr>
            <p:ph idx="3" type="subTitle"/>
          </p:nvPr>
        </p:nvSpPr>
        <p:spPr>
          <a:xfrm>
            <a:off x="3517500" y="1965350"/>
            <a:ext cx="19665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92" name="Google Shape;792;p46"/>
          <p:cNvSpPr txBox="1"/>
          <p:nvPr>
            <p:ph hasCustomPrompt="1" idx="4" type="title"/>
          </p:nvPr>
        </p:nvSpPr>
        <p:spPr>
          <a:xfrm>
            <a:off x="6276099" y="1336250"/>
            <a:ext cx="552900" cy="5529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793" name="Google Shape;793;p46"/>
          <p:cNvSpPr txBox="1"/>
          <p:nvPr>
            <p:ph idx="5" type="subTitle"/>
          </p:nvPr>
        </p:nvSpPr>
        <p:spPr>
          <a:xfrm>
            <a:off x="6199900" y="1965350"/>
            <a:ext cx="19665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94" name="Google Shape;794;p46"/>
          <p:cNvSpPr txBox="1"/>
          <p:nvPr>
            <p:ph hasCustomPrompt="1" idx="6" type="title"/>
          </p:nvPr>
        </p:nvSpPr>
        <p:spPr>
          <a:xfrm>
            <a:off x="911299" y="3077700"/>
            <a:ext cx="552900" cy="5529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795" name="Google Shape;795;p46"/>
          <p:cNvSpPr txBox="1"/>
          <p:nvPr>
            <p:ph idx="7" type="subTitle"/>
          </p:nvPr>
        </p:nvSpPr>
        <p:spPr>
          <a:xfrm>
            <a:off x="835100" y="3706800"/>
            <a:ext cx="1966500" cy="82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96" name="Google Shape;796;p46"/>
          <p:cNvSpPr txBox="1"/>
          <p:nvPr>
            <p:ph hasCustomPrompt="1" idx="8" type="title"/>
          </p:nvPr>
        </p:nvSpPr>
        <p:spPr>
          <a:xfrm>
            <a:off x="3593699" y="3077700"/>
            <a:ext cx="552900" cy="5529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797" name="Google Shape;797;p46"/>
          <p:cNvSpPr txBox="1"/>
          <p:nvPr>
            <p:ph idx="9" type="subTitle"/>
          </p:nvPr>
        </p:nvSpPr>
        <p:spPr>
          <a:xfrm>
            <a:off x="3517500" y="3706800"/>
            <a:ext cx="1966500" cy="8241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98" name="Google Shape;798;p46"/>
          <p:cNvSpPr txBox="1"/>
          <p:nvPr>
            <p:ph hasCustomPrompt="1" idx="13" type="title"/>
          </p:nvPr>
        </p:nvSpPr>
        <p:spPr>
          <a:xfrm>
            <a:off x="6276099" y="3077700"/>
            <a:ext cx="552900" cy="5529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799" name="Google Shape;799;p46"/>
          <p:cNvSpPr txBox="1"/>
          <p:nvPr>
            <p:ph idx="14" type="subTitle"/>
          </p:nvPr>
        </p:nvSpPr>
        <p:spPr>
          <a:xfrm>
            <a:off x="6199900" y="3706800"/>
            <a:ext cx="1966500" cy="8241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800" name="Google Shape;800;p46"/>
          <p:cNvGrpSpPr/>
          <p:nvPr/>
        </p:nvGrpSpPr>
        <p:grpSpPr>
          <a:xfrm rot="10800000">
            <a:off x="7894801" y="572458"/>
            <a:ext cx="1253474" cy="328534"/>
            <a:chOff x="-8549" y="582500"/>
            <a:chExt cx="1253474" cy="328534"/>
          </a:xfrm>
        </p:grpSpPr>
        <p:sp>
          <p:nvSpPr>
            <p:cNvPr id="801" name="Google Shape;801;p46"/>
            <p:cNvSpPr/>
            <p:nvPr/>
          </p:nvSpPr>
          <p:spPr>
            <a:xfrm rot="5400000">
              <a:off x="253776" y="320175"/>
              <a:ext cx="328525" cy="853174"/>
            </a:xfrm>
            <a:custGeom>
              <a:rect b="b" l="l" r="r" t="t"/>
              <a:pathLst>
                <a:path extrusionOk="0" h="63433" w="9696">
                  <a:moveTo>
                    <a:pt x="0" y="0"/>
                  </a:moveTo>
                  <a:lnTo>
                    <a:pt x="0" y="63432"/>
                  </a:lnTo>
                  <a:lnTo>
                    <a:pt x="9695" y="63432"/>
                  </a:lnTo>
                  <a:lnTo>
                    <a:pt x="96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6"/>
            <p:cNvSpPr/>
            <p:nvPr/>
          </p:nvSpPr>
          <p:spPr>
            <a:xfrm rot="5400000">
              <a:off x="914547" y="580657"/>
              <a:ext cx="328525" cy="332230"/>
            </a:xfrm>
            <a:custGeom>
              <a:rect b="b" l="l" r="r" t="t"/>
              <a:pathLst>
                <a:path extrusionOk="0" h="63433" w="9696">
                  <a:moveTo>
                    <a:pt x="0" y="0"/>
                  </a:moveTo>
                  <a:lnTo>
                    <a:pt x="0" y="63432"/>
                  </a:lnTo>
                  <a:lnTo>
                    <a:pt x="9695" y="63432"/>
                  </a:lnTo>
                  <a:lnTo>
                    <a:pt x="96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3" name="Google Shape;803;p46"/>
          <p:cNvSpPr txBox="1"/>
          <p:nvPr>
            <p:ph idx="15" type="title"/>
          </p:nvPr>
        </p:nvSpPr>
        <p:spPr>
          <a:xfrm>
            <a:off x="1696075" y="522375"/>
            <a:ext cx="6198600" cy="428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2">
  <p:cSld name="CUSTOM_9_1_1">
    <p:bg>
      <p:bgPr>
        <a:solidFill>
          <a:schemeClr val="lt2"/>
        </a:solidFill>
      </p:bgPr>
    </p:bg>
    <p:spTree>
      <p:nvGrpSpPr>
        <p:cNvPr id="804" name="Shape 804"/>
        <p:cNvGrpSpPr/>
        <p:nvPr/>
      </p:nvGrpSpPr>
      <p:grpSpPr>
        <a:xfrm>
          <a:off x="0" y="0"/>
          <a:ext cx="0" cy="0"/>
          <a:chOff x="0" y="0"/>
          <a:chExt cx="0" cy="0"/>
        </a:xfrm>
      </p:grpSpPr>
      <p:sp>
        <p:nvSpPr>
          <p:cNvPr id="805" name="Google Shape;805;p47"/>
          <p:cNvSpPr txBox="1"/>
          <p:nvPr>
            <p:ph hasCustomPrompt="1" type="title"/>
          </p:nvPr>
        </p:nvSpPr>
        <p:spPr>
          <a:xfrm>
            <a:off x="3766849" y="1463400"/>
            <a:ext cx="552900" cy="5529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806" name="Google Shape;806;p47"/>
          <p:cNvSpPr txBox="1"/>
          <p:nvPr>
            <p:ph idx="1" type="subTitle"/>
          </p:nvPr>
        </p:nvSpPr>
        <p:spPr>
          <a:xfrm>
            <a:off x="881125" y="1739700"/>
            <a:ext cx="2811600" cy="505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07" name="Google Shape;807;p47"/>
          <p:cNvSpPr txBox="1"/>
          <p:nvPr>
            <p:ph hasCustomPrompt="1" idx="2" type="title"/>
          </p:nvPr>
        </p:nvSpPr>
        <p:spPr>
          <a:xfrm>
            <a:off x="3766849" y="2570088"/>
            <a:ext cx="552900" cy="5529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808" name="Google Shape;808;p47"/>
          <p:cNvSpPr txBox="1"/>
          <p:nvPr>
            <p:ph idx="3" type="subTitle"/>
          </p:nvPr>
        </p:nvSpPr>
        <p:spPr>
          <a:xfrm>
            <a:off x="5451500" y="2835075"/>
            <a:ext cx="2811600" cy="505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09" name="Google Shape;809;p47"/>
          <p:cNvSpPr txBox="1"/>
          <p:nvPr>
            <p:ph hasCustomPrompt="1" idx="4" type="title"/>
          </p:nvPr>
        </p:nvSpPr>
        <p:spPr>
          <a:xfrm>
            <a:off x="4774374" y="1463400"/>
            <a:ext cx="552900" cy="5529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810" name="Google Shape;810;p47"/>
          <p:cNvSpPr txBox="1"/>
          <p:nvPr>
            <p:ph idx="5" type="subTitle"/>
          </p:nvPr>
        </p:nvSpPr>
        <p:spPr>
          <a:xfrm>
            <a:off x="5451500" y="1739700"/>
            <a:ext cx="2811600" cy="505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11" name="Google Shape;811;p47"/>
          <p:cNvSpPr txBox="1"/>
          <p:nvPr>
            <p:ph hasCustomPrompt="1" idx="6" type="title"/>
          </p:nvPr>
        </p:nvSpPr>
        <p:spPr>
          <a:xfrm>
            <a:off x="3766849" y="3683900"/>
            <a:ext cx="552900" cy="5529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812" name="Google Shape;812;p47"/>
          <p:cNvSpPr txBox="1"/>
          <p:nvPr>
            <p:ph idx="7" type="subTitle"/>
          </p:nvPr>
        </p:nvSpPr>
        <p:spPr>
          <a:xfrm>
            <a:off x="880900" y="3960200"/>
            <a:ext cx="2811600" cy="505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13" name="Google Shape;813;p47"/>
          <p:cNvSpPr txBox="1"/>
          <p:nvPr>
            <p:ph hasCustomPrompt="1" idx="8" type="title"/>
          </p:nvPr>
        </p:nvSpPr>
        <p:spPr>
          <a:xfrm>
            <a:off x="4774374" y="2570088"/>
            <a:ext cx="552900" cy="5529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814" name="Google Shape;814;p47"/>
          <p:cNvSpPr txBox="1"/>
          <p:nvPr>
            <p:ph idx="9" type="subTitle"/>
          </p:nvPr>
        </p:nvSpPr>
        <p:spPr>
          <a:xfrm>
            <a:off x="880900" y="2853500"/>
            <a:ext cx="2811600" cy="505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15" name="Google Shape;815;p47"/>
          <p:cNvSpPr txBox="1"/>
          <p:nvPr>
            <p:ph hasCustomPrompt="1" idx="13" type="title"/>
          </p:nvPr>
        </p:nvSpPr>
        <p:spPr>
          <a:xfrm>
            <a:off x="4774374" y="3683900"/>
            <a:ext cx="552900" cy="5529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816" name="Google Shape;816;p47"/>
          <p:cNvSpPr txBox="1"/>
          <p:nvPr>
            <p:ph idx="14" type="subTitle"/>
          </p:nvPr>
        </p:nvSpPr>
        <p:spPr>
          <a:xfrm>
            <a:off x="5451500" y="3960200"/>
            <a:ext cx="2811600" cy="505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817" name="Google Shape;817;p47"/>
          <p:cNvGrpSpPr/>
          <p:nvPr/>
        </p:nvGrpSpPr>
        <p:grpSpPr>
          <a:xfrm rot="10800000">
            <a:off x="7894801" y="572458"/>
            <a:ext cx="1253474" cy="328534"/>
            <a:chOff x="-8549" y="582500"/>
            <a:chExt cx="1253474" cy="328534"/>
          </a:xfrm>
        </p:grpSpPr>
        <p:sp>
          <p:nvSpPr>
            <p:cNvPr id="818" name="Google Shape;818;p47"/>
            <p:cNvSpPr/>
            <p:nvPr/>
          </p:nvSpPr>
          <p:spPr>
            <a:xfrm rot="5400000">
              <a:off x="253776" y="320175"/>
              <a:ext cx="328525" cy="853174"/>
            </a:xfrm>
            <a:custGeom>
              <a:rect b="b" l="l" r="r" t="t"/>
              <a:pathLst>
                <a:path extrusionOk="0" h="63433" w="9696">
                  <a:moveTo>
                    <a:pt x="0" y="0"/>
                  </a:moveTo>
                  <a:lnTo>
                    <a:pt x="0" y="63432"/>
                  </a:lnTo>
                  <a:lnTo>
                    <a:pt x="9695" y="63432"/>
                  </a:lnTo>
                  <a:lnTo>
                    <a:pt x="96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7"/>
            <p:cNvSpPr/>
            <p:nvPr/>
          </p:nvSpPr>
          <p:spPr>
            <a:xfrm rot="5400000">
              <a:off x="914547" y="580657"/>
              <a:ext cx="328525" cy="332230"/>
            </a:xfrm>
            <a:custGeom>
              <a:rect b="b" l="l" r="r" t="t"/>
              <a:pathLst>
                <a:path extrusionOk="0" h="63433" w="9696">
                  <a:moveTo>
                    <a:pt x="0" y="0"/>
                  </a:moveTo>
                  <a:lnTo>
                    <a:pt x="0" y="63432"/>
                  </a:lnTo>
                  <a:lnTo>
                    <a:pt x="9695" y="63432"/>
                  </a:lnTo>
                  <a:lnTo>
                    <a:pt x="96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0" name="Google Shape;820;p47"/>
          <p:cNvSpPr txBox="1"/>
          <p:nvPr>
            <p:ph idx="15" type="title"/>
          </p:nvPr>
        </p:nvSpPr>
        <p:spPr>
          <a:xfrm>
            <a:off x="1696075" y="522375"/>
            <a:ext cx="6198600" cy="428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821" name="Google Shape;821;p47"/>
          <p:cNvSpPr txBox="1"/>
          <p:nvPr>
            <p:ph idx="16" type="subTitle"/>
          </p:nvPr>
        </p:nvSpPr>
        <p:spPr>
          <a:xfrm>
            <a:off x="2263600" y="1463400"/>
            <a:ext cx="1428900" cy="276300"/>
          </a:xfrm>
          <a:prstGeom prst="rect">
            <a:avLst/>
          </a:prstGeom>
        </p:spPr>
        <p:txBody>
          <a:bodyPr anchorCtr="0" anchor="ctr" bIns="91425" lIns="91425" spcFirstLastPara="1" rIns="91425" wrap="square" tIns="91425">
            <a:noAutofit/>
          </a:bodyPr>
          <a:lstStyle>
            <a:lvl1pPr lvl="0" algn="r">
              <a:spcBef>
                <a:spcPts val="0"/>
              </a:spcBef>
              <a:spcAft>
                <a:spcPts val="0"/>
              </a:spcAft>
              <a:buSzPts val="1600"/>
              <a:buNone/>
              <a:defRPr sz="1800">
                <a:solidFill>
                  <a:schemeClr val="lt1"/>
                </a:solidFill>
                <a:latin typeface="Overpass Black"/>
                <a:ea typeface="Overpass Black"/>
                <a:cs typeface="Overpass Black"/>
                <a:sym typeface="Overpass Black"/>
              </a:defRPr>
            </a:lvl1pPr>
            <a:lvl2pPr lvl="1" algn="r">
              <a:spcBef>
                <a:spcPts val="0"/>
              </a:spcBef>
              <a:spcAft>
                <a:spcPts val="0"/>
              </a:spcAft>
              <a:buSzPts val="1400"/>
              <a:buNone/>
              <a:defRPr/>
            </a:lvl2pPr>
            <a:lvl3pPr lvl="2" algn="r">
              <a:spcBef>
                <a:spcPts val="1600"/>
              </a:spcBef>
              <a:spcAft>
                <a:spcPts val="0"/>
              </a:spcAft>
              <a:buSzPts val="1400"/>
              <a:buNone/>
              <a:defRPr/>
            </a:lvl3pPr>
            <a:lvl4pPr lvl="3" algn="r">
              <a:spcBef>
                <a:spcPts val="1600"/>
              </a:spcBef>
              <a:spcAft>
                <a:spcPts val="0"/>
              </a:spcAft>
              <a:buSzPts val="1400"/>
              <a:buNone/>
              <a:defRPr/>
            </a:lvl4pPr>
            <a:lvl5pPr lvl="4" algn="r">
              <a:spcBef>
                <a:spcPts val="1600"/>
              </a:spcBef>
              <a:spcAft>
                <a:spcPts val="0"/>
              </a:spcAft>
              <a:buSzPts val="1400"/>
              <a:buNone/>
              <a:defRPr/>
            </a:lvl5pPr>
            <a:lvl6pPr lvl="5" algn="r">
              <a:spcBef>
                <a:spcPts val="1600"/>
              </a:spcBef>
              <a:spcAft>
                <a:spcPts val="0"/>
              </a:spcAft>
              <a:buSzPts val="1400"/>
              <a:buNone/>
              <a:defRPr/>
            </a:lvl6pPr>
            <a:lvl7pPr lvl="6" algn="r">
              <a:spcBef>
                <a:spcPts val="1600"/>
              </a:spcBef>
              <a:spcAft>
                <a:spcPts val="0"/>
              </a:spcAft>
              <a:buSzPts val="1400"/>
              <a:buNone/>
              <a:defRPr/>
            </a:lvl7pPr>
            <a:lvl8pPr lvl="7" algn="r">
              <a:spcBef>
                <a:spcPts val="1600"/>
              </a:spcBef>
              <a:spcAft>
                <a:spcPts val="0"/>
              </a:spcAft>
              <a:buSzPts val="1400"/>
              <a:buNone/>
              <a:defRPr/>
            </a:lvl8pPr>
            <a:lvl9pPr lvl="8" algn="r">
              <a:spcBef>
                <a:spcPts val="1600"/>
              </a:spcBef>
              <a:spcAft>
                <a:spcPts val="1600"/>
              </a:spcAft>
              <a:buSzPts val="1400"/>
              <a:buNone/>
              <a:defRPr/>
            </a:lvl9pPr>
          </a:lstStyle>
          <a:p/>
        </p:txBody>
      </p:sp>
      <p:sp>
        <p:nvSpPr>
          <p:cNvPr id="822" name="Google Shape;822;p47"/>
          <p:cNvSpPr txBox="1"/>
          <p:nvPr>
            <p:ph idx="17" type="subTitle"/>
          </p:nvPr>
        </p:nvSpPr>
        <p:spPr>
          <a:xfrm>
            <a:off x="2263600" y="2570088"/>
            <a:ext cx="1428900" cy="276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600"/>
              <a:buNone/>
              <a:defRPr sz="1800">
                <a:solidFill>
                  <a:schemeClr val="lt1"/>
                </a:solidFill>
                <a:latin typeface="Overpass Black"/>
                <a:ea typeface="Overpass Black"/>
                <a:cs typeface="Overpass Black"/>
                <a:sym typeface="Overpass Black"/>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823" name="Google Shape;823;p47"/>
          <p:cNvSpPr txBox="1"/>
          <p:nvPr>
            <p:ph idx="18" type="subTitle"/>
          </p:nvPr>
        </p:nvSpPr>
        <p:spPr>
          <a:xfrm>
            <a:off x="2263600" y="3683888"/>
            <a:ext cx="1428900" cy="276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600"/>
              <a:buNone/>
              <a:defRPr sz="1800">
                <a:solidFill>
                  <a:schemeClr val="lt1"/>
                </a:solidFill>
                <a:latin typeface="Overpass Black"/>
                <a:ea typeface="Overpass Black"/>
                <a:cs typeface="Overpass Black"/>
                <a:sym typeface="Overpass Black"/>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824" name="Google Shape;824;p47"/>
          <p:cNvSpPr txBox="1"/>
          <p:nvPr>
            <p:ph idx="19" type="subTitle"/>
          </p:nvPr>
        </p:nvSpPr>
        <p:spPr>
          <a:xfrm>
            <a:off x="5451500" y="1463400"/>
            <a:ext cx="1428900" cy="2763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sz="1800">
                <a:solidFill>
                  <a:schemeClr val="lt1"/>
                </a:solidFill>
                <a:latin typeface="Overpass Black"/>
                <a:ea typeface="Overpass Black"/>
                <a:cs typeface="Overpass Black"/>
                <a:sym typeface="Overpass Black"/>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25" name="Google Shape;825;p47"/>
          <p:cNvSpPr txBox="1"/>
          <p:nvPr>
            <p:ph idx="20" type="subTitle"/>
          </p:nvPr>
        </p:nvSpPr>
        <p:spPr>
          <a:xfrm>
            <a:off x="5451500" y="2570075"/>
            <a:ext cx="1428900" cy="2763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sz="1800">
                <a:solidFill>
                  <a:schemeClr val="lt1"/>
                </a:solidFill>
                <a:latin typeface="Overpass Black"/>
                <a:ea typeface="Overpass Black"/>
                <a:cs typeface="Overpass Black"/>
                <a:sym typeface="Overpass Black"/>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26" name="Google Shape;826;p47"/>
          <p:cNvSpPr txBox="1"/>
          <p:nvPr>
            <p:ph idx="21" type="subTitle"/>
          </p:nvPr>
        </p:nvSpPr>
        <p:spPr>
          <a:xfrm>
            <a:off x="5451500" y="3683888"/>
            <a:ext cx="1428900" cy="2763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sz="1800">
                <a:solidFill>
                  <a:schemeClr val="lt1"/>
                </a:solidFill>
                <a:latin typeface="Overpass Black"/>
                <a:ea typeface="Overpass Black"/>
                <a:cs typeface="Overpass Black"/>
                <a:sym typeface="Overpass Black"/>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827" name="Google Shape;827;p47"/>
          <p:cNvGrpSpPr/>
          <p:nvPr/>
        </p:nvGrpSpPr>
        <p:grpSpPr>
          <a:xfrm>
            <a:off x="7633122" y="1542425"/>
            <a:ext cx="3064406" cy="3371877"/>
            <a:chOff x="7709322" y="1333607"/>
            <a:chExt cx="3064406" cy="3371877"/>
          </a:xfrm>
        </p:grpSpPr>
        <p:grpSp>
          <p:nvGrpSpPr>
            <p:cNvPr id="828" name="Google Shape;828;p47"/>
            <p:cNvGrpSpPr/>
            <p:nvPr/>
          </p:nvGrpSpPr>
          <p:grpSpPr>
            <a:xfrm rot="8100000">
              <a:off x="7657942" y="2409523"/>
              <a:ext cx="3167166" cy="299397"/>
              <a:chOff x="-304800" y="4182975"/>
              <a:chExt cx="3167197" cy="299400"/>
            </a:xfrm>
          </p:grpSpPr>
          <p:sp>
            <p:nvSpPr>
              <p:cNvPr id="829" name="Google Shape;829;p47"/>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7"/>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1" name="Google Shape;831;p47"/>
            <p:cNvGrpSpPr/>
            <p:nvPr/>
          </p:nvGrpSpPr>
          <p:grpSpPr>
            <a:xfrm rot="8100000">
              <a:off x="7351354" y="3330170"/>
              <a:ext cx="3167166" cy="299397"/>
              <a:chOff x="-304800" y="4182975"/>
              <a:chExt cx="3167197" cy="299400"/>
            </a:xfrm>
          </p:grpSpPr>
          <p:sp>
            <p:nvSpPr>
              <p:cNvPr id="832" name="Google Shape;832;p47"/>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7"/>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4" name="Google Shape;834;p47"/>
            <p:cNvGrpSpPr/>
            <p:nvPr/>
          </p:nvGrpSpPr>
          <p:grpSpPr>
            <a:xfrm rot="8100000">
              <a:off x="7964529" y="3330170"/>
              <a:ext cx="3167166" cy="299397"/>
              <a:chOff x="-304800" y="4182975"/>
              <a:chExt cx="3167197" cy="299400"/>
            </a:xfrm>
          </p:grpSpPr>
          <p:sp>
            <p:nvSpPr>
              <p:cNvPr id="835" name="Google Shape;835;p47"/>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7"/>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37" name="Google Shape;837;p47"/>
          <p:cNvGrpSpPr/>
          <p:nvPr/>
        </p:nvGrpSpPr>
        <p:grpSpPr>
          <a:xfrm>
            <a:off x="-1491519" y="105563"/>
            <a:ext cx="3064406" cy="2451231"/>
            <a:chOff x="-1491519" y="3001163"/>
            <a:chExt cx="3064406" cy="2451231"/>
          </a:xfrm>
        </p:grpSpPr>
        <p:grpSp>
          <p:nvGrpSpPr>
            <p:cNvPr id="838" name="Google Shape;838;p47"/>
            <p:cNvGrpSpPr/>
            <p:nvPr/>
          </p:nvGrpSpPr>
          <p:grpSpPr>
            <a:xfrm rot="-2700000">
              <a:off x="-1236311" y="4077080"/>
              <a:ext cx="3167166" cy="299397"/>
              <a:chOff x="-304800" y="4182975"/>
              <a:chExt cx="3167197" cy="299400"/>
            </a:xfrm>
          </p:grpSpPr>
          <p:sp>
            <p:nvSpPr>
              <p:cNvPr id="839" name="Google Shape;839;p47"/>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7"/>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1" name="Google Shape;841;p47"/>
            <p:cNvGrpSpPr/>
            <p:nvPr/>
          </p:nvGrpSpPr>
          <p:grpSpPr>
            <a:xfrm rot="-2700000">
              <a:off x="-1849486" y="4077080"/>
              <a:ext cx="3167166" cy="299397"/>
              <a:chOff x="-304800" y="4182975"/>
              <a:chExt cx="3167197" cy="299400"/>
            </a:xfrm>
          </p:grpSpPr>
          <p:sp>
            <p:nvSpPr>
              <p:cNvPr id="842" name="Google Shape;842;p47"/>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7"/>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0">
    <p:bg>
      <p:bgPr>
        <a:solidFill>
          <a:schemeClr val="accent3"/>
        </a:solidFill>
      </p:bgPr>
    </p:bg>
    <p:spTree>
      <p:nvGrpSpPr>
        <p:cNvPr id="844" name="Shape 844"/>
        <p:cNvGrpSpPr/>
        <p:nvPr/>
      </p:nvGrpSpPr>
      <p:grpSpPr>
        <a:xfrm>
          <a:off x="0" y="0"/>
          <a:ext cx="0" cy="0"/>
          <a:chOff x="0" y="0"/>
          <a:chExt cx="0" cy="0"/>
        </a:xfrm>
      </p:grpSpPr>
      <p:sp>
        <p:nvSpPr>
          <p:cNvPr id="845" name="Google Shape;845;p48"/>
          <p:cNvSpPr txBox="1"/>
          <p:nvPr/>
        </p:nvSpPr>
        <p:spPr>
          <a:xfrm>
            <a:off x="5782325" y="2131175"/>
            <a:ext cx="2654400" cy="1025700"/>
          </a:xfrm>
          <a:prstGeom prst="rect">
            <a:avLst/>
          </a:prstGeom>
          <a:noFill/>
          <a:ln>
            <a:noFill/>
          </a:ln>
        </p:spPr>
        <p:txBody>
          <a:bodyPr anchorCtr="0" anchor="ctr" bIns="91425" lIns="91425" spcFirstLastPara="1" rIns="91425" wrap="square" tIns="91425">
            <a:noAutofit/>
          </a:bodyPr>
          <a:lstStyle/>
          <a:p>
            <a:pPr indent="0" lvl="0" marL="0" rtl="0" algn="r">
              <a:spcBef>
                <a:spcPts val="300"/>
              </a:spcBef>
              <a:spcAft>
                <a:spcPts val="0"/>
              </a:spcAft>
              <a:buNone/>
            </a:pPr>
            <a:r>
              <a:rPr b="1" lang="en" sz="1200">
                <a:solidFill>
                  <a:schemeClr val="dk1"/>
                </a:solidFill>
                <a:latin typeface="Overpass"/>
                <a:ea typeface="Overpass"/>
                <a:cs typeface="Overpass"/>
                <a:sym typeface="Overpass"/>
              </a:rPr>
              <a:t>CREDITS</a:t>
            </a:r>
            <a:r>
              <a:rPr lang="en" sz="1200">
                <a:solidFill>
                  <a:schemeClr val="dk1"/>
                </a:solidFill>
                <a:latin typeface="Overpass"/>
                <a:ea typeface="Overpass"/>
                <a:cs typeface="Overpass"/>
                <a:sym typeface="Overpass"/>
              </a:rPr>
              <a:t>: This presentation template was created by </a:t>
            </a:r>
            <a:r>
              <a:rPr b="1" lang="en" sz="1200">
                <a:solidFill>
                  <a:schemeClr val="dk1"/>
                </a:solidFill>
                <a:uFill>
                  <a:noFill/>
                </a:uFill>
                <a:latin typeface="Overpass"/>
                <a:ea typeface="Overpass"/>
                <a:cs typeface="Overpass"/>
                <a:sym typeface="Overpass"/>
                <a:hlinkClick r:id="rId2">
                  <a:extLst>
                    <a:ext uri="{A12FA001-AC4F-418D-AE19-62706E023703}">
                      <ahyp:hlinkClr val="tx"/>
                    </a:ext>
                  </a:extLst>
                </a:hlinkClick>
              </a:rPr>
              <a:t>Slidesgo</a:t>
            </a:r>
            <a:r>
              <a:rPr lang="en" sz="1200">
                <a:solidFill>
                  <a:schemeClr val="dk1"/>
                </a:solidFill>
                <a:latin typeface="Overpass"/>
                <a:ea typeface="Overpass"/>
                <a:cs typeface="Overpass"/>
                <a:sym typeface="Overpass"/>
              </a:rPr>
              <a:t>, including icons by </a:t>
            </a:r>
            <a:r>
              <a:rPr b="1" lang="en" sz="1200">
                <a:solidFill>
                  <a:schemeClr val="dk1"/>
                </a:solidFill>
                <a:uFill>
                  <a:noFill/>
                </a:uFill>
                <a:latin typeface="Overpass"/>
                <a:ea typeface="Overpass"/>
                <a:cs typeface="Overpass"/>
                <a:sym typeface="Overpass"/>
                <a:hlinkClick r:id="rId3">
                  <a:extLst>
                    <a:ext uri="{A12FA001-AC4F-418D-AE19-62706E023703}">
                      <ahyp:hlinkClr val="tx"/>
                    </a:ext>
                  </a:extLst>
                </a:hlinkClick>
              </a:rPr>
              <a:t>Flaticon</a:t>
            </a:r>
            <a:r>
              <a:rPr lang="en" sz="1200">
                <a:solidFill>
                  <a:schemeClr val="dk1"/>
                </a:solidFill>
                <a:latin typeface="Overpass"/>
                <a:ea typeface="Overpass"/>
                <a:cs typeface="Overpass"/>
                <a:sym typeface="Overpass"/>
              </a:rPr>
              <a:t>, infographics &amp; images by </a:t>
            </a:r>
            <a:r>
              <a:rPr lang="en" sz="1200">
                <a:solidFill>
                  <a:schemeClr val="dk1"/>
                </a:solidFill>
                <a:uFill>
                  <a:noFill/>
                </a:uFill>
                <a:latin typeface="Overpass"/>
                <a:ea typeface="Overpass"/>
                <a:cs typeface="Overpass"/>
                <a:sym typeface="Overpass"/>
                <a:hlinkClick r:id="rId4">
                  <a:extLst>
                    <a:ext uri="{A12FA001-AC4F-418D-AE19-62706E023703}">
                      <ahyp:hlinkClr val="tx"/>
                    </a:ext>
                  </a:extLst>
                </a:hlinkClick>
              </a:rPr>
              <a:t>Freepik</a:t>
            </a:r>
            <a:r>
              <a:rPr lang="en" sz="1200">
                <a:solidFill>
                  <a:schemeClr val="dk1"/>
                </a:solidFill>
                <a:latin typeface="Overpass"/>
                <a:ea typeface="Overpass"/>
                <a:cs typeface="Overpass"/>
                <a:sym typeface="Overpass"/>
              </a:rPr>
              <a:t> and illustrations by </a:t>
            </a:r>
            <a:r>
              <a:rPr b="1" lang="en" sz="1200">
                <a:solidFill>
                  <a:schemeClr val="dk1"/>
                </a:solidFill>
                <a:uFill>
                  <a:noFill/>
                </a:uFill>
                <a:latin typeface="Overpass"/>
                <a:ea typeface="Overpass"/>
                <a:cs typeface="Overpass"/>
                <a:sym typeface="Overpass"/>
                <a:hlinkClick r:id="rId5">
                  <a:extLst>
                    <a:ext uri="{A12FA001-AC4F-418D-AE19-62706E023703}">
                      <ahyp:hlinkClr val="tx"/>
                    </a:ext>
                  </a:extLst>
                </a:hlinkClick>
              </a:rPr>
              <a:t>Storyset</a:t>
            </a:r>
            <a:r>
              <a:rPr lang="en" sz="1200">
                <a:solidFill>
                  <a:schemeClr val="dk1"/>
                </a:solidFill>
                <a:latin typeface="Overpass"/>
                <a:ea typeface="Overpass"/>
                <a:cs typeface="Overpass"/>
                <a:sym typeface="Overpass"/>
              </a:rPr>
              <a:t>.</a:t>
            </a:r>
            <a:endParaRPr sz="1200">
              <a:solidFill>
                <a:schemeClr val="dk1"/>
              </a:solidFill>
              <a:latin typeface="Overpass"/>
              <a:ea typeface="Overpass"/>
              <a:cs typeface="Overpass"/>
              <a:sym typeface="Overpass"/>
            </a:endParaRPr>
          </a:p>
        </p:txBody>
      </p:sp>
      <p:sp>
        <p:nvSpPr>
          <p:cNvPr id="846" name="Google Shape;846;p48"/>
          <p:cNvSpPr/>
          <p:nvPr/>
        </p:nvSpPr>
        <p:spPr>
          <a:xfrm rot="5400000">
            <a:off x="49356" y="2000751"/>
            <a:ext cx="700391" cy="799097"/>
          </a:xfrm>
          <a:custGeom>
            <a:rect b="b" l="l" r="r" t="t"/>
            <a:pathLst>
              <a:path extrusionOk="0" h="63433" w="9696">
                <a:moveTo>
                  <a:pt x="0" y="0"/>
                </a:moveTo>
                <a:lnTo>
                  <a:pt x="0" y="63432"/>
                </a:lnTo>
                <a:lnTo>
                  <a:pt x="9695" y="63432"/>
                </a:lnTo>
                <a:lnTo>
                  <a:pt x="969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7" name="Google Shape;847;p48"/>
          <p:cNvGrpSpPr/>
          <p:nvPr/>
        </p:nvGrpSpPr>
        <p:grpSpPr>
          <a:xfrm>
            <a:off x="6949919" y="-1142700"/>
            <a:ext cx="3064406" cy="2884649"/>
            <a:chOff x="6949919" y="-1142700"/>
            <a:chExt cx="3064406" cy="2884649"/>
          </a:xfrm>
        </p:grpSpPr>
        <p:grpSp>
          <p:nvGrpSpPr>
            <p:cNvPr id="848" name="Google Shape;848;p48"/>
            <p:cNvGrpSpPr/>
            <p:nvPr/>
          </p:nvGrpSpPr>
          <p:grpSpPr>
            <a:xfrm rot="8100000">
              <a:off x="6591951" y="-66783"/>
              <a:ext cx="3167166" cy="299397"/>
              <a:chOff x="-304800" y="4182975"/>
              <a:chExt cx="3167197" cy="299400"/>
            </a:xfrm>
          </p:grpSpPr>
          <p:sp>
            <p:nvSpPr>
              <p:cNvPr id="849" name="Google Shape;849;p48"/>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8"/>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1" name="Google Shape;851;p48"/>
            <p:cNvGrpSpPr/>
            <p:nvPr/>
          </p:nvGrpSpPr>
          <p:grpSpPr>
            <a:xfrm rot="8100000">
              <a:off x="7205126" y="-66783"/>
              <a:ext cx="3167166" cy="299397"/>
              <a:chOff x="-304800" y="4182975"/>
              <a:chExt cx="3167197" cy="299400"/>
            </a:xfrm>
          </p:grpSpPr>
          <p:sp>
            <p:nvSpPr>
              <p:cNvPr id="852" name="Google Shape;852;p48"/>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8"/>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4" name="Google Shape;854;p48"/>
            <p:cNvSpPr/>
            <p:nvPr/>
          </p:nvSpPr>
          <p:spPr>
            <a:xfrm rot="8100000">
              <a:off x="7486612" y="610134"/>
              <a:ext cx="2478126" cy="29953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5" name="Google Shape;855;p48"/>
          <p:cNvSpPr txBox="1"/>
          <p:nvPr>
            <p:ph type="ctrTitle"/>
          </p:nvPr>
        </p:nvSpPr>
        <p:spPr>
          <a:xfrm>
            <a:off x="965350" y="2038350"/>
            <a:ext cx="2731800" cy="752400"/>
          </a:xfrm>
          <a:prstGeom prst="rect">
            <a:avLst/>
          </a:prstGeom>
        </p:spPr>
        <p:txBody>
          <a:bodyPr anchorCtr="0" anchor="ctr" bIns="91425" lIns="91425" spcFirstLastPara="1" rIns="91425" wrap="square" tIns="91425">
            <a:noAutofit/>
          </a:bodyPr>
          <a:lstStyle>
            <a:lvl1pPr lvl="0" rtl="0">
              <a:spcBef>
                <a:spcPts val="0"/>
              </a:spcBef>
              <a:spcAft>
                <a:spcPts val="0"/>
              </a:spcAft>
              <a:buSzPts val="4500"/>
              <a:buNone/>
              <a:defRPr sz="5000"/>
            </a:lvl1pPr>
            <a:lvl2pPr lvl="1" rtl="0">
              <a:spcBef>
                <a:spcPts val="0"/>
              </a:spcBef>
              <a:spcAft>
                <a:spcPts val="0"/>
              </a:spcAft>
              <a:buClr>
                <a:schemeClr val="lt1"/>
              </a:buClr>
              <a:buSzPts val="4500"/>
              <a:buNone/>
              <a:defRPr sz="4500">
                <a:solidFill>
                  <a:schemeClr val="lt1"/>
                </a:solidFill>
              </a:defRPr>
            </a:lvl2pPr>
            <a:lvl3pPr lvl="2" rtl="0">
              <a:spcBef>
                <a:spcPts val="0"/>
              </a:spcBef>
              <a:spcAft>
                <a:spcPts val="0"/>
              </a:spcAft>
              <a:buClr>
                <a:schemeClr val="lt1"/>
              </a:buClr>
              <a:buSzPts val="4500"/>
              <a:buNone/>
              <a:defRPr sz="4500">
                <a:solidFill>
                  <a:schemeClr val="lt1"/>
                </a:solidFill>
              </a:defRPr>
            </a:lvl3pPr>
            <a:lvl4pPr lvl="3" rtl="0">
              <a:spcBef>
                <a:spcPts val="0"/>
              </a:spcBef>
              <a:spcAft>
                <a:spcPts val="0"/>
              </a:spcAft>
              <a:buClr>
                <a:schemeClr val="lt1"/>
              </a:buClr>
              <a:buSzPts val="4500"/>
              <a:buNone/>
              <a:defRPr sz="4500">
                <a:solidFill>
                  <a:schemeClr val="lt1"/>
                </a:solidFill>
              </a:defRPr>
            </a:lvl4pPr>
            <a:lvl5pPr lvl="4" rtl="0">
              <a:spcBef>
                <a:spcPts val="0"/>
              </a:spcBef>
              <a:spcAft>
                <a:spcPts val="0"/>
              </a:spcAft>
              <a:buClr>
                <a:schemeClr val="lt1"/>
              </a:buClr>
              <a:buSzPts val="4500"/>
              <a:buNone/>
              <a:defRPr sz="4500">
                <a:solidFill>
                  <a:schemeClr val="lt1"/>
                </a:solidFill>
              </a:defRPr>
            </a:lvl5pPr>
            <a:lvl6pPr lvl="5" rtl="0">
              <a:spcBef>
                <a:spcPts val="0"/>
              </a:spcBef>
              <a:spcAft>
                <a:spcPts val="0"/>
              </a:spcAft>
              <a:buClr>
                <a:schemeClr val="lt1"/>
              </a:buClr>
              <a:buSzPts val="4500"/>
              <a:buNone/>
              <a:defRPr sz="4500">
                <a:solidFill>
                  <a:schemeClr val="lt1"/>
                </a:solidFill>
              </a:defRPr>
            </a:lvl6pPr>
            <a:lvl7pPr lvl="6" rtl="0">
              <a:spcBef>
                <a:spcPts val="0"/>
              </a:spcBef>
              <a:spcAft>
                <a:spcPts val="0"/>
              </a:spcAft>
              <a:buClr>
                <a:schemeClr val="lt1"/>
              </a:buClr>
              <a:buSzPts val="4500"/>
              <a:buNone/>
              <a:defRPr sz="4500">
                <a:solidFill>
                  <a:schemeClr val="lt1"/>
                </a:solidFill>
              </a:defRPr>
            </a:lvl7pPr>
            <a:lvl8pPr lvl="7" rtl="0">
              <a:spcBef>
                <a:spcPts val="0"/>
              </a:spcBef>
              <a:spcAft>
                <a:spcPts val="0"/>
              </a:spcAft>
              <a:buClr>
                <a:schemeClr val="lt1"/>
              </a:buClr>
              <a:buSzPts val="4500"/>
              <a:buNone/>
              <a:defRPr sz="4500">
                <a:solidFill>
                  <a:schemeClr val="lt1"/>
                </a:solidFill>
              </a:defRPr>
            </a:lvl8pPr>
            <a:lvl9pPr lvl="8" rtl="0">
              <a:spcBef>
                <a:spcPts val="0"/>
              </a:spcBef>
              <a:spcAft>
                <a:spcPts val="0"/>
              </a:spcAft>
              <a:buClr>
                <a:schemeClr val="lt1"/>
              </a:buClr>
              <a:buSzPts val="4500"/>
              <a:buNone/>
              <a:defRPr sz="4500">
                <a:solidFill>
                  <a:schemeClr val="lt1"/>
                </a:solidFill>
              </a:defRPr>
            </a:lvl9pPr>
          </a:lstStyle>
          <a:p/>
        </p:txBody>
      </p:sp>
      <p:sp>
        <p:nvSpPr>
          <p:cNvPr id="856" name="Google Shape;856;p48"/>
          <p:cNvSpPr txBox="1"/>
          <p:nvPr>
            <p:ph idx="1" type="subTitle"/>
          </p:nvPr>
        </p:nvSpPr>
        <p:spPr>
          <a:xfrm>
            <a:off x="965350" y="3288400"/>
            <a:ext cx="2731800" cy="604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600"/>
              <a:buFont typeface="Overpass Black"/>
              <a:buNone/>
              <a:defRPr>
                <a:latin typeface="Overpass Black"/>
                <a:ea typeface="Overpass Black"/>
                <a:cs typeface="Overpass Black"/>
                <a:sym typeface="Overpass Black"/>
              </a:defRPr>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p:txBody>
      </p:sp>
      <p:sp>
        <p:nvSpPr>
          <p:cNvPr id="857" name="Google Shape;857;p48"/>
          <p:cNvSpPr txBox="1"/>
          <p:nvPr>
            <p:ph idx="2" type="subTitle"/>
          </p:nvPr>
        </p:nvSpPr>
        <p:spPr>
          <a:xfrm>
            <a:off x="965350" y="3806152"/>
            <a:ext cx="2586300" cy="798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1">
    <p:bg>
      <p:bgPr>
        <a:solidFill>
          <a:schemeClr val="lt2"/>
        </a:solidFill>
      </p:bgPr>
    </p:bg>
    <p:spTree>
      <p:nvGrpSpPr>
        <p:cNvPr id="858" name="Shape 858"/>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2">
    <p:bg>
      <p:bgPr>
        <a:solidFill>
          <a:schemeClr val="accent3"/>
        </a:solidFill>
      </p:bgPr>
    </p:bg>
    <p:spTree>
      <p:nvGrpSpPr>
        <p:cNvPr id="859" name="Shape 85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grpSp>
        <p:nvGrpSpPr>
          <p:cNvPr id="63" name="Google Shape;63;p6"/>
          <p:cNvGrpSpPr/>
          <p:nvPr/>
        </p:nvGrpSpPr>
        <p:grpSpPr>
          <a:xfrm>
            <a:off x="-1491519" y="105563"/>
            <a:ext cx="3064406" cy="2451231"/>
            <a:chOff x="-1491519" y="3001163"/>
            <a:chExt cx="3064406" cy="2451231"/>
          </a:xfrm>
        </p:grpSpPr>
        <p:grpSp>
          <p:nvGrpSpPr>
            <p:cNvPr id="64" name="Google Shape;64;p6"/>
            <p:cNvGrpSpPr/>
            <p:nvPr/>
          </p:nvGrpSpPr>
          <p:grpSpPr>
            <a:xfrm rot="-2700000">
              <a:off x="-1236311" y="4077080"/>
              <a:ext cx="3167166" cy="299397"/>
              <a:chOff x="-304800" y="4182975"/>
              <a:chExt cx="3167197" cy="299400"/>
            </a:xfrm>
          </p:grpSpPr>
          <p:sp>
            <p:nvSpPr>
              <p:cNvPr id="65" name="Google Shape;65;p6"/>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6"/>
            <p:cNvGrpSpPr/>
            <p:nvPr/>
          </p:nvGrpSpPr>
          <p:grpSpPr>
            <a:xfrm rot="-2700000">
              <a:off x="-1849486" y="4077080"/>
              <a:ext cx="3167166" cy="299397"/>
              <a:chOff x="-304800" y="4182975"/>
              <a:chExt cx="3167197" cy="299400"/>
            </a:xfrm>
          </p:grpSpPr>
          <p:sp>
            <p:nvSpPr>
              <p:cNvPr id="68" name="Google Shape;68;p6"/>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0" name="Google Shape;70;p6"/>
          <p:cNvSpPr txBox="1"/>
          <p:nvPr>
            <p:ph type="title"/>
          </p:nvPr>
        </p:nvSpPr>
        <p:spPr>
          <a:xfrm>
            <a:off x="1696075" y="522375"/>
            <a:ext cx="6198600" cy="428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grpSp>
        <p:nvGrpSpPr>
          <p:cNvPr id="71" name="Google Shape;71;p6"/>
          <p:cNvGrpSpPr/>
          <p:nvPr/>
        </p:nvGrpSpPr>
        <p:grpSpPr>
          <a:xfrm rot="10800000">
            <a:off x="7894801" y="572458"/>
            <a:ext cx="1253474" cy="328534"/>
            <a:chOff x="-8549" y="582500"/>
            <a:chExt cx="1253474" cy="328534"/>
          </a:xfrm>
        </p:grpSpPr>
        <p:sp>
          <p:nvSpPr>
            <p:cNvPr id="72" name="Google Shape;72;p6"/>
            <p:cNvSpPr/>
            <p:nvPr/>
          </p:nvSpPr>
          <p:spPr>
            <a:xfrm rot="5400000">
              <a:off x="253776" y="320175"/>
              <a:ext cx="328525" cy="853174"/>
            </a:xfrm>
            <a:custGeom>
              <a:rect b="b" l="l" r="r" t="t"/>
              <a:pathLst>
                <a:path extrusionOk="0" h="63433" w="9696">
                  <a:moveTo>
                    <a:pt x="0" y="0"/>
                  </a:moveTo>
                  <a:lnTo>
                    <a:pt x="0" y="63432"/>
                  </a:lnTo>
                  <a:lnTo>
                    <a:pt x="9695" y="63432"/>
                  </a:lnTo>
                  <a:lnTo>
                    <a:pt x="96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6"/>
            <p:cNvSpPr/>
            <p:nvPr/>
          </p:nvSpPr>
          <p:spPr>
            <a:xfrm rot="5400000">
              <a:off x="914547" y="580657"/>
              <a:ext cx="328525" cy="332230"/>
            </a:xfrm>
            <a:custGeom>
              <a:rect b="b" l="l" r="r" t="t"/>
              <a:pathLst>
                <a:path extrusionOk="0" h="63433" w="9696">
                  <a:moveTo>
                    <a:pt x="0" y="0"/>
                  </a:moveTo>
                  <a:lnTo>
                    <a:pt x="0" y="63432"/>
                  </a:lnTo>
                  <a:lnTo>
                    <a:pt x="9695" y="63432"/>
                  </a:lnTo>
                  <a:lnTo>
                    <a:pt x="96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13">
    <p:bg>
      <p:bgPr>
        <a:solidFill>
          <a:schemeClr val="lt2"/>
        </a:solidFill>
      </p:bgPr>
    </p:bg>
    <p:spTree>
      <p:nvGrpSpPr>
        <p:cNvPr id="860" name="Shape 860"/>
        <p:cNvGrpSpPr/>
        <p:nvPr/>
      </p:nvGrpSpPr>
      <p:grpSpPr>
        <a:xfrm>
          <a:off x="0" y="0"/>
          <a:ext cx="0" cy="0"/>
          <a:chOff x="0" y="0"/>
          <a:chExt cx="0" cy="0"/>
        </a:xfrm>
      </p:grpSpPr>
      <p:grpSp>
        <p:nvGrpSpPr>
          <p:cNvPr id="861" name="Google Shape;861;p51"/>
          <p:cNvGrpSpPr/>
          <p:nvPr/>
        </p:nvGrpSpPr>
        <p:grpSpPr>
          <a:xfrm>
            <a:off x="-1491519" y="-434710"/>
            <a:ext cx="3370993" cy="3912150"/>
            <a:chOff x="-1491519" y="2460890"/>
            <a:chExt cx="3370993" cy="3912150"/>
          </a:xfrm>
        </p:grpSpPr>
        <p:grpSp>
          <p:nvGrpSpPr>
            <p:cNvPr id="862" name="Google Shape;862;p51"/>
            <p:cNvGrpSpPr/>
            <p:nvPr/>
          </p:nvGrpSpPr>
          <p:grpSpPr>
            <a:xfrm rot="-2700000">
              <a:off x="-1236311" y="4077080"/>
              <a:ext cx="3167166" cy="299397"/>
              <a:chOff x="-304800" y="4182975"/>
              <a:chExt cx="3167197" cy="299400"/>
            </a:xfrm>
          </p:grpSpPr>
          <p:sp>
            <p:nvSpPr>
              <p:cNvPr id="863" name="Google Shape;863;p51"/>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51"/>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5" name="Google Shape;865;p51"/>
            <p:cNvGrpSpPr/>
            <p:nvPr/>
          </p:nvGrpSpPr>
          <p:grpSpPr>
            <a:xfrm rot="-2700000">
              <a:off x="-1849486" y="4077080"/>
              <a:ext cx="3167166" cy="299397"/>
              <a:chOff x="-304800" y="4182975"/>
              <a:chExt cx="3167197" cy="299400"/>
            </a:xfrm>
          </p:grpSpPr>
          <p:sp>
            <p:nvSpPr>
              <p:cNvPr id="866" name="Google Shape;866;p51"/>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51"/>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8" name="Google Shape;868;p51"/>
            <p:cNvSpPr/>
            <p:nvPr/>
          </p:nvSpPr>
          <p:spPr>
            <a:xfrm rot="-2700000">
              <a:off x="-540907" y="2968275"/>
              <a:ext cx="1559170" cy="29953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9" name="Google Shape;869;p51"/>
            <p:cNvGrpSpPr/>
            <p:nvPr/>
          </p:nvGrpSpPr>
          <p:grpSpPr>
            <a:xfrm rot="-2700000">
              <a:off x="-929724" y="4997727"/>
              <a:ext cx="3167166" cy="299397"/>
              <a:chOff x="-304800" y="4182975"/>
              <a:chExt cx="3167197" cy="299400"/>
            </a:xfrm>
          </p:grpSpPr>
          <p:sp>
            <p:nvSpPr>
              <p:cNvPr id="870" name="Google Shape;870;p51"/>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51"/>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2" name="Google Shape;872;p51"/>
            <p:cNvGrpSpPr/>
            <p:nvPr/>
          </p:nvGrpSpPr>
          <p:grpSpPr>
            <a:xfrm rot="-2700000">
              <a:off x="-1542899" y="4997727"/>
              <a:ext cx="3167166" cy="299397"/>
              <a:chOff x="-304800" y="4182975"/>
              <a:chExt cx="3167197" cy="299400"/>
            </a:xfrm>
          </p:grpSpPr>
          <p:sp>
            <p:nvSpPr>
              <p:cNvPr id="873" name="Google Shape;873;p51"/>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51"/>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14">
    <p:spTree>
      <p:nvGrpSpPr>
        <p:cNvPr id="875" name="Shape 875"/>
        <p:cNvGrpSpPr/>
        <p:nvPr/>
      </p:nvGrpSpPr>
      <p:grpSpPr>
        <a:xfrm>
          <a:off x="0" y="0"/>
          <a:ext cx="0" cy="0"/>
          <a:chOff x="0" y="0"/>
          <a:chExt cx="0" cy="0"/>
        </a:xfrm>
      </p:grpSpPr>
      <p:grpSp>
        <p:nvGrpSpPr>
          <p:cNvPr id="876" name="Google Shape;876;p52"/>
          <p:cNvGrpSpPr/>
          <p:nvPr/>
        </p:nvGrpSpPr>
        <p:grpSpPr>
          <a:xfrm rot="10800000">
            <a:off x="-1069131" y="3350375"/>
            <a:ext cx="3370993" cy="3371877"/>
            <a:chOff x="6949919" y="-1142700"/>
            <a:chExt cx="3370993" cy="3371877"/>
          </a:xfrm>
        </p:grpSpPr>
        <p:grpSp>
          <p:nvGrpSpPr>
            <p:cNvPr id="877" name="Google Shape;877;p52"/>
            <p:cNvGrpSpPr/>
            <p:nvPr/>
          </p:nvGrpSpPr>
          <p:grpSpPr>
            <a:xfrm rot="8100000">
              <a:off x="6591951" y="-66783"/>
              <a:ext cx="3167166" cy="299397"/>
              <a:chOff x="-304800" y="4182975"/>
              <a:chExt cx="3167197" cy="299400"/>
            </a:xfrm>
          </p:grpSpPr>
          <p:sp>
            <p:nvSpPr>
              <p:cNvPr id="878" name="Google Shape;878;p52"/>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52"/>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0" name="Google Shape;880;p52"/>
            <p:cNvGrpSpPr/>
            <p:nvPr/>
          </p:nvGrpSpPr>
          <p:grpSpPr>
            <a:xfrm rot="8100000">
              <a:off x="7205126" y="-66783"/>
              <a:ext cx="3167166" cy="299397"/>
              <a:chOff x="-304800" y="4182975"/>
              <a:chExt cx="3167197" cy="299400"/>
            </a:xfrm>
          </p:grpSpPr>
          <p:sp>
            <p:nvSpPr>
              <p:cNvPr id="881" name="Google Shape;881;p52"/>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52"/>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3" name="Google Shape;883;p52"/>
            <p:cNvSpPr/>
            <p:nvPr/>
          </p:nvSpPr>
          <p:spPr>
            <a:xfrm rot="8100000">
              <a:off x="7243633" y="710788"/>
              <a:ext cx="2762808" cy="29953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52"/>
            <p:cNvSpPr/>
            <p:nvPr/>
          </p:nvSpPr>
          <p:spPr>
            <a:xfrm rot="8100000">
              <a:off x="8691136" y="1254041"/>
              <a:ext cx="1226123" cy="29953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5" name="Google Shape;885;p52"/>
            <p:cNvGrpSpPr/>
            <p:nvPr/>
          </p:nvGrpSpPr>
          <p:grpSpPr>
            <a:xfrm rot="8100000">
              <a:off x="7511714" y="853864"/>
              <a:ext cx="3167166" cy="299397"/>
              <a:chOff x="-304800" y="4182975"/>
              <a:chExt cx="3167197" cy="299400"/>
            </a:xfrm>
          </p:grpSpPr>
          <p:sp>
            <p:nvSpPr>
              <p:cNvPr id="886" name="Google Shape;886;p52"/>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52"/>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5">
  <p:cSld name="CUSTOM_15">
    <p:bg>
      <p:bgPr>
        <a:solidFill>
          <a:schemeClr val="accent3"/>
        </a:solidFill>
      </p:bgPr>
    </p:bg>
    <p:spTree>
      <p:nvGrpSpPr>
        <p:cNvPr id="888" name="Shape 888"/>
        <p:cNvGrpSpPr/>
        <p:nvPr/>
      </p:nvGrpSpPr>
      <p:grpSpPr>
        <a:xfrm>
          <a:off x="0" y="0"/>
          <a:ext cx="0" cy="0"/>
          <a:chOff x="0" y="0"/>
          <a:chExt cx="0" cy="0"/>
        </a:xfrm>
      </p:grpSpPr>
      <p:grpSp>
        <p:nvGrpSpPr>
          <p:cNvPr id="889" name="Google Shape;889;p53"/>
          <p:cNvGrpSpPr/>
          <p:nvPr/>
        </p:nvGrpSpPr>
        <p:grpSpPr>
          <a:xfrm>
            <a:off x="7633122" y="1542425"/>
            <a:ext cx="3064406" cy="3371877"/>
            <a:chOff x="7709322" y="1333607"/>
            <a:chExt cx="3064406" cy="3371877"/>
          </a:xfrm>
        </p:grpSpPr>
        <p:grpSp>
          <p:nvGrpSpPr>
            <p:cNvPr id="890" name="Google Shape;890;p53"/>
            <p:cNvGrpSpPr/>
            <p:nvPr/>
          </p:nvGrpSpPr>
          <p:grpSpPr>
            <a:xfrm rot="8100000">
              <a:off x="7657942" y="2409523"/>
              <a:ext cx="3167166" cy="299397"/>
              <a:chOff x="-304800" y="4182975"/>
              <a:chExt cx="3167197" cy="299400"/>
            </a:xfrm>
          </p:grpSpPr>
          <p:sp>
            <p:nvSpPr>
              <p:cNvPr id="891" name="Google Shape;891;p53"/>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53"/>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3" name="Google Shape;893;p53"/>
            <p:cNvGrpSpPr/>
            <p:nvPr/>
          </p:nvGrpSpPr>
          <p:grpSpPr>
            <a:xfrm rot="8100000">
              <a:off x="7351354" y="3330170"/>
              <a:ext cx="3167166" cy="299397"/>
              <a:chOff x="-304800" y="4182975"/>
              <a:chExt cx="3167197" cy="299400"/>
            </a:xfrm>
          </p:grpSpPr>
          <p:sp>
            <p:nvSpPr>
              <p:cNvPr id="894" name="Google Shape;894;p53"/>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53"/>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6" name="Google Shape;896;p53"/>
            <p:cNvGrpSpPr/>
            <p:nvPr/>
          </p:nvGrpSpPr>
          <p:grpSpPr>
            <a:xfrm rot="8100000">
              <a:off x="7964529" y="3330170"/>
              <a:ext cx="3167166" cy="299397"/>
              <a:chOff x="-304800" y="4182975"/>
              <a:chExt cx="3167197" cy="299400"/>
            </a:xfrm>
          </p:grpSpPr>
          <p:sp>
            <p:nvSpPr>
              <p:cNvPr id="897" name="Google Shape;897;p53"/>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53"/>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99" name="Google Shape;899;p53"/>
          <p:cNvGrpSpPr/>
          <p:nvPr/>
        </p:nvGrpSpPr>
        <p:grpSpPr>
          <a:xfrm>
            <a:off x="-1491519" y="105563"/>
            <a:ext cx="3064406" cy="2451231"/>
            <a:chOff x="-1491519" y="3001163"/>
            <a:chExt cx="3064406" cy="2451231"/>
          </a:xfrm>
        </p:grpSpPr>
        <p:grpSp>
          <p:nvGrpSpPr>
            <p:cNvPr id="900" name="Google Shape;900;p53"/>
            <p:cNvGrpSpPr/>
            <p:nvPr/>
          </p:nvGrpSpPr>
          <p:grpSpPr>
            <a:xfrm rot="-2700000">
              <a:off x="-1236311" y="4077080"/>
              <a:ext cx="3167166" cy="299397"/>
              <a:chOff x="-304800" y="4182975"/>
              <a:chExt cx="3167197" cy="299400"/>
            </a:xfrm>
          </p:grpSpPr>
          <p:sp>
            <p:nvSpPr>
              <p:cNvPr id="901" name="Google Shape;901;p53"/>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53"/>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3" name="Google Shape;903;p53"/>
            <p:cNvGrpSpPr/>
            <p:nvPr/>
          </p:nvGrpSpPr>
          <p:grpSpPr>
            <a:xfrm rot="-2700000">
              <a:off x="-1849486" y="4077080"/>
              <a:ext cx="3167166" cy="299397"/>
              <a:chOff x="-304800" y="4182975"/>
              <a:chExt cx="3167197" cy="299400"/>
            </a:xfrm>
          </p:grpSpPr>
          <p:sp>
            <p:nvSpPr>
              <p:cNvPr id="904" name="Google Shape;904;p53"/>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53"/>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6">
  <p:cSld name="CUSTOM_16">
    <p:bg>
      <p:bgPr>
        <a:solidFill>
          <a:schemeClr val="lt2"/>
        </a:solidFill>
      </p:bgPr>
    </p:bg>
    <p:spTree>
      <p:nvGrpSpPr>
        <p:cNvPr id="906" name="Shape 906"/>
        <p:cNvGrpSpPr/>
        <p:nvPr/>
      </p:nvGrpSpPr>
      <p:grpSpPr>
        <a:xfrm>
          <a:off x="0" y="0"/>
          <a:ext cx="0" cy="0"/>
          <a:chOff x="0" y="0"/>
          <a:chExt cx="0" cy="0"/>
        </a:xfrm>
      </p:grpSpPr>
      <p:grpSp>
        <p:nvGrpSpPr>
          <p:cNvPr id="907" name="Google Shape;907;p54"/>
          <p:cNvGrpSpPr/>
          <p:nvPr/>
        </p:nvGrpSpPr>
        <p:grpSpPr>
          <a:xfrm>
            <a:off x="6949919" y="-1142700"/>
            <a:ext cx="3370993" cy="3371877"/>
            <a:chOff x="6949919" y="-1142700"/>
            <a:chExt cx="3370993" cy="3371877"/>
          </a:xfrm>
        </p:grpSpPr>
        <p:grpSp>
          <p:nvGrpSpPr>
            <p:cNvPr id="908" name="Google Shape;908;p54"/>
            <p:cNvGrpSpPr/>
            <p:nvPr/>
          </p:nvGrpSpPr>
          <p:grpSpPr>
            <a:xfrm rot="8100000">
              <a:off x="6591951" y="-66783"/>
              <a:ext cx="3167166" cy="299397"/>
              <a:chOff x="-304800" y="4182975"/>
              <a:chExt cx="3167197" cy="299400"/>
            </a:xfrm>
          </p:grpSpPr>
          <p:sp>
            <p:nvSpPr>
              <p:cNvPr id="909" name="Google Shape;909;p54"/>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54"/>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1" name="Google Shape;911;p54"/>
            <p:cNvGrpSpPr/>
            <p:nvPr/>
          </p:nvGrpSpPr>
          <p:grpSpPr>
            <a:xfrm rot="8100000">
              <a:off x="7205126" y="-66783"/>
              <a:ext cx="3167166" cy="299397"/>
              <a:chOff x="-304800" y="4182975"/>
              <a:chExt cx="3167197" cy="299400"/>
            </a:xfrm>
          </p:grpSpPr>
          <p:sp>
            <p:nvSpPr>
              <p:cNvPr id="912" name="Google Shape;912;p54"/>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54"/>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4" name="Google Shape;914;p54"/>
            <p:cNvSpPr/>
            <p:nvPr/>
          </p:nvSpPr>
          <p:spPr>
            <a:xfrm rot="8100000">
              <a:off x="7243633" y="710788"/>
              <a:ext cx="2762808" cy="29953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54"/>
            <p:cNvSpPr/>
            <p:nvPr/>
          </p:nvSpPr>
          <p:spPr>
            <a:xfrm rot="8100000">
              <a:off x="8691136" y="1254041"/>
              <a:ext cx="1226123" cy="29953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6" name="Google Shape;916;p54"/>
            <p:cNvGrpSpPr/>
            <p:nvPr/>
          </p:nvGrpSpPr>
          <p:grpSpPr>
            <a:xfrm rot="8100000">
              <a:off x="7511714" y="853864"/>
              <a:ext cx="3167166" cy="299397"/>
              <a:chOff x="-304800" y="4182975"/>
              <a:chExt cx="3167197" cy="299400"/>
            </a:xfrm>
          </p:grpSpPr>
          <p:sp>
            <p:nvSpPr>
              <p:cNvPr id="917" name="Google Shape;917;p54"/>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54"/>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7">
  <p:cSld name="CUSTOM_17">
    <p:spTree>
      <p:nvGrpSpPr>
        <p:cNvPr id="919" name="Shape 919"/>
        <p:cNvGrpSpPr/>
        <p:nvPr/>
      </p:nvGrpSpPr>
      <p:grpSpPr>
        <a:xfrm>
          <a:off x="0" y="0"/>
          <a:ext cx="0" cy="0"/>
          <a:chOff x="0" y="0"/>
          <a:chExt cx="0" cy="0"/>
        </a:xfrm>
      </p:grpSpPr>
      <p:grpSp>
        <p:nvGrpSpPr>
          <p:cNvPr id="920" name="Google Shape;920;p55"/>
          <p:cNvGrpSpPr/>
          <p:nvPr/>
        </p:nvGrpSpPr>
        <p:grpSpPr>
          <a:xfrm>
            <a:off x="6949919" y="-1142700"/>
            <a:ext cx="3813434" cy="5379074"/>
            <a:chOff x="6949919" y="-1142700"/>
            <a:chExt cx="3813434" cy="5379074"/>
          </a:xfrm>
        </p:grpSpPr>
        <p:grpSp>
          <p:nvGrpSpPr>
            <p:cNvPr id="921" name="Google Shape;921;p55"/>
            <p:cNvGrpSpPr/>
            <p:nvPr/>
          </p:nvGrpSpPr>
          <p:grpSpPr>
            <a:xfrm rot="8100000">
              <a:off x="6591951" y="-66783"/>
              <a:ext cx="3167166" cy="299397"/>
              <a:chOff x="-304800" y="4182975"/>
              <a:chExt cx="3167197" cy="299400"/>
            </a:xfrm>
          </p:grpSpPr>
          <p:sp>
            <p:nvSpPr>
              <p:cNvPr id="922" name="Google Shape;922;p55"/>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55"/>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4" name="Google Shape;924;p55"/>
            <p:cNvGrpSpPr/>
            <p:nvPr/>
          </p:nvGrpSpPr>
          <p:grpSpPr>
            <a:xfrm rot="8100000">
              <a:off x="7205126" y="-66783"/>
              <a:ext cx="3167166" cy="299397"/>
              <a:chOff x="-304800" y="4182975"/>
              <a:chExt cx="3167197" cy="299400"/>
            </a:xfrm>
          </p:grpSpPr>
          <p:sp>
            <p:nvSpPr>
              <p:cNvPr id="925" name="Google Shape;925;p55"/>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55"/>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7" name="Google Shape;927;p55"/>
            <p:cNvSpPr/>
            <p:nvPr/>
          </p:nvSpPr>
          <p:spPr>
            <a:xfrm rot="8100000">
              <a:off x="7243633" y="710788"/>
              <a:ext cx="2762808" cy="29953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8" name="Google Shape;928;p55"/>
            <p:cNvGrpSpPr/>
            <p:nvPr/>
          </p:nvGrpSpPr>
          <p:grpSpPr>
            <a:xfrm rot="8100000">
              <a:off x="7034392" y="1940414"/>
              <a:ext cx="3167166" cy="299397"/>
              <a:chOff x="-304800" y="4182975"/>
              <a:chExt cx="3167197" cy="299400"/>
            </a:xfrm>
          </p:grpSpPr>
          <p:sp>
            <p:nvSpPr>
              <p:cNvPr id="929" name="Google Shape;929;p55"/>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55"/>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1" name="Google Shape;931;p55"/>
            <p:cNvGrpSpPr/>
            <p:nvPr/>
          </p:nvGrpSpPr>
          <p:grpSpPr>
            <a:xfrm rot="8100000">
              <a:off x="7647567" y="1940414"/>
              <a:ext cx="3167166" cy="299397"/>
              <a:chOff x="-304800" y="4182975"/>
              <a:chExt cx="3167197" cy="299400"/>
            </a:xfrm>
          </p:grpSpPr>
          <p:sp>
            <p:nvSpPr>
              <p:cNvPr id="932" name="Google Shape;932;p55"/>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55"/>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4" name="Google Shape;934;p55"/>
            <p:cNvGrpSpPr/>
            <p:nvPr/>
          </p:nvGrpSpPr>
          <p:grpSpPr>
            <a:xfrm rot="8100000">
              <a:off x="7340979" y="2861061"/>
              <a:ext cx="3167166" cy="299397"/>
              <a:chOff x="-304800" y="4182975"/>
              <a:chExt cx="3167197" cy="299400"/>
            </a:xfrm>
          </p:grpSpPr>
          <p:sp>
            <p:nvSpPr>
              <p:cNvPr id="935" name="Google Shape;935;p55"/>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55"/>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7" name="Google Shape;937;p55"/>
            <p:cNvGrpSpPr/>
            <p:nvPr/>
          </p:nvGrpSpPr>
          <p:grpSpPr>
            <a:xfrm rot="8100000">
              <a:off x="7954154" y="2861061"/>
              <a:ext cx="3167166" cy="299397"/>
              <a:chOff x="-304800" y="4182975"/>
              <a:chExt cx="3167197" cy="299400"/>
            </a:xfrm>
          </p:grpSpPr>
          <p:sp>
            <p:nvSpPr>
              <p:cNvPr id="938" name="Google Shape;938;p55"/>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55"/>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0" name="Google Shape;940;p55"/>
            <p:cNvGrpSpPr/>
            <p:nvPr/>
          </p:nvGrpSpPr>
          <p:grpSpPr>
            <a:xfrm rot="8100000">
              <a:off x="7511714" y="853864"/>
              <a:ext cx="3167166" cy="299397"/>
              <a:chOff x="-304800" y="4182975"/>
              <a:chExt cx="3167197" cy="299400"/>
            </a:xfrm>
          </p:grpSpPr>
          <p:sp>
            <p:nvSpPr>
              <p:cNvPr id="941" name="Google Shape;941;p55"/>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55"/>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 name="Shape 74"/>
        <p:cNvGrpSpPr/>
        <p:nvPr/>
      </p:nvGrpSpPr>
      <p:grpSpPr>
        <a:xfrm>
          <a:off x="0" y="0"/>
          <a:ext cx="0" cy="0"/>
          <a:chOff x="0" y="0"/>
          <a:chExt cx="0" cy="0"/>
        </a:xfrm>
      </p:grpSpPr>
      <p:sp>
        <p:nvSpPr>
          <p:cNvPr id="75" name="Google Shape;75;p7"/>
          <p:cNvSpPr txBox="1"/>
          <p:nvPr>
            <p:ph idx="1" type="subTitle"/>
          </p:nvPr>
        </p:nvSpPr>
        <p:spPr>
          <a:xfrm>
            <a:off x="6124125" y="2307550"/>
            <a:ext cx="2201700" cy="1967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600"/>
              <a:buNone/>
              <a:defRPr/>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grpSp>
        <p:nvGrpSpPr>
          <p:cNvPr id="76" name="Google Shape;76;p7"/>
          <p:cNvGrpSpPr/>
          <p:nvPr/>
        </p:nvGrpSpPr>
        <p:grpSpPr>
          <a:xfrm rot="10800000">
            <a:off x="7894801" y="572458"/>
            <a:ext cx="1253474" cy="328534"/>
            <a:chOff x="-8549" y="582500"/>
            <a:chExt cx="1253474" cy="328534"/>
          </a:xfrm>
        </p:grpSpPr>
        <p:sp>
          <p:nvSpPr>
            <p:cNvPr id="77" name="Google Shape;77;p7"/>
            <p:cNvSpPr/>
            <p:nvPr/>
          </p:nvSpPr>
          <p:spPr>
            <a:xfrm rot="5400000">
              <a:off x="253776" y="320175"/>
              <a:ext cx="328525" cy="853174"/>
            </a:xfrm>
            <a:custGeom>
              <a:rect b="b" l="l" r="r" t="t"/>
              <a:pathLst>
                <a:path extrusionOk="0" h="63433" w="9696">
                  <a:moveTo>
                    <a:pt x="0" y="0"/>
                  </a:moveTo>
                  <a:lnTo>
                    <a:pt x="0" y="63432"/>
                  </a:lnTo>
                  <a:lnTo>
                    <a:pt x="9695" y="63432"/>
                  </a:lnTo>
                  <a:lnTo>
                    <a:pt x="96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
            <p:cNvSpPr/>
            <p:nvPr/>
          </p:nvSpPr>
          <p:spPr>
            <a:xfrm rot="5400000">
              <a:off x="914547" y="580657"/>
              <a:ext cx="328525" cy="332230"/>
            </a:xfrm>
            <a:custGeom>
              <a:rect b="b" l="l" r="r" t="t"/>
              <a:pathLst>
                <a:path extrusionOk="0" h="63433" w="9696">
                  <a:moveTo>
                    <a:pt x="0" y="0"/>
                  </a:moveTo>
                  <a:lnTo>
                    <a:pt x="0" y="63432"/>
                  </a:lnTo>
                  <a:lnTo>
                    <a:pt x="9695" y="63432"/>
                  </a:lnTo>
                  <a:lnTo>
                    <a:pt x="96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7"/>
          <p:cNvSpPr txBox="1"/>
          <p:nvPr>
            <p:ph type="title"/>
          </p:nvPr>
        </p:nvSpPr>
        <p:spPr>
          <a:xfrm>
            <a:off x="1696075" y="522375"/>
            <a:ext cx="6198600" cy="428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0" name="Shape 80"/>
        <p:cNvGrpSpPr/>
        <p:nvPr/>
      </p:nvGrpSpPr>
      <p:grpSpPr>
        <a:xfrm>
          <a:off x="0" y="0"/>
          <a:ext cx="0" cy="0"/>
          <a:chOff x="0" y="0"/>
          <a:chExt cx="0" cy="0"/>
        </a:xfrm>
      </p:grpSpPr>
      <p:sp>
        <p:nvSpPr>
          <p:cNvPr id="81" name="Google Shape;81;p8"/>
          <p:cNvSpPr txBox="1"/>
          <p:nvPr>
            <p:ph type="title"/>
          </p:nvPr>
        </p:nvSpPr>
        <p:spPr>
          <a:xfrm>
            <a:off x="965350" y="1569350"/>
            <a:ext cx="4911000" cy="15402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82" name="Google Shape;82;p8"/>
          <p:cNvGrpSpPr/>
          <p:nvPr/>
        </p:nvGrpSpPr>
        <p:grpSpPr>
          <a:xfrm>
            <a:off x="6949919" y="-1142700"/>
            <a:ext cx="3813434" cy="5379074"/>
            <a:chOff x="6949919" y="-1142700"/>
            <a:chExt cx="3813434" cy="5379074"/>
          </a:xfrm>
        </p:grpSpPr>
        <p:grpSp>
          <p:nvGrpSpPr>
            <p:cNvPr id="83" name="Google Shape;83;p8"/>
            <p:cNvGrpSpPr/>
            <p:nvPr/>
          </p:nvGrpSpPr>
          <p:grpSpPr>
            <a:xfrm rot="8100000">
              <a:off x="6591951" y="-66783"/>
              <a:ext cx="3167166" cy="299397"/>
              <a:chOff x="-304800" y="4182975"/>
              <a:chExt cx="3167197" cy="299400"/>
            </a:xfrm>
          </p:grpSpPr>
          <p:sp>
            <p:nvSpPr>
              <p:cNvPr id="84" name="Google Shape;84;p8"/>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 name="Google Shape;86;p8"/>
            <p:cNvGrpSpPr/>
            <p:nvPr/>
          </p:nvGrpSpPr>
          <p:grpSpPr>
            <a:xfrm rot="8100000">
              <a:off x="7205126" y="-66783"/>
              <a:ext cx="3167166" cy="299397"/>
              <a:chOff x="-304800" y="4182975"/>
              <a:chExt cx="3167197" cy="299400"/>
            </a:xfrm>
          </p:grpSpPr>
          <p:sp>
            <p:nvSpPr>
              <p:cNvPr id="87" name="Google Shape;87;p8"/>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p:nvPr/>
          </p:nvSpPr>
          <p:spPr>
            <a:xfrm rot="8100000">
              <a:off x="7243633" y="710788"/>
              <a:ext cx="2762808" cy="29953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 name="Google Shape;90;p8"/>
            <p:cNvGrpSpPr/>
            <p:nvPr/>
          </p:nvGrpSpPr>
          <p:grpSpPr>
            <a:xfrm rot="8100000">
              <a:off x="7034392" y="1940414"/>
              <a:ext cx="3167166" cy="299397"/>
              <a:chOff x="-304800" y="4182975"/>
              <a:chExt cx="3167197" cy="299400"/>
            </a:xfrm>
          </p:grpSpPr>
          <p:sp>
            <p:nvSpPr>
              <p:cNvPr id="91" name="Google Shape;91;p8"/>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8"/>
            <p:cNvGrpSpPr/>
            <p:nvPr/>
          </p:nvGrpSpPr>
          <p:grpSpPr>
            <a:xfrm rot="8100000">
              <a:off x="7647567" y="1940414"/>
              <a:ext cx="3167166" cy="299397"/>
              <a:chOff x="-304800" y="4182975"/>
              <a:chExt cx="3167197" cy="299400"/>
            </a:xfrm>
          </p:grpSpPr>
          <p:sp>
            <p:nvSpPr>
              <p:cNvPr id="94" name="Google Shape;94;p8"/>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 name="Google Shape;96;p8"/>
            <p:cNvGrpSpPr/>
            <p:nvPr/>
          </p:nvGrpSpPr>
          <p:grpSpPr>
            <a:xfrm rot="8100000">
              <a:off x="7340979" y="2861061"/>
              <a:ext cx="3167166" cy="299397"/>
              <a:chOff x="-304800" y="4182975"/>
              <a:chExt cx="3167197" cy="299400"/>
            </a:xfrm>
          </p:grpSpPr>
          <p:sp>
            <p:nvSpPr>
              <p:cNvPr id="97" name="Google Shape;97;p8"/>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8"/>
            <p:cNvGrpSpPr/>
            <p:nvPr/>
          </p:nvGrpSpPr>
          <p:grpSpPr>
            <a:xfrm rot="8100000">
              <a:off x="7954154" y="2861061"/>
              <a:ext cx="3167166" cy="299397"/>
              <a:chOff x="-304800" y="4182975"/>
              <a:chExt cx="3167197" cy="299400"/>
            </a:xfrm>
          </p:grpSpPr>
          <p:sp>
            <p:nvSpPr>
              <p:cNvPr id="100" name="Google Shape;100;p8"/>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8"/>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 name="Google Shape;102;p8"/>
            <p:cNvGrpSpPr/>
            <p:nvPr/>
          </p:nvGrpSpPr>
          <p:grpSpPr>
            <a:xfrm rot="8100000">
              <a:off x="7511714" y="853864"/>
              <a:ext cx="3167166" cy="299397"/>
              <a:chOff x="-304800" y="4182975"/>
              <a:chExt cx="3167197" cy="299400"/>
            </a:xfrm>
          </p:grpSpPr>
          <p:sp>
            <p:nvSpPr>
              <p:cNvPr id="103" name="Google Shape;103;p8"/>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5" name="Google Shape;105;p8"/>
          <p:cNvSpPr txBox="1"/>
          <p:nvPr>
            <p:ph idx="1" type="subTitle"/>
          </p:nvPr>
        </p:nvSpPr>
        <p:spPr>
          <a:xfrm>
            <a:off x="965350" y="3200475"/>
            <a:ext cx="4703400" cy="46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06" name="Google Shape;106;p8"/>
          <p:cNvSpPr/>
          <p:nvPr/>
        </p:nvSpPr>
        <p:spPr>
          <a:xfrm>
            <a:off x="0" y="1640850"/>
            <a:ext cx="807600" cy="1861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2"/>
        </a:solidFill>
      </p:bgPr>
    </p:bg>
    <p:spTree>
      <p:nvGrpSpPr>
        <p:cNvPr id="107" name="Shape 107"/>
        <p:cNvGrpSpPr/>
        <p:nvPr/>
      </p:nvGrpSpPr>
      <p:grpSpPr>
        <a:xfrm>
          <a:off x="0" y="0"/>
          <a:ext cx="0" cy="0"/>
          <a:chOff x="0" y="0"/>
          <a:chExt cx="0" cy="0"/>
        </a:xfrm>
      </p:grpSpPr>
      <p:grpSp>
        <p:nvGrpSpPr>
          <p:cNvPr id="108" name="Google Shape;108;p9"/>
          <p:cNvGrpSpPr/>
          <p:nvPr/>
        </p:nvGrpSpPr>
        <p:grpSpPr>
          <a:xfrm>
            <a:off x="6949919" y="-1142700"/>
            <a:ext cx="3813434" cy="5379074"/>
            <a:chOff x="6949919" y="-1142700"/>
            <a:chExt cx="3813434" cy="5379074"/>
          </a:xfrm>
        </p:grpSpPr>
        <p:grpSp>
          <p:nvGrpSpPr>
            <p:cNvPr id="109" name="Google Shape;109;p9"/>
            <p:cNvGrpSpPr/>
            <p:nvPr/>
          </p:nvGrpSpPr>
          <p:grpSpPr>
            <a:xfrm rot="8100000">
              <a:off x="6591951" y="-66783"/>
              <a:ext cx="3167166" cy="299397"/>
              <a:chOff x="-304800" y="4182975"/>
              <a:chExt cx="3167197" cy="299400"/>
            </a:xfrm>
          </p:grpSpPr>
          <p:sp>
            <p:nvSpPr>
              <p:cNvPr id="110" name="Google Shape;110;p9"/>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9"/>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9"/>
            <p:cNvGrpSpPr/>
            <p:nvPr/>
          </p:nvGrpSpPr>
          <p:grpSpPr>
            <a:xfrm rot="8100000">
              <a:off x="7205126" y="-66783"/>
              <a:ext cx="3167166" cy="299397"/>
              <a:chOff x="-304800" y="4182975"/>
              <a:chExt cx="3167197" cy="299400"/>
            </a:xfrm>
          </p:grpSpPr>
          <p:sp>
            <p:nvSpPr>
              <p:cNvPr id="113" name="Google Shape;113;p9"/>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9"/>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9"/>
            <p:cNvSpPr/>
            <p:nvPr/>
          </p:nvSpPr>
          <p:spPr>
            <a:xfrm rot="8100000">
              <a:off x="7243633" y="710788"/>
              <a:ext cx="2762808" cy="29953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 name="Google Shape;116;p9"/>
            <p:cNvGrpSpPr/>
            <p:nvPr/>
          </p:nvGrpSpPr>
          <p:grpSpPr>
            <a:xfrm rot="8100000">
              <a:off x="7034392" y="1940414"/>
              <a:ext cx="3167166" cy="299397"/>
              <a:chOff x="-304800" y="4182975"/>
              <a:chExt cx="3167197" cy="299400"/>
            </a:xfrm>
          </p:grpSpPr>
          <p:sp>
            <p:nvSpPr>
              <p:cNvPr id="117" name="Google Shape;117;p9"/>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 name="Google Shape;119;p9"/>
            <p:cNvGrpSpPr/>
            <p:nvPr/>
          </p:nvGrpSpPr>
          <p:grpSpPr>
            <a:xfrm rot="8100000">
              <a:off x="7647567" y="1940414"/>
              <a:ext cx="3167166" cy="299397"/>
              <a:chOff x="-304800" y="4182975"/>
              <a:chExt cx="3167197" cy="299400"/>
            </a:xfrm>
          </p:grpSpPr>
          <p:sp>
            <p:nvSpPr>
              <p:cNvPr id="120" name="Google Shape;120;p9"/>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9"/>
            <p:cNvGrpSpPr/>
            <p:nvPr/>
          </p:nvGrpSpPr>
          <p:grpSpPr>
            <a:xfrm rot="8100000">
              <a:off x="7340979" y="2861061"/>
              <a:ext cx="3167166" cy="299397"/>
              <a:chOff x="-304800" y="4182975"/>
              <a:chExt cx="3167197" cy="299400"/>
            </a:xfrm>
          </p:grpSpPr>
          <p:sp>
            <p:nvSpPr>
              <p:cNvPr id="123" name="Google Shape;123;p9"/>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9"/>
            <p:cNvGrpSpPr/>
            <p:nvPr/>
          </p:nvGrpSpPr>
          <p:grpSpPr>
            <a:xfrm rot="8100000">
              <a:off x="7954154" y="2861061"/>
              <a:ext cx="3167166" cy="299397"/>
              <a:chOff x="-304800" y="4182975"/>
              <a:chExt cx="3167197" cy="299400"/>
            </a:xfrm>
          </p:grpSpPr>
          <p:sp>
            <p:nvSpPr>
              <p:cNvPr id="126" name="Google Shape;126;p9"/>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 name="Google Shape;128;p9"/>
            <p:cNvGrpSpPr/>
            <p:nvPr/>
          </p:nvGrpSpPr>
          <p:grpSpPr>
            <a:xfrm rot="8100000">
              <a:off x="7511714" y="853864"/>
              <a:ext cx="3167166" cy="299397"/>
              <a:chOff x="-304800" y="4182975"/>
              <a:chExt cx="3167197" cy="299400"/>
            </a:xfrm>
          </p:grpSpPr>
          <p:sp>
            <p:nvSpPr>
              <p:cNvPr id="129" name="Google Shape;129;p9"/>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1" name="Google Shape;131;p9"/>
          <p:cNvSpPr txBox="1"/>
          <p:nvPr>
            <p:ph idx="1" type="subTitle"/>
          </p:nvPr>
        </p:nvSpPr>
        <p:spPr>
          <a:xfrm>
            <a:off x="833700" y="1455050"/>
            <a:ext cx="3155400" cy="450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FFFFFF"/>
              </a:buClr>
              <a:buSzPts val="1800"/>
              <a:buFont typeface="Overpass Black"/>
              <a:buNone/>
              <a:defRPr sz="1800">
                <a:solidFill>
                  <a:schemeClr val="lt1"/>
                </a:solidFill>
                <a:latin typeface="Overpass Black"/>
                <a:ea typeface="Overpass Black"/>
                <a:cs typeface="Overpass Black"/>
                <a:sym typeface="Overpass Black"/>
              </a:defRPr>
            </a:lvl1pPr>
            <a:lvl2pPr lvl="1" rtl="0">
              <a:lnSpc>
                <a:spcPct val="100000"/>
              </a:lnSpc>
              <a:spcBef>
                <a:spcPts val="0"/>
              </a:spcBef>
              <a:spcAft>
                <a:spcPts val="0"/>
              </a:spcAft>
              <a:buClr>
                <a:schemeClr val="lt1"/>
              </a:buClr>
              <a:buSzPts val="1800"/>
              <a:buNone/>
              <a:defRPr b="1" sz="1800">
                <a:solidFill>
                  <a:schemeClr val="lt1"/>
                </a:solidFill>
              </a:defRPr>
            </a:lvl2pPr>
            <a:lvl3pPr lvl="2" rtl="0">
              <a:lnSpc>
                <a:spcPct val="100000"/>
              </a:lnSpc>
              <a:spcBef>
                <a:spcPts val="0"/>
              </a:spcBef>
              <a:spcAft>
                <a:spcPts val="0"/>
              </a:spcAft>
              <a:buClr>
                <a:schemeClr val="lt1"/>
              </a:buClr>
              <a:buSzPts val="1800"/>
              <a:buNone/>
              <a:defRPr b="1" sz="1800">
                <a:solidFill>
                  <a:schemeClr val="lt1"/>
                </a:solidFill>
              </a:defRPr>
            </a:lvl3pPr>
            <a:lvl4pPr lvl="3" rtl="0">
              <a:lnSpc>
                <a:spcPct val="100000"/>
              </a:lnSpc>
              <a:spcBef>
                <a:spcPts val="0"/>
              </a:spcBef>
              <a:spcAft>
                <a:spcPts val="0"/>
              </a:spcAft>
              <a:buClr>
                <a:schemeClr val="lt1"/>
              </a:buClr>
              <a:buSzPts val="1800"/>
              <a:buNone/>
              <a:defRPr b="1" sz="1800">
                <a:solidFill>
                  <a:schemeClr val="lt1"/>
                </a:solidFill>
              </a:defRPr>
            </a:lvl4pPr>
            <a:lvl5pPr lvl="4" rtl="0">
              <a:lnSpc>
                <a:spcPct val="100000"/>
              </a:lnSpc>
              <a:spcBef>
                <a:spcPts val="0"/>
              </a:spcBef>
              <a:spcAft>
                <a:spcPts val="0"/>
              </a:spcAft>
              <a:buClr>
                <a:schemeClr val="lt1"/>
              </a:buClr>
              <a:buSzPts val="1800"/>
              <a:buNone/>
              <a:defRPr b="1" sz="1800">
                <a:solidFill>
                  <a:schemeClr val="lt1"/>
                </a:solidFill>
              </a:defRPr>
            </a:lvl5pPr>
            <a:lvl6pPr lvl="5" rtl="0">
              <a:lnSpc>
                <a:spcPct val="100000"/>
              </a:lnSpc>
              <a:spcBef>
                <a:spcPts val="0"/>
              </a:spcBef>
              <a:spcAft>
                <a:spcPts val="0"/>
              </a:spcAft>
              <a:buClr>
                <a:schemeClr val="lt1"/>
              </a:buClr>
              <a:buSzPts val="1800"/>
              <a:buNone/>
              <a:defRPr b="1" sz="1800">
                <a:solidFill>
                  <a:schemeClr val="lt1"/>
                </a:solidFill>
              </a:defRPr>
            </a:lvl6pPr>
            <a:lvl7pPr lvl="6" rtl="0">
              <a:lnSpc>
                <a:spcPct val="100000"/>
              </a:lnSpc>
              <a:spcBef>
                <a:spcPts val="0"/>
              </a:spcBef>
              <a:spcAft>
                <a:spcPts val="0"/>
              </a:spcAft>
              <a:buClr>
                <a:schemeClr val="lt1"/>
              </a:buClr>
              <a:buSzPts val="1800"/>
              <a:buNone/>
              <a:defRPr b="1" sz="1800">
                <a:solidFill>
                  <a:schemeClr val="lt1"/>
                </a:solidFill>
              </a:defRPr>
            </a:lvl7pPr>
            <a:lvl8pPr lvl="7" rtl="0">
              <a:lnSpc>
                <a:spcPct val="100000"/>
              </a:lnSpc>
              <a:spcBef>
                <a:spcPts val="0"/>
              </a:spcBef>
              <a:spcAft>
                <a:spcPts val="0"/>
              </a:spcAft>
              <a:buClr>
                <a:schemeClr val="lt1"/>
              </a:buClr>
              <a:buSzPts val="1800"/>
              <a:buNone/>
              <a:defRPr b="1" sz="1800">
                <a:solidFill>
                  <a:schemeClr val="lt1"/>
                </a:solidFill>
              </a:defRPr>
            </a:lvl8pPr>
            <a:lvl9pPr lvl="8" rtl="0">
              <a:lnSpc>
                <a:spcPct val="100000"/>
              </a:lnSpc>
              <a:spcBef>
                <a:spcPts val="0"/>
              </a:spcBef>
              <a:spcAft>
                <a:spcPts val="0"/>
              </a:spcAft>
              <a:buClr>
                <a:schemeClr val="lt1"/>
              </a:buClr>
              <a:buSzPts val="1800"/>
              <a:buNone/>
              <a:defRPr b="1" sz="1800">
                <a:solidFill>
                  <a:schemeClr val="lt1"/>
                </a:solidFill>
              </a:defRPr>
            </a:lvl9pPr>
          </a:lstStyle>
          <a:p/>
        </p:txBody>
      </p:sp>
      <p:sp>
        <p:nvSpPr>
          <p:cNvPr id="132" name="Google Shape;132;p9"/>
          <p:cNvSpPr txBox="1"/>
          <p:nvPr>
            <p:ph idx="2" type="subTitle"/>
          </p:nvPr>
        </p:nvSpPr>
        <p:spPr>
          <a:xfrm>
            <a:off x="833700" y="1937499"/>
            <a:ext cx="2503200" cy="117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33" name="Google Shape;133;p9"/>
          <p:cNvSpPr txBox="1"/>
          <p:nvPr>
            <p:ph type="title"/>
          </p:nvPr>
        </p:nvSpPr>
        <p:spPr>
          <a:xfrm>
            <a:off x="1244928" y="522375"/>
            <a:ext cx="6200700" cy="428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grpSp>
        <p:nvGrpSpPr>
          <p:cNvPr id="134" name="Google Shape;134;p9"/>
          <p:cNvGrpSpPr/>
          <p:nvPr/>
        </p:nvGrpSpPr>
        <p:grpSpPr>
          <a:xfrm>
            <a:off x="-4274" y="572458"/>
            <a:ext cx="1253474" cy="328534"/>
            <a:chOff x="-8549" y="582500"/>
            <a:chExt cx="1253474" cy="328534"/>
          </a:xfrm>
        </p:grpSpPr>
        <p:sp>
          <p:nvSpPr>
            <p:cNvPr id="135" name="Google Shape;135;p9"/>
            <p:cNvSpPr/>
            <p:nvPr/>
          </p:nvSpPr>
          <p:spPr>
            <a:xfrm rot="5400000">
              <a:off x="253776" y="320175"/>
              <a:ext cx="328525" cy="853174"/>
            </a:xfrm>
            <a:custGeom>
              <a:rect b="b" l="l" r="r" t="t"/>
              <a:pathLst>
                <a:path extrusionOk="0" h="63433" w="9696">
                  <a:moveTo>
                    <a:pt x="0" y="0"/>
                  </a:moveTo>
                  <a:lnTo>
                    <a:pt x="0" y="63432"/>
                  </a:lnTo>
                  <a:lnTo>
                    <a:pt x="9695" y="63432"/>
                  </a:lnTo>
                  <a:lnTo>
                    <a:pt x="96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
            <p:cNvSpPr/>
            <p:nvPr/>
          </p:nvSpPr>
          <p:spPr>
            <a:xfrm rot="5400000">
              <a:off x="914547" y="580657"/>
              <a:ext cx="328525" cy="332230"/>
            </a:xfrm>
            <a:custGeom>
              <a:rect b="b" l="l" r="r" t="t"/>
              <a:pathLst>
                <a:path extrusionOk="0" h="63433" w="9696">
                  <a:moveTo>
                    <a:pt x="0" y="0"/>
                  </a:moveTo>
                  <a:lnTo>
                    <a:pt x="0" y="63432"/>
                  </a:lnTo>
                  <a:lnTo>
                    <a:pt x="9695" y="63432"/>
                  </a:lnTo>
                  <a:lnTo>
                    <a:pt x="96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7" name="Shape 137"/>
        <p:cNvGrpSpPr/>
        <p:nvPr/>
      </p:nvGrpSpPr>
      <p:grpSpPr>
        <a:xfrm>
          <a:off x="0" y="0"/>
          <a:ext cx="0" cy="0"/>
          <a:chOff x="0" y="0"/>
          <a:chExt cx="0" cy="0"/>
        </a:xfrm>
      </p:grpSpPr>
      <p:sp>
        <p:nvSpPr>
          <p:cNvPr id="138" name="Google Shape;138;p10"/>
          <p:cNvSpPr/>
          <p:nvPr/>
        </p:nvSpPr>
        <p:spPr>
          <a:xfrm>
            <a:off x="0" y="1640850"/>
            <a:ext cx="807600" cy="186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
          <p:cNvSpPr txBox="1"/>
          <p:nvPr>
            <p:ph type="title"/>
          </p:nvPr>
        </p:nvSpPr>
        <p:spPr>
          <a:xfrm>
            <a:off x="968500" y="1640775"/>
            <a:ext cx="2900100" cy="18618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Rubik Black"/>
              <a:buNone/>
              <a:defRPr b="0" sz="2000">
                <a:latin typeface="Rubik Black"/>
                <a:ea typeface="Rubik Black"/>
                <a:cs typeface="Rubik Black"/>
                <a:sym typeface="Rubik Black"/>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theme" Target="../theme/theme1.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Rubik"/>
              <a:buNone/>
              <a:defRPr b="1" sz="2800">
                <a:solidFill>
                  <a:schemeClr val="dk1"/>
                </a:solidFill>
                <a:latin typeface="Rubik"/>
                <a:ea typeface="Rubik"/>
                <a:cs typeface="Rubik"/>
                <a:sym typeface="Rubik"/>
              </a:defRPr>
            </a:lvl1pPr>
            <a:lvl2pPr lvl="1">
              <a:spcBef>
                <a:spcPts val="0"/>
              </a:spcBef>
              <a:spcAft>
                <a:spcPts val="0"/>
              </a:spcAft>
              <a:buClr>
                <a:schemeClr val="dk1"/>
              </a:buClr>
              <a:buSzPts val="2800"/>
              <a:buFont typeface="Rubik"/>
              <a:buNone/>
              <a:defRPr b="1" sz="2800">
                <a:solidFill>
                  <a:schemeClr val="dk1"/>
                </a:solidFill>
                <a:latin typeface="Rubik"/>
                <a:ea typeface="Rubik"/>
                <a:cs typeface="Rubik"/>
                <a:sym typeface="Rubik"/>
              </a:defRPr>
            </a:lvl2pPr>
            <a:lvl3pPr lvl="2">
              <a:spcBef>
                <a:spcPts val="0"/>
              </a:spcBef>
              <a:spcAft>
                <a:spcPts val="0"/>
              </a:spcAft>
              <a:buClr>
                <a:schemeClr val="dk1"/>
              </a:buClr>
              <a:buSzPts val="2800"/>
              <a:buFont typeface="Rubik"/>
              <a:buNone/>
              <a:defRPr b="1" sz="2800">
                <a:solidFill>
                  <a:schemeClr val="dk1"/>
                </a:solidFill>
                <a:latin typeface="Rubik"/>
                <a:ea typeface="Rubik"/>
                <a:cs typeface="Rubik"/>
                <a:sym typeface="Rubik"/>
              </a:defRPr>
            </a:lvl3pPr>
            <a:lvl4pPr lvl="3">
              <a:spcBef>
                <a:spcPts val="0"/>
              </a:spcBef>
              <a:spcAft>
                <a:spcPts val="0"/>
              </a:spcAft>
              <a:buClr>
                <a:schemeClr val="dk1"/>
              </a:buClr>
              <a:buSzPts val="2800"/>
              <a:buFont typeface="Rubik"/>
              <a:buNone/>
              <a:defRPr b="1" sz="2800">
                <a:solidFill>
                  <a:schemeClr val="dk1"/>
                </a:solidFill>
                <a:latin typeface="Rubik"/>
                <a:ea typeface="Rubik"/>
                <a:cs typeface="Rubik"/>
                <a:sym typeface="Rubik"/>
              </a:defRPr>
            </a:lvl4pPr>
            <a:lvl5pPr lvl="4">
              <a:spcBef>
                <a:spcPts val="0"/>
              </a:spcBef>
              <a:spcAft>
                <a:spcPts val="0"/>
              </a:spcAft>
              <a:buClr>
                <a:schemeClr val="dk1"/>
              </a:buClr>
              <a:buSzPts val="2800"/>
              <a:buFont typeface="Rubik"/>
              <a:buNone/>
              <a:defRPr b="1" sz="2800">
                <a:solidFill>
                  <a:schemeClr val="dk1"/>
                </a:solidFill>
                <a:latin typeface="Rubik"/>
                <a:ea typeface="Rubik"/>
                <a:cs typeface="Rubik"/>
                <a:sym typeface="Rubik"/>
              </a:defRPr>
            </a:lvl5pPr>
            <a:lvl6pPr lvl="5">
              <a:spcBef>
                <a:spcPts val="0"/>
              </a:spcBef>
              <a:spcAft>
                <a:spcPts val="0"/>
              </a:spcAft>
              <a:buClr>
                <a:schemeClr val="dk1"/>
              </a:buClr>
              <a:buSzPts val="2800"/>
              <a:buFont typeface="Rubik"/>
              <a:buNone/>
              <a:defRPr b="1" sz="2800">
                <a:solidFill>
                  <a:schemeClr val="dk1"/>
                </a:solidFill>
                <a:latin typeface="Rubik"/>
                <a:ea typeface="Rubik"/>
                <a:cs typeface="Rubik"/>
                <a:sym typeface="Rubik"/>
              </a:defRPr>
            </a:lvl6pPr>
            <a:lvl7pPr lvl="6">
              <a:spcBef>
                <a:spcPts val="0"/>
              </a:spcBef>
              <a:spcAft>
                <a:spcPts val="0"/>
              </a:spcAft>
              <a:buClr>
                <a:schemeClr val="dk1"/>
              </a:buClr>
              <a:buSzPts val="2800"/>
              <a:buFont typeface="Rubik"/>
              <a:buNone/>
              <a:defRPr b="1" sz="2800">
                <a:solidFill>
                  <a:schemeClr val="dk1"/>
                </a:solidFill>
                <a:latin typeface="Rubik"/>
                <a:ea typeface="Rubik"/>
                <a:cs typeface="Rubik"/>
                <a:sym typeface="Rubik"/>
              </a:defRPr>
            </a:lvl7pPr>
            <a:lvl8pPr lvl="7">
              <a:spcBef>
                <a:spcPts val="0"/>
              </a:spcBef>
              <a:spcAft>
                <a:spcPts val="0"/>
              </a:spcAft>
              <a:buClr>
                <a:schemeClr val="dk1"/>
              </a:buClr>
              <a:buSzPts val="2800"/>
              <a:buFont typeface="Rubik"/>
              <a:buNone/>
              <a:defRPr b="1" sz="2800">
                <a:solidFill>
                  <a:schemeClr val="dk1"/>
                </a:solidFill>
                <a:latin typeface="Rubik"/>
                <a:ea typeface="Rubik"/>
                <a:cs typeface="Rubik"/>
                <a:sym typeface="Rubik"/>
              </a:defRPr>
            </a:lvl8pPr>
            <a:lvl9pPr lvl="8">
              <a:spcBef>
                <a:spcPts val="0"/>
              </a:spcBef>
              <a:spcAft>
                <a:spcPts val="0"/>
              </a:spcAft>
              <a:buClr>
                <a:schemeClr val="dk1"/>
              </a:buClr>
              <a:buSzPts val="2800"/>
              <a:buFont typeface="Rubik"/>
              <a:buNone/>
              <a:defRPr b="1" sz="2800">
                <a:solidFill>
                  <a:schemeClr val="dk1"/>
                </a:solidFill>
                <a:latin typeface="Rubik"/>
                <a:ea typeface="Rubik"/>
                <a:cs typeface="Rubik"/>
                <a:sym typeface="Rubik"/>
              </a:defRPr>
            </a:lvl9pPr>
          </a:lstStyle>
          <a:p/>
        </p:txBody>
      </p:sp>
      <p:sp>
        <p:nvSpPr>
          <p:cNvPr id="7" name="Google Shape;7;p1"/>
          <p:cNvSpPr txBox="1"/>
          <p:nvPr>
            <p:ph idx="1" type="body"/>
          </p:nvPr>
        </p:nvSpPr>
        <p:spPr>
          <a:xfrm>
            <a:off x="720000" y="1247450"/>
            <a:ext cx="8520600" cy="3416400"/>
          </a:xfrm>
          <a:prstGeom prst="rect">
            <a:avLst/>
          </a:prstGeom>
          <a:noFill/>
          <a:ln>
            <a:noFill/>
          </a:ln>
        </p:spPr>
        <p:txBody>
          <a:bodyPr anchorCtr="0" anchor="t" bIns="91425" lIns="91425" spcFirstLastPara="1" rIns="91425" wrap="square" tIns="91425">
            <a:noAutofit/>
          </a:bodyPr>
          <a:lstStyle>
            <a:lvl1pPr indent="-330200" lvl="0" marL="457200">
              <a:lnSpc>
                <a:spcPct val="115000"/>
              </a:lnSpc>
              <a:spcBef>
                <a:spcPts val="0"/>
              </a:spcBef>
              <a:spcAft>
                <a:spcPts val="0"/>
              </a:spcAft>
              <a:buClr>
                <a:schemeClr val="dk1"/>
              </a:buClr>
              <a:buSzPts val="1600"/>
              <a:buFont typeface="Overpass"/>
              <a:buChar char="●"/>
              <a:defRPr sz="1600">
                <a:solidFill>
                  <a:schemeClr val="dk1"/>
                </a:solidFill>
                <a:latin typeface="Overpass"/>
                <a:ea typeface="Overpass"/>
                <a:cs typeface="Overpass"/>
                <a:sym typeface="Overpass"/>
              </a:defRPr>
            </a:lvl1pPr>
            <a:lvl2pPr indent="-317500" lvl="1" marL="9144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2pPr>
            <a:lvl3pPr indent="-317500" lvl="2" marL="13716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3pPr>
            <a:lvl4pPr indent="-317500" lvl="3" marL="18288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4pPr>
            <a:lvl5pPr indent="-317500" lvl="4" marL="22860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5pPr>
            <a:lvl6pPr indent="-317500" lvl="5" marL="27432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6pPr>
            <a:lvl7pPr indent="-317500" lvl="6" marL="32004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7pPr>
            <a:lvl8pPr indent="-317500" lvl="7" marL="36576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8pPr>
            <a:lvl9pPr indent="-317500" lvl="8" marL="4114800">
              <a:lnSpc>
                <a:spcPct val="115000"/>
              </a:lnSpc>
              <a:spcBef>
                <a:spcPts val="1600"/>
              </a:spcBef>
              <a:spcAft>
                <a:spcPts val="1600"/>
              </a:spcAft>
              <a:buClr>
                <a:schemeClr val="dk1"/>
              </a:buClr>
              <a:buSzPts val="1400"/>
              <a:buFont typeface="Overpass"/>
              <a:buChar char="■"/>
              <a:defRPr>
                <a:solidFill>
                  <a:schemeClr val="dk1"/>
                </a:solidFill>
                <a:latin typeface="Overpass"/>
                <a:ea typeface="Overpass"/>
                <a:cs typeface="Overpass"/>
                <a:sym typeface="Overpas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Lst>
  <mc:AlternateContent>
    <mc:Choice Requires="p14">
      <p:transition spd="med" p14:dur="600">
        <p:fade/>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5.png"/><Relationship Id="rId7"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archive-beta.ics.uci.edu/dataset/390/stock+portfolio+performanc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56"/>
          <p:cNvSpPr txBox="1"/>
          <p:nvPr>
            <p:ph type="ctrTitle"/>
          </p:nvPr>
        </p:nvSpPr>
        <p:spPr>
          <a:xfrm>
            <a:off x="616500" y="2655200"/>
            <a:ext cx="4645500" cy="13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Stock portfolio performance</a:t>
            </a:r>
            <a:endParaRPr/>
          </a:p>
        </p:txBody>
      </p:sp>
      <p:grpSp>
        <p:nvGrpSpPr>
          <p:cNvPr id="948" name="Google Shape;948;p56"/>
          <p:cNvGrpSpPr/>
          <p:nvPr/>
        </p:nvGrpSpPr>
        <p:grpSpPr>
          <a:xfrm>
            <a:off x="4203662" y="1039088"/>
            <a:ext cx="5110440" cy="3565413"/>
            <a:chOff x="1190200" y="1058700"/>
            <a:chExt cx="5212075" cy="3635950"/>
          </a:xfrm>
        </p:grpSpPr>
        <p:sp>
          <p:nvSpPr>
            <p:cNvPr id="949" name="Google Shape;949;p56"/>
            <p:cNvSpPr/>
            <p:nvPr/>
          </p:nvSpPr>
          <p:spPr>
            <a:xfrm>
              <a:off x="1190200" y="4224300"/>
              <a:ext cx="5212075" cy="2525"/>
            </a:xfrm>
            <a:custGeom>
              <a:rect b="b" l="l" r="r" t="t"/>
              <a:pathLst>
                <a:path extrusionOk="0" h="101" w="208483">
                  <a:moveTo>
                    <a:pt x="0" y="0"/>
                  </a:moveTo>
                  <a:lnTo>
                    <a:pt x="0" y="101"/>
                  </a:lnTo>
                  <a:lnTo>
                    <a:pt x="208482" y="101"/>
                  </a:lnTo>
                  <a:lnTo>
                    <a:pt x="20848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56"/>
            <p:cNvSpPr/>
            <p:nvPr/>
          </p:nvSpPr>
          <p:spPr>
            <a:xfrm>
              <a:off x="4552600" y="4420275"/>
              <a:ext cx="90075" cy="2525"/>
            </a:xfrm>
            <a:custGeom>
              <a:rect b="b" l="l" r="r" t="t"/>
              <a:pathLst>
                <a:path extrusionOk="0" h="101" w="3603">
                  <a:moveTo>
                    <a:pt x="0" y="0"/>
                  </a:moveTo>
                  <a:lnTo>
                    <a:pt x="0" y="100"/>
                  </a:lnTo>
                  <a:lnTo>
                    <a:pt x="3603" y="100"/>
                  </a:lnTo>
                  <a:lnTo>
                    <a:pt x="360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56"/>
            <p:cNvSpPr/>
            <p:nvPr/>
          </p:nvSpPr>
          <p:spPr>
            <a:xfrm>
              <a:off x="2753800" y="4291025"/>
              <a:ext cx="241875" cy="2525"/>
            </a:xfrm>
            <a:custGeom>
              <a:rect b="b" l="l" r="r" t="t"/>
              <a:pathLst>
                <a:path extrusionOk="0" h="101" w="9675">
                  <a:moveTo>
                    <a:pt x="1" y="0"/>
                  </a:moveTo>
                  <a:lnTo>
                    <a:pt x="1" y="100"/>
                  </a:lnTo>
                  <a:lnTo>
                    <a:pt x="9674" y="100"/>
                  </a:lnTo>
                  <a:lnTo>
                    <a:pt x="967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56"/>
            <p:cNvSpPr/>
            <p:nvPr/>
          </p:nvSpPr>
          <p:spPr>
            <a:xfrm>
              <a:off x="5381525" y="4346875"/>
              <a:ext cx="591275" cy="2550"/>
            </a:xfrm>
            <a:custGeom>
              <a:rect b="b" l="l" r="r" t="t"/>
              <a:pathLst>
                <a:path extrusionOk="0" h="102" w="23651">
                  <a:moveTo>
                    <a:pt x="0" y="1"/>
                  </a:moveTo>
                  <a:lnTo>
                    <a:pt x="0" y="101"/>
                  </a:lnTo>
                  <a:lnTo>
                    <a:pt x="23650" y="101"/>
                  </a:lnTo>
                  <a:lnTo>
                    <a:pt x="2365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56"/>
            <p:cNvSpPr/>
            <p:nvPr/>
          </p:nvSpPr>
          <p:spPr>
            <a:xfrm>
              <a:off x="1635500" y="4346875"/>
              <a:ext cx="590450" cy="2550"/>
            </a:xfrm>
            <a:custGeom>
              <a:rect b="b" l="l" r="r" t="t"/>
              <a:pathLst>
                <a:path extrusionOk="0" h="102" w="23618">
                  <a:moveTo>
                    <a:pt x="1" y="1"/>
                  </a:moveTo>
                  <a:lnTo>
                    <a:pt x="1" y="101"/>
                  </a:lnTo>
                  <a:lnTo>
                    <a:pt x="23618" y="101"/>
                  </a:lnTo>
                  <a:lnTo>
                    <a:pt x="2361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56"/>
            <p:cNvSpPr/>
            <p:nvPr/>
          </p:nvSpPr>
          <p:spPr>
            <a:xfrm>
              <a:off x="2371025" y="1198800"/>
              <a:ext cx="2767850" cy="1503600"/>
            </a:xfrm>
            <a:custGeom>
              <a:rect b="b" l="l" r="r" t="t"/>
              <a:pathLst>
                <a:path extrusionOk="0" h="60144" w="110714">
                  <a:moveTo>
                    <a:pt x="1" y="1"/>
                  </a:moveTo>
                  <a:lnTo>
                    <a:pt x="1" y="60144"/>
                  </a:lnTo>
                  <a:lnTo>
                    <a:pt x="110713" y="60144"/>
                  </a:lnTo>
                  <a:lnTo>
                    <a:pt x="1107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56"/>
            <p:cNvSpPr/>
            <p:nvPr/>
          </p:nvSpPr>
          <p:spPr>
            <a:xfrm>
              <a:off x="2340175" y="1198800"/>
              <a:ext cx="2767000" cy="1503600"/>
            </a:xfrm>
            <a:custGeom>
              <a:rect b="b" l="l" r="r" t="t"/>
              <a:pathLst>
                <a:path extrusionOk="0" h="60144" w="110680">
                  <a:moveTo>
                    <a:pt x="1" y="1"/>
                  </a:moveTo>
                  <a:lnTo>
                    <a:pt x="1" y="60144"/>
                  </a:lnTo>
                  <a:lnTo>
                    <a:pt x="110680" y="60144"/>
                  </a:lnTo>
                  <a:lnTo>
                    <a:pt x="11068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56"/>
            <p:cNvSpPr/>
            <p:nvPr/>
          </p:nvSpPr>
          <p:spPr>
            <a:xfrm>
              <a:off x="2396050" y="1262175"/>
              <a:ext cx="2655250" cy="1376850"/>
            </a:xfrm>
            <a:custGeom>
              <a:rect b="b" l="l" r="r" t="t"/>
              <a:pathLst>
                <a:path extrusionOk="0" h="55074" w="106210">
                  <a:moveTo>
                    <a:pt x="0" y="1"/>
                  </a:moveTo>
                  <a:lnTo>
                    <a:pt x="0" y="55073"/>
                  </a:lnTo>
                  <a:lnTo>
                    <a:pt x="106210" y="55073"/>
                  </a:lnTo>
                  <a:lnTo>
                    <a:pt x="10621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56"/>
            <p:cNvSpPr/>
            <p:nvPr/>
          </p:nvSpPr>
          <p:spPr>
            <a:xfrm>
              <a:off x="2396050" y="1262175"/>
              <a:ext cx="24200" cy="1376850"/>
            </a:xfrm>
            <a:custGeom>
              <a:rect b="b" l="l" r="r" t="t"/>
              <a:pathLst>
                <a:path extrusionOk="0" h="55074" w="968">
                  <a:moveTo>
                    <a:pt x="0" y="1"/>
                  </a:moveTo>
                  <a:lnTo>
                    <a:pt x="0" y="55073"/>
                  </a:lnTo>
                  <a:lnTo>
                    <a:pt x="968" y="55073"/>
                  </a:lnTo>
                  <a:lnTo>
                    <a:pt x="9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6"/>
            <p:cNvSpPr/>
            <p:nvPr/>
          </p:nvSpPr>
          <p:spPr>
            <a:xfrm>
              <a:off x="2362700" y="2312100"/>
              <a:ext cx="2721950" cy="85075"/>
            </a:xfrm>
            <a:custGeom>
              <a:rect b="b" l="l" r="r" t="t"/>
              <a:pathLst>
                <a:path extrusionOk="0" h="3403" w="108878">
                  <a:moveTo>
                    <a:pt x="0" y="0"/>
                  </a:moveTo>
                  <a:lnTo>
                    <a:pt x="0" y="3403"/>
                  </a:lnTo>
                  <a:lnTo>
                    <a:pt x="108878" y="3403"/>
                  </a:lnTo>
                  <a:lnTo>
                    <a:pt x="10887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56"/>
            <p:cNvSpPr/>
            <p:nvPr/>
          </p:nvSpPr>
          <p:spPr>
            <a:xfrm>
              <a:off x="2362700" y="1589925"/>
              <a:ext cx="2721950" cy="85075"/>
            </a:xfrm>
            <a:custGeom>
              <a:rect b="b" l="l" r="r" t="t"/>
              <a:pathLst>
                <a:path extrusionOk="0" h="3403" w="108878">
                  <a:moveTo>
                    <a:pt x="0" y="0"/>
                  </a:moveTo>
                  <a:lnTo>
                    <a:pt x="0" y="3402"/>
                  </a:lnTo>
                  <a:lnTo>
                    <a:pt x="108878" y="3402"/>
                  </a:lnTo>
                  <a:lnTo>
                    <a:pt x="10887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56"/>
            <p:cNvSpPr/>
            <p:nvPr/>
          </p:nvSpPr>
          <p:spPr>
            <a:xfrm>
              <a:off x="2225925" y="1058700"/>
              <a:ext cx="101775" cy="87200"/>
            </a:xfrm>
            <a:custGeom>
              <a:rect b="b" l="l" r="r" t="t"/>
              <a:pathLst>
                <a:path extrusionOk="0" h="3488" w="4071">
                  <a:moveTo>
                    <a:pt x="1735" y="0"/>
                  </a:moveTo>
                  <a:cubicBezTo>
                    <a:pt x="801" y="0"/>
                    <a:pt x="1" y="801"/>
                    <a:pt x="1" y="1735"/>
                  </a:cubicBezTo>
                  <a:cubicBezTo>
                    <a:pt x="1" y="2794"/>
                    <a:pt x="867" y="3487"/>
                    <a:pt x="1759" y="3487"/>
                  </a:cubicBezTo>
                  <a:cubicBezTo>
                    <a:pt x="2188" y="3487"/>
                    <a:pt x="2623" y="3327"/>
                    <a:pt x="2969" y="2969"/>
                  </a:cubicBezTo>
                  <a:cubicBezTo>
                    <a:pt x="4070" y="1869"/>
                    <a:pt x="3303" y="0"/>
                    <a:pt x="17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56"/>
            <p:cNvSpPr/>
            <p:nvPr/>
          </p:nvSpPr>
          <p:spPr>
            <a:xfrm>
              <a:off x="2397725" y="1102075"/>
              <a:ext cx="24200" cy="49225"/>
            </a:xfrm>
            <a:custGeom>
              <a:rect b="b" l="l" r="r" t="t"/>
              <a:pathLst>
                <a:path extrusionOk="0" h="1969" w="968">
                  <a:moveTo>
                    <a:pt x="501" y="0"/>
                  </a:moveTo>
                  <a:cubicBezTo>
                    <a:pt x="234" y="0"/>
                    <a:pt x="0" y="200"/>
                    <a:pt x="0" y="467"/>
                  </a:cubicBezTo>
                  <a:lnTo>
                    <a:pt x="0" y="1468"/>
                  </a:lnTo>
                  <a:cubicBezTo>
                    <a:pt x="0" y="1735"/>
                    <a:pt x="200" y="1968"/>
                    <a:pt x="501" y="1968"/>
                  </a:cubicBezTo>
                  <a:cubicBezTo>
                    <a:pt x="734" y="1968"/>
                    <a:pt x="968" y="1735"/>
                    <a:pt x="968" y="1501"/>
                  </a:cubicBezTo>
                  <a:lnTo>
                    <a:pt x="968" y="467"/>
                  </a:lnTo>
                  <a:cubicBezTo>
                    <a:pt x="934" y="200"/>
                    <a:pt x="734" y="0"/>
                    <a:pt x="50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56"/>
            <p:cNvSpPr/>
            <p:nvPr/>
          </p:nvSpPr>
          <p:spPr>
            <a:xfrm>
              <a:off x="2280975" y="1102075"/>
              <a:ext cx="2803675" cy="316075"/>
            </a:xfrm>
            <a:custGeom>
              <a:rect b="b" l="l" r="r" t="t"/>
              <a:pathLst>
                <a:path extrusionOk="0" h="12643" w="112147">
                  <a:moveTo>
                    <a:pt x="0" y="0"/>
                  </a:moveTo>
                  <a:lnTo>
                    <a:pt x="0" y="12642"/>
                  </a:lnTo>
                  <a:lnTo>
                    <a:pt x="112147" y="12642"/>
                  </a:lnTo>
                  <a:lnTo>
                    <a:pt x="11214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56"/>
            <p:cNvSpPr/>
            <p:nvPr/>
          </p:nvSpPr>
          <p:spPr>
            <a:xfrm>
              <a:off x="4944525" y="1058700"/>
              <a:ext cx="86775" cy="87600"/>
            </a:xfrm>
            <a:custGeom>
              <a:rect b="b" l="l" r="r" t="t"/>
              <a:pathLst>
                <a:path extrusionOk="0" h="3504" w="3471">
                  <a:moveTo>
                    <a:pt x="1735" y="0"/>
                  </a:moveTo>
                  <a:cubicBezTo>
                    <a:pt x="768" y="0"/>
                    <a:pt x="1" y="801"/>
                    <a:pt x="1" y="1735"/>
                  </a:cubicBezTo>
                  <a:cubicBezTo>
                    <a:pt x="1" y="2702"/>
                    <a:pt x="768" y="3503"/>
                    <a:pt x="1735" y="3503"/>
                  </a:cubicBezTo>
                  <a:cubicBezTo>
                    <a:pt x="2669" y="3503"/>
                    <a:pt x="3470" y="2702"/>
                    <a:pt x="3470" y="1735"/>
                  </a:cubicBezTo>
                  <a:cubicBezTo>
                    <a:pt x="3470" y="801"/>
                    <a:pt x="2669" y="0"/>
                    <a:pt x="17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56"/>
            <p:cNvSpPr/>
            <p:nvPr/>
          </p:nvSpPr>
          <p:spPr>
            <a:xfrm>
              <a:off x="1909032" y="3475421"/>
              <a:ext cx="2063573" cy="748900"/>
            </a:xfrm>
            <a:custGeom>
              <a:rect b="b" l="l" r="r" t="t"/>
              <a:pathLst>
                <a:path extrusionOk="0" h="29956" w="61779">
                  <a:moveTo>
                    <a:pt x="1" y="1"/>
                  </a:moveTo>
                  <a:lnTo>
                    <a:pt x="1" y="29955"/>
                  </a:lnTo>
                  <a:lnTo>
                    <a:pt x="61778" y="29955"/>
                  </a:lnTo>
                  <a:lnTo>
                    <a:pt x="6177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6"/>
            <p:cNvSpPr/>
            <p:nvPr/>
          </p:nvSpPr>
          <p:spPr>
            <a:xfrm>
              <a:off x="2487775" y="3726450"/>
              <a:ext cx="326925" cy="331925"/>
            </a:xfrm>
            <a:custGeom>
              <a:rect b="b" l="l" r="r" t="t"/>
              <a:pathLst>
                <a:path extrusionOk="0" h="13277" w="13077">
                  <a:moveTo>
                    <a:pt x="1" y="0"/>
                  </a:moveTo>
                  <a:lnTo>
                    <a:pt x="1" y="13276"/>
                  </a:lnTo>
                  <a:lnTo>
                    <a:pt x="13077" y="13276"/>
                  </a:lnTo>
                  <a:lnTo>
                    <a:pt x="1307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56"/>
            <p:cNvSpPr/>
            <p:nvPr/>
          </p:nvSpPr>
          <p:spPr>
            <a:xfrm>
              <a:off x="1904025" y="3555475"/>
              <a:ext cx="2068175" cy="42575"/>
            </a:xfrm>
            <a:custGeom>
              <a:rect b="b" l="l" r="r" t="t"/>
              <a:pathLst>
                <a:path extrusionOk="0" h="1703" w="82727">
                  <a:moveTo>
                    <a:pt x="1" y="1"/>
                  </a:moveTo>
                  <a:lnTo>
                    <a:pt x="1" y="1702"/>
                  </a:lnTo>
                  <a:lnTo>
                    <a:pt x="82726" y="1702"/>
                  </a:lnTo>
                  <a:lnTo>
                    <a:pt x="827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56"/>
            <p:cNvSpPr/>
            <p:nvPr/>
          </p:nvSpPr>
          <p:spPr>
            <a:xfrm>
              <a:off x="3453475" y="3449575"/>
              <a:ext cx="547900" cy="123450"/>
            </a:xfrm>
            <a:custGeom>
              <a:rect b="b" l="l" r="r" t="t"/>
              <a:pathLst>
                <a:path extrusionOk="0" h="4938" w="21916">
                  <a:moveTo>
                    <a:pt x="0" y="1"/>
                  </a:moveTo>
                  <a:lnTo>
                    <a:pt x="0" y="4937"/>
                  </a:lnTo>
                  <a:lnTo>
                    <a:pt x="21916" y="4937"/>
                  </a:lnTo>
                  <a:lnTo>
                    <a:pt x="2191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56"/>
            <p:cNvSpPr/>
            <p:nvPr/>
          </p:nvSpPr>
          <p:spPr>
            <a:xfrm>
              <a:off x="1880675" y="3449575"/>
              <a:ext cx="1572825" cy="123450"/>
            </a:xfrm>
            <a:custGeom>
              <a:rect b="b" l="l" r="r" t="t"/>
              <a:pathLst>
                <a:path extrusionOk="0" h="4938" w="62913">
                  <a:moveTo>
                    <a:pt x="1" y="1"/>
                  </a:moveTo>
                  <a:lnTo>
                    <a:pt x="1" y="4937"/>
                  </a:lnTo>
                  <a:lnTo>
                    <a:pt x="62912" y="4937"/>
                  </a:lnTo>
                  <a:lnTo>
                    <a:pt x="629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56"/>
            <p:cNvSpPr/>
            <p:nvPr/>
          </p:nvSpPr>
          <p:spPr>
            <a:xfrm>
              <a:off x="2325175" y="3239425"/>
              <a:ext cx="778075" cy="210175"/>
            </a:xfrm>
            <a:custGeom>
              <a:rect b="b" l="l" r="r" t="t"/>
              <a:pathLst>
                <a:path extrusionOk="0" h="8407" w="31123">
                  <a:moveTo>
                    <a:pt x="0" y="1"/>
                  </a:moveTo>
                  <a:cubicBezTo>
                    <a:pt x="0" y="1"/>
                    <a:pt x="400" y="8407"/>
                    <a:pt x="15545" y="8407"/>
                  </a:cubicBezTo>
                  <a:cubicBezTo>
                    <a:pt x="30722" y="8407"/>
                    <a:pt x="31122" y="1"/>
                    <a:pt x="31122"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56"/>
            <p:cNvSpPr/>
            <p:nvPr/>
          </p:nvSpPr>
          <p:spPr>
            <a:xfrm>
              <a:off x="2325175" y="3100150"/>
              <a:ext cx="778075" cy="210175"/>
            </a:xfrm>
            <a:custGeom>
              <a:rect b="b" l="l" r="r" t="t"/>
              <a:pathLst>
                <a:path extrusionOk="0" h="8407" w="31123">
                  <a:moveTo>
                    <a:pt x="0" y="1"/>
                  </a:moveTo>
                  <a:cubicBezTo>
                    <a:pt x="0" y="1"/>
                    <a:pt x="400" y="8407"/>
                    <a:pt x="15545" y="8407"/>
                  </a:cubicBezTo>
                  <a:cubicBezTo>
                    <a:pt x="30722" y="8407"/>
                    <a:pt x="31122" y="1"/>
                    <a:pt x="31122"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56"/>
            <p:cNvSpPr/>
            <p:nvPr/>
          </p:nvSpPr>
          <p:spPr>
            <a:xfrm>
              <a:off x="1774775" y="4458625"/>
              <a:ext cx="4042900" cy="236025"/>
            </a:xfrm>
            <a:custGeom>
              <a:rect b="b" l="l" r="r" t="t"/>
              <a:pathLst>
                <a:path extrusionOk="0" h="9441" w="161716">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56"/>
            <p:cNvSpPr/>
            <p:nvPr/>
          </p:nvSpPr>
          <p:spPr>
            <a:xfrm>
              <a:off x="2160875" y="4350225"/>
              <a:ext cx="1024100" cy="192650"/>
            </a:xfrm>
            <a:custGeom>
              <a:rect b="b" l="l" r="r" t="t"/>
              <a:pathLst>
                <a:path extrusionOk="0" h="7706" w="40964">
                  <a:moveTo>
                    <a:pt x="1" y="0"/>
                  </a:moveTo>
                  <a:lnTo>
                    <a:pt x="1" y="7706"/>
                  </a:lnTo>
                  <a:lnTo>
                    <a:pt x="40963" y="7706"/>
                  </a:lnTo>
                  <a:lnTo>
                    <a:pt x="4096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56"/>
            <p:cNvSpPr/>
            <p:nvPr/>
          </p:nvSpPr>
          <p:spPr>
            <a:xfrm>
              <a:off x="2160875" y="4350225"/>
              <a:ext cx="1024100" cy="21700"/>
            </a:xfrm>
            <a:custGeom>
              <a:rect b="b" l="l" r="r" t="t"/>
              <a:pathLst>
                <a:path extrusionOk="0" h="868" w="40964">
                  <a:moveTo>
                    <a:pt x="1" y="0"/>
                  </a:moveTo>
                  <a:lnTo>
                    <a:pt x="1" y="868"/>
                  </a:lnTo>
                  <a:lnTo>
                    <a:pt x="40963" y="868"/>
                  </a:lnTo>
                  <a:lnTo>
                    <a:pt x="409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56"/>
            <p:cNvSpPr/>
            <p:nvPr/>
          </p:nvSpPr>
          <p:spPr>
            <a:xfrm>
              <a:off x="2235925" y="4350225"/>
              <a:ext cx="40900" cy="192650"/>
            </a:xfrm>
            <a:custGeom>
              <a:rect b="b" l="l" r="r" t="t"/>
              <a:pathLst>
                <a:path extrusionOk="0" h="7706" w="1636">
                  <a:moveTo>
                    <a:pt x="1" y="0"/>
                  </a:moveTo>
                  <a:lnTo>
                    <a:pt x="1" y="7706"/>
                  </a:lnTo>
                  <a:lnTo>
                    <a:pt x="1635" y="7706"/>
                  </a:lnTo>
                  <a:lnTo>
                    <a:pt x="16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56"/>
            <p:cNvSpPr/>
            <p:nvPr/>
          </p:nvSpPr>
          <p:spPr>
            <a:xfrm>
              <a:off x="2328500" y="4350225"/>
              <a:ext cx="40900" cy="192650"/>
            </a:xfrm>
            <a:custGeom>
              <a:rect b="b" l="l" r="r" t="t"/>
              <a:pathLst>
                <a:path extrusionOk="0" h="7706" w="1636">
                  <a:moveTo>
                    <a:pt x="1" y="0"/>
                  </a:moveTo>
                  <a:lnTo>
                    <a:pt x="1" y="7706"/>
                  </a:lnTo>
                  <a:lnTo>
                    <a:pt x="1635" y="7706"/>
                  </a:lnTo>
                  <a:lnTo>
                    <a:pt x="16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56"/>
            <p:cNvSpPr/>
            <p:nvPr/>
          </p:nvSpPr>
          <p:spPr>
            <a:xfrm>
              <a:off x="2421075" y="4350225"/>
              <a:ext cx="40875" cy="192650"/>
            </a:xfrm>
            <a:custGeom>
              <a:rect b="b" l="l" r="r" t="t"/>
              <a:pathLst>
                <a:path extrusionOk="0" h="7706" w="1635">
                  <a:moveTo>
                    <a:pt x="0" y="0"/>
                  </a:moveTo>
                  <a:lnTo>
                    <a:pt x="0" y="7706"/>
                  </a:lnTo>
                  <a:lnTo>
                    <a:pt x="1635" y="7706"/>
                  </a:lnTo>
                  <a:lnTo>
                    <a:pt x="16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56"/>
            <p:cNvSpPr/>
            <p:nvPr/>
          </p:nvSpPr>
          <p:spPr>
            <a:xfrm>
              <a:off x="2513625" y="4350225"/>
              <a:ext cx="40900" cy="192650"/>
            </a:xfrm>
            <a:custGeom>
              <a:rect b="b" l="l" r="r" t="t"/>
              <a:pathLst>
                <a:path extrusionOk="0" h="7706" w="1636">
                  <a:moveTo>
                    <a:pt x="1" y="0"/>
                  </a:moveTo>
                  <a:lnTo>
                    <a:pt x="1" y="7706"/>
                  </a:lnTo>
                  <a:lnTo>
                    <a:pt x="1635" y="7706"/>
                  </a:lnTo>
                  <a:lnTo>
                    <a:pt x="16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56"/>
            <p:cNvSpPr/>
            <p:nvPr/>
          </p:nvSpPr>
          <p:spPr>
            <a:xfrm>
              <a:off x="2606200" y="4350225"/>
              <a:ext cx="40875" cy="192650"/>
            </a:xfrm>
            <a:custGeom>
              <a:rect b="b" l="l" r="r" t="t"/>
              <a:pathLst>
                <a:path extrusionOk="0" h="7706" w="1635">
                  <a:moveTo>
                    <a:pt x="0" y="0"/>
                  </a:moveTo>
                  <a:lnTo>
                    <a:pt x="0" y="7706"/>
                  </a:lnTo>
                  <a:lnTo>
                    <a:pt x="1635" y="7706"/>
                  </a:lnTo>
                  <a:lnTo>
                    <a:pt x="1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6"/>
            <p:cNvSpPr/>
            <p:nvPr/>
          </p:nvSpPr>
          <p:spPr>
            <a:xfrm>
              <a:off x="2698775" y="4350225"/>
              <a:ext cx="40875" cy="192650"/>
            </a:xfrm>
            <a:custGeom>
              <a:rect b="b" l="l" r="r" t="t"/>
              <a:pathLst>
                <a:path extrusionOk="0" h="7706" w="1635">
                  <a:moveTo>
                    <a:pt x="0" y="0"/>
                  </a:moveTo>
                  <a:lnTo>
                    <a:pt x="0" y="7706"/>
                  </a:lnTo>
                  <a:lnTo>
                    <a:pt x="1635" y="7706"/>
                  </a:lnTo>
                  <a:lnTo>
                    <a:pt x="1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56"/>
            <p:cNvSpPr/>
            <p:nvPr/>
          </p:nvSpPr>
          <p:spPr>
            <a:xfrm>
              <a:off x="2791325" y="4350225"/>
              <a:ext cx="40900" cy="192650"/>
            </a:xfrm>
            <a:custGeom>
              <a:rect b="b" l="l" r="r" t="t"/>
              <a:pathLst>
                <a:path extrusionOk="0" h="7706" w="1636">
                  <a:moveTo>
                    <a:pt x="1" y="0"/>
                  </a:moveTo>
                  <a:lnTo>
                    <a:pt x="1" y="7706"/>
                  </a:lnTo>
                  <a:lnTo>
                    <a:pt x="1635" y="7706"/>
                  </a:lnTo>
                  <a:lnTo>
                    <a:pt x="1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56"/>
            <p:cNvSpPr/>
            <p:nvPr/>
          </p:nvSpPr>
          <p:spPr>
            <a:xfrm>
              <a:off x="2884725" y="4350225"/>
              <a:ext cx="40050" cy="192650"/>
            </a:xfrm>
            <a:custGeom>
              <a:rect b="b" l="l" r="r" t="t"/>
              <a:pathLst>
                <a:path extrusionOk="0" h="7706" w="1602">
                  <a:moveTo>
                    <a:pt x="1" y="0"/>
                  </a:moveTo>
                  <a:lnTo>
                    <a:pt x="1" y="7706"/>
                  </a:lnTo>
                  <a:lnTo>
                    <a:pt x="1602" y="7706"/>
                  </a:lnTo>
                  <a:lnTo>
                    <a:pt x="16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56"/>
            <p:cNvSpPr/>
            <p:nvPr/>
          </p:nvSpPr>
          <p:spPr>
            <a:xfrm>
              <a:off x="2977300" y="4350225"/>
              <a:ext cx="40050" cy="192650"/>
            </a:xfrm>
            <a:custGeom>
              <a:rect b="b" l="l" r="r" t="t"/>
              <a:pathLst>
                <a:path extrusionOk="0" h="7706" w="1602">
                  <a:moveTo>
                    <a:pt x="0" y="0"/>
                  </a:moveTo>
                  <a:lnTo>
                    <a:pt x="0" y="7706"/>
                  </a:lnTo>
                  <a:lnTo>
                    <a:pt x="1602" y="7706"/>
                  </a:lnTo>
                  <a:lnTo>
                    <a:pt x="16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56"/>
            <p:cNvSpPr/>
            <p:nvPr/>
          </p:nvSpPr>
          <p:spPr>
            <a:xfrm>
              <a:off x="3069875" y="4350225"/>
              <a:ext cx="40050" cy="192650"/>
            </a:xfrm>
            <a:custGeom>
              <a:rect b="b" l="l" r="r" t="t"/>
              <a:pathLst>
                <a:path extrusionOk="0" h="7706" w="1602">
                  <a:moveTo>
                    <a:pt x="0" y="0"/>
                  </a:moveTo>
                  <a:lnTo>
                    <a:pt x="0" y="7706"/>
                  </a:lnTo>
                  <a:lnTo>
                    <a:pt x="1601" y="7706"/>
                  </a:lnTo>
                  <a:lnTo>
                    <a:pt x="16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56"/>
            <p:cNvSpPr/>
            <p:nvPr/>
          </p:nvSpPr>
          <p:spPr>
            <a:xfrm>
              <a:off x="2120025" y="4157575"/>
              <a:ext cx="1023250" cy="192675"/>
            </a:xfrm>
            <a:custGeom>
              <a:rect b="b" l="l" r="r" t="t"/>
              <a:pathLst>
                <a:path extrusionOk="0" h="7707" w="40930">
                  <a:moveTo>
                    <a:pt x="0" y="1"/>
                  </a:moveTo>
                  <a:lnTo>
                    <a:pt x="0" y="7706"/>
                  </a:lnTo>
                  <a:lnTo>
                    <a:pt x="40929" y="7706"/>
                  </a:lnTo>
                  <a:lnTo>
                    <a:pt x="409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6"/>
            <p:cNvSpPr/>
            <p:nvPr/>
          </p:nvSpPr>
          <p:spPr>
            <a:xfrm>
              <a:off x="2120025" y="4157575"/>
              <a:ext cx="1023250" cy="21725"/>
            </a:xfrm>
            <a:custGeom>
              <a:rect b="b" l="l" r="r" t="t"/>
              <a:pathLst>
                <a:path extrusionOk="0" h="869" w="40930">
                  <a:moveTo>
                    <a:pt x="0" y="1"/>
                  </a:moveTo>
                  <a:lnTo>
                    <a:pt x="0" y="868"/>
                  </a:lnTo>
                  <a:lnTo>
                    <a:pt x="40929" y="868"/>
                  </a:lnTo>
                  <a:lnTo>
                    <a:pt x="409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56"/>
            <p:cNvSpPr/>
            <p:nvPr/>
          </p:nvSpPr>
          <p:spPr>
            <a:xfrm>
              <a:off x="2194250" y="4157575"/>
              <a:ext cx="40875" cy="192675"/>
            </a:xfrm>
            <a:custGeom>
              <a:rect b="b" l="l" r="r" t="t"/>
              <a:pathLst>
                <a:path extrusionOk="0" h="7707" w="1635">
                  <a:moveTo>
                    <a:pt x="0" y="1"/>
                  </a:moveTo>
                  <a:lnTo>
                    <a:pt x="0" y="7706"/>
                  </a:lnTo>
                  <a:lnTo>
                    <a:pt x="1635" y="7706"/>
                  </a:lnTo>
                  <a:lnTo>
                    <a:pt x="16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56"/>
            <p:cNvSpPr/>
            <p:nvPr/>
          </p:nvSpPr>
          <p:spPr>
            <a:xfrm>
              <a:off x="2286800" y="4157575"/>
              <a:ext cx="40900" cy="192675"/>
            </a:xfrm>
            <a:custGeom>
              <a:rect b="b" l="l" r="r" t="t"/>
              <a:pathLst>
                <a:path extrusionOk="0" h="7707" w="1636">
                  <a:moveTo>
                    <a:pt x="1" y="1"/>
                  </a:moveTo>
                  <a:lnTo>
                    <a:pt x="1" y="7706"/>
                  </a:lnTo>
                  <a:lnTo>
                    <a:pt x="1635" y="7706"/>
                  </a:lnTo>
                  <a:lnTo>
                    <a:pt x="16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56"/>
            <p:cNvSpPr/>
            <p:nvPr/>
          </p:nvSpPr>
          <p:spPr>
            <a:xfrm>
              <a:off x="2379375" y="4157575"/>
              <a:ext cx="40875" cy="192675"/>
            </a:xfrm>
            <a:custGeom>
              <a:rect b="b" l="l" r="r" t="t"/>
              <a:pathLst>
                <a:path extrusionOk="0" h="7707" w="1635">
                  <a:moveTo>
                    <a:pt x="0" y="1"/>
                  </a:moveTo>
                  <a:lnTo>
                    <a:pt x="0" y="7706"/>
                  </a:lnTo>
                  <a:lnTo>
                    <a:pt x="1635" y="7706"/>
                  </a:lnTo>
                  <a:lnTo>
                    <a:pt x="16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56"/>
            <p:cNvSpPr/>
            <p:nvPr/>
          </p:nvSpPr>
          <p:spPr>
            <a:xfrm>
              <a:off x="2471925" y="4157575"/>
              <a:ext cx="40900" cy="192675"/>
            </a:xfrm>
            <a:custGeom>
              <a:rect b="b" l="l" r="r" t="t"/>
              <a:pathLst>
                <a:path extrusionOk="0" h="7707" w="1636">
                  <a:moveTo>
                    <a:pt x="1" y="1"/>
                  </a:moveTo>
                  <a:lnTo>
                    <a:pt x="1" y="7706"/>
                  </a:lnTo>
                  <a:lnTo>
                    <a:pt x="1635" y="7706"/>
                  </a:lnTo>
                  <a:lnTo>
                    <a:pt x="16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56"/>
            <p:cNvSpPr/>
            <p:nvPr/>
          </p:nvSpPr>
          <p:spPr>
            <a:xfrm>
              <a:off x="2565325" y="4157575"/>
              <a:ext cx="40075" cy="192675"/>
            </a:xfrm>
            <a:custGeom>
              <a:rect b="b" l="l" r="r" t="t"/>
              <a:pathLst>
                <a:path extrusionOk="0" h="7707" w="1603">
                  <a:moveTo>
                    <a:pt x="1" y="1"/>
                  </a:moveTo>
                  <a:lnTo>
                    <a:pt x="1" y="7706"/>
                  </a:lnTo>
                  <a:lnTo>
                    <a:pt x="1602" y="7706"/>
                  </a:lnTo>
                  <a:lnTo>
                    <a:pt x="16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56"/>
            <p:cNvSpPr/>
            <p:nvPr/>
          </p:nvSpPr>
          <p:spPr>
            <a:xfrm>
              <a:off x="2657075" y="4157575"/>
              <a:ext cx="40875" cy="192675"/>
            </a:xfrm>
            <a:custGeom>
              <a:rect b="b" l="l" r="r" t="t"/>
              <a:pathLst>
                <a:path extrusionOk="0" h="7707" w="1635">
                  <a:moveTo>
                    <a:pt x="0" y="1"/>
                  </a:moveTo>
                  <a:lnTo>
                    <a:pt x="0" y="7706"/>
                  </a:lnTo>
                  <a:lnTo>
                    <a:pt x="1635" y="7706"/>
                  </a:lnTo>
                  <a:lnTo>
                    <a:pt x="16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56"/>
            <p:cNvSpPr/>
            <p:nvPr/>
          </p:nvSpPr>
          <p:spPr>
            <a:xfrm>
              <a:off x="2749625" y="4157575"/>
              <a:ext cx="40900" cy="192675"/>
            </a:xfrm>
            <a:custGeom>
              <a:rect b="b" l="l" r="r" t="t"/>
              <a:pathLst>
                <a:path extrusionOk="0" h="7707" w="1636">
                  <a:moveTo>
                    <a:pt x="1" y="1"/>
                  </a:moveTo>
                  <a:lnTo>
                    <a:pt x="1" y="7706"/>
                  </a:lnTo>
                  <a:lnTo>
                    <a:pt x="1635" y="7706"/>
                  </a:lnTo>
                  <a:lnTo>
                    <a:pt x="16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56"/>
            <p:cNvSpPr/>
            <p:nvPr/>
          </p:nvSpPr>
          <p:spPr>
            <a:xfrm>
              <a:off x="2843025" y="4157575"/>
              <a:ext cx="40075" cy="192675"/>
            </a:xfrm>
            <a:custGeom>
              <a:rect b="b" l="l" r="r" t="t"/>
              <a:pathLst>
                <a:path extrusionOk="0" h="7707" w="1603">
                  <a:moveTo>
                    <a:pt x="1" y="1"/>
                  </a:moveTo>
                  <a:lnTo>
                    <a:pt x="1" y="7706"/>
                  </a:lnTo>
                  <a:lnTo>
                    <a:pt x="1602" y="7706"/>
                  </a:lnTo>
                  <a:lnTo>
                    <a:pt x="160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56"/>
            <p:cNvSpPr/>
            <p:nvPr/>
          </p:nvSpPr>
          <p:spPr>
            <a:xfrm>
              <a:off x="2935600" y="4157575"/>
              <a:ext cx="40050" cy="192675"/>
            </a:xfrm>
            <a:custGeom>
              <a:rect b="b" l="l" r="r" t="t"/>
              <a:pathLst>
                <a:path extrusionOk="0" h="7707" w="1602">
                  <a:moveTo>
                    <a:pt x="1" y="1"/>
                  </a:moveTo>
                  <a:lnTo>
                    <a:pt x="1" y="7706"/>
                  </a:lnTo>
                  <a:lnTo>
                    <a:pt x="1602" y="7706"/>
                  </a:lnTo>
                  <a:lnTo>
                    <a:pt x="160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56"/>
            <p:cNvSpPr/>
            <p:nvPr/>
          </p:nvSpPr>
          <p:spPr>
            <a:xfrm>
              <a:off x="3028175" y="4157575"/>
              <a:ext cx="40050" cy="192675"/>
            </a:xfrm>
            <a:custGeom>
              <a:rect b="b" l="l" r="r" t="t"/>
              <a:pathLst>
                <a:path extrusionOk="0" h="7707" w="1602">
                  <a:moveTo>
                    <a:pt x="0" y="1"/>
                  </a:moveTo>
                  <a:lnTo>
                    <a:pt x="0" y="7706"/>
                  </a:lnTo>
                  <a:lnTo>
                    <a:pt x="1601" y="7706"/>
                  </a:lnTo>
                  <a:lnTo>
                    <a:pt x="160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56"/>
            <p:cNvSpPr/>
            <p:nvPr/>
          </p:nvSpPr>
          <p:spPr>
            <a:xfrm>
              <a:off x="2090000" y="3964950"/>
              <a:ext cx="1024075" cy="192650"/>
            </a:xfrm>
            <a:custGeom>
              <a:rect b="b" l="l" r="r" t="t"/>
              <a:pathLst>
                <a:path extrusionOk="0" h="7706" w="40963">
                  <a:moveTo>
                    <a:pt x="0" y="0"/>
                  </a:moveTo>
                  <a:lnTo>
                    <a:pt x="0" y="7706"/>
                  </a:lnTo>
                  <a:lnTo>
                    <a:pt x="40963" y="7706"/>
                  </a:lnTo>
                  <a:lnTo>
                    <a:pt x="4096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56"/>
            <p:cNvSpPr/>
            <p:nvPr/>
          </p:nvSpPr>
          <p:spPr>
            <a:xfrm>
              <a:off x="2090000" y="3964950"/>
              <a:ext cx="1024075" cy="21700"/>
            </a:xfrm>
            <a:custGeom>
              <a:rect b="b" l="l" r="r" t="t"/>
              <a:pathLst>
                <a:path extrusionOk="0" h="868" w="40963">
                  <a:moveTo>
                    <a:pt x="0" y="0"/>
                  </a:moveTo>
                  <a:lnTo>
                    <a:pt x="0" y="868"/>
                  </a:lnTo>
                  <a:lnTo>
                    <a:pt x="40963" y="868"/>
                  </a:lnTo>
                  <a:lnTo>
                    <a:pt x="409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56"/>
            <p:cNvSpPr/>
            <p:nvPr/>
          </p:nvSpPr>
          <p:spPr>
            <a:xfrm>
              <a:off x="2165050" y="3964950"/>
              <a:ext cx="40050" cy="192650"/>
            </a:xfrm>
            <a:custGeom>
              <a:rect b="b" l="l" r="r" t="t"/>
              <a:pathLst>
                <a:path extrusionOk="0" h="7706" w="1602">
                  <a:moveTo>
                    <a:pt x="1" y="0"/>
                  </a:moveTo>
                  <a:lnTo>
                    <a:pt x="1" y="7706"/>
                  </a:lnTo>
                  <a:lnTo>
                    <a:pt x="1602" y="7706"/>
                  </a:lnTo>
                  <a:lnTo>
                    <a:pt x="16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56"/>
            <p:cNvSpPr/>
            <p:nvPr/>
          </p:nvSpPr>
          <p:spPr>
            <a:xfrm>
              <a:off x="2257625" y="3964950"/>
              <a:ext cx="40050" cy="192650"/>
            </a:xfrm>
            <a:custGeom>
              <a:rect b="b" l="l" r="r" t="t"/>
              <a:pathLst>
                <a:path extrusionOk="0" h="7706" w="1602">
                  <a:moveTo>
                    <a:pt x="0" y="0"/>
                  </a:moveTo>
                  <a:lnTo>
                    <a:pt x="0" y="7706"/>
                  </a:lnTo>
                  <a:lnTo>
                    <a:pt x="1601" y="7706"/>
                  </a:lnTo>
                  <a:lnTo>
                    <a:pt x="16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56"/>
            <p:cNvSpPr/>
            <p:nvPr/>
          </p:nvSpPr>
          <p:spPr>
            <a:xfrm>
              <a:off x="2350175" y="3964950"/>
              <a:ext cx="40900" cy="192650"/>
            </a:xfrm>
            <a:custGeom>
              <a:rect b="b" l="l" r="r" t="t"/>
              <a:pathLst>
                <a:path extrusionOk="0" h="7706" w="1636">
                  <a:moveTo>
                    <a:pt x="1" y="0"/>
                  </a:moveTo>
                  <a:lnTo>
                    <a:pt x="1" y="7706"/>
                  </a:lnTo>
                  <a:lnTo>
                    <a:pt x="1635" y="7706"/>
                  </a:lnTo>
                  <a:lnTo>
                    <a:pt x="16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56"/>
            <p:cNvSpPr/>
            <p:nvPr/>
          </p:nvSpPr>
          <p:spPr>
            <a:xfrm>
              <a:off x="2442750" y="3964950"/>
              <a:ext cx="40050" cy="192650"/>
            </a:xfrm>
            <a:custGeom>
              <a:rect b="b" l="l" r="r" t="t"/>
              <a:pathLst>
                <a:path extrusionOk="0" h="7706" w="1602">
                  <a:moveTo>
                    <a:pt x="0" y="0"/>
                  </a:moveTo>
                  <a:lnTo>
                    <a:pt x="0" y="7706"/>
                  </a:lnTo>
                  <a:lnTo>
                    <a:pt x="1602" y="7706"/>
                  </a:lnTo>
                  <a:lnTo>
                    <a:pt x="16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56"/>
            <p:cNvSpPr/>
            <p:nvPr/>
          </p:nvSpPr>
          <p:spPr>
            <a:xfrm>
              <a:off x="2535325" y="3964950"/>
              <a:ext cx="40875" cy="192650"/>
            </a:xfrm>
            <a:custGeom>
              <a:rect b="b" l="l" r="r" t="t"/>
              <a:pathLst>
                <a:path extrusionOk="0" h="7706" w="1635">
                  <a:moveTo>
                    <a:pt x="0" y="0"/>
                  </a:moveTo>
                  <a:lnTo>
                    <a:pt x="0" y="7706"/>
                  </a:lnTo>
                  <a:lnTo>
                    <a:pt x="1635" y="7706"/>
                  </a:lnTo>
                  <a:lnTo>
                    <a:pt x="16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56"/>
            <p:cNvSpPr/>
            <p:nvPr/>
          </p:nvSpPr>
          <p:spPr>
            <a:xfrm>
              <a:off x="2627875" y="3964950"/>
              <a:ext cx="40900" cy="192650"/>
            </a:xfrm>
            <a:custGeom>
              <a:rect b="b" l="l" r="r" t="t"/>
              <a:pathLst>
                <a:path extrusionOk="0" h="7706" w="1636">
                  <a:moveTo>
                    <a:pt x="1" y="0"/>
                  </a:moveTo>
                  <a:lnTo>
                    <a:pt x="1" y="7706"/>
                  </a:lnTo>
                  <a:lnTo>
                    <a:pt x="1635" y="7706"/>
                  </a:lnTo>
                  <a:lnTo>
                    <a:pt x="16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56"/>
            <p:cNvSpPr/>
            <p:nvPr/>
          </p:nvSpPr>
          <p:spPr>
            <a:xfrm>
              <a:off x="2720450" y="3964950"/>
              <a:ext cx="40875" cy="192650"/>
            </a:xfrm>
            <a:custGeom>
              <a:rect b="b" l="l" r="r" t="t"/>
              <a:pathLst>
                <a:path extrusionOk="0" h="7706" w="1635">
                  <a:moveTo>
                    <a:pt x="0" y="0"/>
                  </a:moveTo>
                  <a:lnTo>
                    <a:pt x="0" y="7706"/>
                  </a:lnTo>
                  <a:lnTo>
                    <a:pt x="1635" y="7706"/>
                  </a:lnTo>
                  <a:lnTo>
                    <a:pt x="16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56"/>
            <p:cNvSpPr/>
            <p:nvPr/>
          </p:nvSpPr>
          <p:spPr>
            <a:xfrm>
              <a:off x="2813025" y="3964950"/>
              <a:ext cx="40875" cy="192650"/>
            </a:xfrm>
            <a:custGeom>
              <a:rect b="b" l="l" r="r" t="t"/>
              <a:pathLst>
                <a:path extrusionOk="0" h="7706" w="1635">
                  <a:moveTo>
                    <a:pt x="0" y="0"/>
                  </a:moveTo>
                  <a:lnTo>
                    <a:pt x="0" y="7706"/>
                  </a:lnTo>
                  <a:lnTo>
                    <a:pt x="1635" y="7706"/>
                  </a:lnTo>
                  <a:lnTo>
                    <a:pt x="16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56"/>
            <p:cNvSpPr/>
            <p:nvPr/>
          </p:nvSpPr>
          <p:spPr>
            <a:xfrm>
              <a:off x="2905575" y="3964950"/>
              <a:ext cx="40900" cy="192650"/>
            </a:xfrm>
            <a:custGeom>
              <a:rect b="b" l="l" r="r" t="t"/>
              <a:pathLst>
                <a:path extrusionOk="0" h="7706" w="1636">
                  <a:moveTo>
                    <a:pt x="1" y="0"/>
                  </a:moveTo>
                  <a:lnTo>
                    <a:pt x="1" y="7706"/>
                  </a:lnTo>
                  <a:lnTo>
                    <a:pt x="1635" y="7706"/>
                  </a:lnTo>
                  <a:lnTo>
                    <a:pt x="1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56"/>
            <p:cNvSpPr/>
            <p:nvPr/>
          </p:nvSpPr>
          <p:spPr>
            <a:xfrm>
              <a:off x="2998150" y="3964950"/>
              <a:ext cx="40875" cy="192650"/>
            </a:xfrm>
            <a:custGeom>
              <a:rect b="b" l="l" r="r" t="t"/>
              <a:pathLst>
                <a:path extrusionOk="0" h="7706" w="1635">
                  <a:moveTo>
                    <a:pt x="0" y="0"/>
                  </a:moveTo>
                  <a:lnTo>
                    <a:pt x="0" y="7706"/>
                  </a:lnTo>
                  <a:lnTo>
                    <a:pt x="1635" y="7706"/>
                  </a:lnTo>
                  <a:lnTo>
                    <a:pt x="1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56"/>
            <p:cNvSpPr/>
            <p:nvPr/>
          </p:nvSpPr>
          <p:spPr>
            <a:xfrm>
              <a:off x="2136700" y="3772300"/>
              <a:ext cx="1023250" cy="192675"/>
            </a:xfrm>
            <a:custGeom>
              <a:rect b="b" l="l" r="r" t="t"/>
              <a:pathLst>
                <a:path extrusionOk="0" h="7707" w="40930">
                  <a:moveTo>
                    <a:pt x="0" y="1"/>
                  </a:moveTo>
                  <a:lnTo>
                    <a:pt x="0" y="7706"/>
                  </a:lnTo>
                  <a:lnTo>
                    <a:pt x="40930" y="7706"/>
                  </a:lnTo>
                  <a:lnTo>
                    <a:pt x="4093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56"/>
            <p:cNvSpPr/>
            <p:nvPr/>
          </p:nvSpPr>
          <p:spPr>
            <a:xfrm>
              <a:off x="2136700" y="3772300"/>
              <a:ext cx="1023250" cy="21725"/>
            </a:xfrm>
            <a:custGeom>
              <a:rect b="b" l="l" r="r" t="t"/>
              <a:pathLst>
                <a:path extrusionOk="0" h="869" w="40930">
                  <a:moveTo>
                    <a:pt x="0" y="1"/>
                  </a:moveTo>
                  <a:lnTo>
                    <a:pt x="0" y="868"/>
                  </a:lnTo>
                  <a:lnTo>
                    <a:pt x="40930" y="868"/>
                  </a:lnTo>
                  <a:lnTo>
                    <a:pt x="409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56"/>
            <p:cNvSpPr/>
            <p:nvPr/>
          </p:nvSpPr>
          <p:spPr>
            <a:xfrm>
              <a:off x="2210925" y="3772300"/>
              <a:ext cx="40875" cy="192675"/>
            </a:xfrm>
            <a:custGeom>
              <a:rect b="b" l="l" r="r" t="t"/>
              <a:pathLst>
                <a:path extrusionOk="0" h="7707" w="1635">
                  <a:moveTo>
                    <a:pt x="0" y="1"/>
                  </a:moveTo>
                  <a:lnTo>
                    <a:pt x="0" y="7706"/>
                  </a:lnTo>
                  <a:lnTo>
                    <a:pt x="1635" y="7706"/>
                  </a:lnTo>
                  <a:lnTo>
                    <a:pt x="16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56"/>
            <p:cNvSpPr/>
            <p:nvPr/>
          </p:nvSpPr>
          <p:spPr>
            <a:xfrm>
              <a:off x="2304325" y="3772300"/>
              <a:ext cx="40050" cy="192675"/>
            </a:xfrm>
            <a:custGeom>
              <a:rect b="b" l="l" r="r" t="t"/>
              <a:pathLst>
                <a:path extrusionOk="0" h="7707" w="1602">
                  <a:moveTo>
                    <a:pt x="0" y="1"/>
                  </a:moveTo>
                  <a:lnTo>
                    <a:pt x="0" y="7706"/>
                  </a:lnTo>
                  <a:lnTo>
                    <a:pt x="1601" y="7706"/>
                  </a:lnTo>
                  <a:lnTo>
                    <a:pt x="160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56"/>
            <p:cNvSpPr/>
            <p:nvPr/>
          </p:nvSpPr>
          <p:spPr>
            <a:xfrm>
              <a:off x="2396875" y="3772300"/>
              <a:ext cx="40050" cy="192675"/>
            </a:xfrm>
            <a:custGeom>
              <a:rect b="b" l="l" r="r" t="t"/>
              <a:pathLst>
                <a:path extrusionOk="0" h="7707" w="1602">
                  <a:moveTo>
                    <a:pt x="1" y="1"/>
                  </a:moveTo>
                  <a:lnTo>
                    <a:pt x="1" y="7706"/>
                  </a:lnTo>
                  <a:lnTo>
                    <a:pt x="1602" y="7706"/>
                  </a:lnTo>
                  <a:lnTo>
                    <a:pt x="16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56"/>
            <p:cNvSpPr/>
            <p:nvPr/>
          </p:nvSpPr>
          <p:spPr>
            <a:xfrm>
              <a:off x="2489450" y="3772300"/>
              <a:ext cx="40050" cy="192675"/>
            </a:xfrm>
            <a:custGeom>
              <a:rect b="b" l="l" r="r" t="t"/>
              <a:pathLst>
                <a:path extrusionOk="0" h="7707" w="1602">
                  <a:moveTo>
                    <a:pt x="0" y="1"/>
                  </a:moveTo>
                  <a:lnTo>
                    <a:pt x="0" y="7706"/>
                  </a:lnTo>
                  <a:lnTo>
                    <a:pt x="1602" y="7706"/>
                  </a:lnTo>
                  <a:lnTo>
                    <a:pt x="16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56"/>
            <p:cNvSpPr/>
            <p:nvPr/>
          </p:nvSpPr>
          <p:spPr>
            <a:xfrm>
              <a:off x="2582025" y="3772300"/>
              <a:ext cx="40050" cy="192675"/>
            </a:xfrm>
            <a:custGeom>
              <a:rect b="b" l="l" r="r" t="t"/>
              <a:pathLst>
                <a:path extrusionOk="0" h="7707" w="1602">
                  <a:moveTo>
                    <a:pt x="0" y="1"/>
                  </a:moveTo>
                  <a:lnTo>
                    <a:pt x="0" y="7706"/>
                  </a:lnTo>
                  <a:lnTo>
                    <a:pt x="1601" y="7706"/>
                  </a:lnTo>
                  <a:lnTo>
                    <a:pt x="160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56"/>
            <p:cNvSpPr/>
            <p:nvPr/>
          </p:nvSpPr>
          <p:spPr>
            <a:xfrm>
              <a:off x="2674575" y="3772300"/>
              <a:ext cx="40050" cy="192675"/>
            </a:xfrm>
            <a:custGeom>
              <a:rect b="b" l="l" r="r" t="t"/>
              <a:pathLst>
                <a:path extrusionOk="0" h="7707" w="1602">
                  <a:moveTo>
                    <a:pt x="1" y="1"/>
                  </a:moveTo>
                  <a:lnTo>
                    <a:pt x="1" y="7706"/>
                  </a:lnTo>
                  <a:lnTo>
                    <a:pt x="1602" y="7706"/>
                  </a:lnTo>
                  <a:lnTo>
                    <a:pt x="16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56"/>
            <p:cNvSpPr/>
            <p:nvPr/>
          </p:nvSpPr>
          <p:spPr>
            <a:xfrm>
              <a:off x="2767150" y="3772300"/>
              <a:ext cx="40050" cy="192675"/>
            </a:xfrm>
            <a:custGeom>
              <a:rect b="b" l="l" r="r" t="t"/>
              <a:pathLst>
                <a:path extrusionOk="0" h="7707" w="1602">
                  <a:moveTo>
                    <a:pt x="0" y="1"/>
                  </a:moveTo>
                  <a:lnTo>
                    <a:pt x="0" y="7706"/>
                  </a:lnTo>
                  <a:lnTo>
                    <a:pt x="1602" y="7706"/>
                  </a:lnTo>
                  <a:lnTo>
                    <a:pt x="16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56"/>
            <p:cNvSpPr/>
            <p:nvPr/>
          </p:nvSpPr>
          <p:spPr>
            <a:xfrm>
              <a:off x="2859725" y="3772300"/>
              <a:ext cx="40050" cy="192675"/>
            </a:xfrm>
            <a:custGeom>
              <a:rect b="b" l="l" r="r" t="t"/>
              <a:pathLst>
                <a:path extrusionOk="0" h="7707" w="1602">
                  <a:moveTo>
                    <a:pt x="0" y="1"/>
                  </a:moveTo>
                  <a:lnTo>
                    <a:pt x="0" y="7706"/>
                  </a:lnTo>
                  <a:lnTo>
                    <a:pt x="1601" y="7706"/>
                  </a:lnTo>
                  <a:lnTo>
                    <a:pt x="160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56"/>
            <p:cNvSpPr/>
            <p:nvPr/>
          </p:nvSpPr>
          <p:spPr>
            <a:xfrm>
              <a:off x="2952275" y="3772300"/>
              <a:ext cx="40050" cy="192675"/>
            </a:xfrm>
            <a:custGeom>
              <a:rect b="b" l="l" r="r" t="t"/>
              <a:pathLst>
                <a:path extrusionOk="0" h="7707" w="1602">
                  <a:moveTo>
                    <a:pt x="1" y="1"/>
                  </a:moveTo>
                  <a:lnTo>
                    <a:pt x="1" y="7706"/>
                  </a:lnTo>
                  <a:lnTo>
                    <a:pt x="1602" y="7706"/>
                  </a:lnTo>
                  <a:lnTo>
                    <a:pt x="16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56"/>
            <p:cNvSpPr/>
            <p:nvPr/>
          </p:nvSpPr>
          <p:spPr>
            <a:xfrm>
              <a:off x="3044850" y="3772300"/>
              <a:ext cx="40050" cy="192675"/>
            </a:xfrm>
            <a:custGeom>
              <a:rect b="b" l="l" r="r" t="t"/>
              <a:pathLst>
                <a:path extrusionOk="0" h="7707" w="1602">
                  <a:moveTo>
                    <a:pt x="0" y="1"/>
                  </a:moveTo>
                  <a:lnTo>
                    <a:pt x="0" y="7706"/>
                  </a:lnTo>
                  <a:lnTo>
                    <a:pt x="1601" y="7706"/>
                  </a:lnTo>
                  <a:lnTo>
                    <a:pt x="1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56"/>
            <p:cNvSpPr/>
            <p:nvPr/>
          </p:nvSpPr>
          <p:spPr>
            <a:xfrm>
              <a:off x="2091675" y="3579675"/>
              <a:ext cx="1023250" cy="192650"/>
            </a:xfrm>
            <a:custGeom>
              <a:rect b="b" l="l" r="r" t="t"/>
              <a:pathLst>
                <a:path extrusionOk="0" h="7706" w="40930">
                  <a:moveTo>
                    <a:pt x="0" y="0"/>
                  </a:moveTo>
                  <a:lnTo>
                    <a:pt x="0" y="7706"/>
                  </a:lnTo>
                  <a:lnTo>
                    <a:pt x="40929" y="7706"/>
                  </a:lnTo>
                  <a:lnTo>
                    <a:pt x="409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56"/>
            <p:cNvSpPr/>
            <p:nvPr/>
          </p:nvSpPr>
          <p:spPr>
            <a:xfrm>
              <a:off x="2091675" y="3579675"/>
              <a:ext cx="1023250" cy="21700"/>
            </a:xfrm>
            <a:custGeom>
              <a:rect b="b" l="l" r="r" t="t"/>
              <a:pathLst>
                <a:path extrusionOk="0" h="868" w="40930">
                  <a:moveTo>
                    <a:pt x="0" y="0"/>
                  </a:moveTo>
                  <a:lnTo>
                    <a:pt x="0" y="868"/>
                  </a:lnTo>
                  <a:lnTo>
                    <a:pt x="40929" y="868"/>
                  </a:lnTo>
                  <a:lnTo>
                    <a:pt x="409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56"/>
            <p:cNvSpPr/>
            <p:nvPr/>
          </p:nvSpPr>
          <p:spPr>
            <a:xfrm>
              <a:off x="2999825" y="3579675"/>
              <a:ext cx="40050" cy="192650"/>
            </a:xfrm>
            <a:custGeom>
              <a:rect b="b" l="l" r="r" t="t"/>
              <a:pathLst>
                <a:path extrusionOk="0" h="7706" w="1602">
                  <a:moveTo>
                    <a:pt x="0" y="0"/>
                  </a:moveTo>
                  <a:lnTo>
                    <a:pt x="0" y="7706"/>
                  </a:lnTo>
                  <a:lnTo>
                    <a:pt x="1601" y="7706"/>
                  </a:lnTo>
                  <a:lnTo>
                    <a:pt x="16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56"/>
            <p:cNvSpPr/>
            <p:nvPr/>
          </p:nvSpPr>
          <p:spPr>
            <a:xfrm>
              <a:off x="2907250" y="3579675"/>
              <a:ext cx="40050" cy="192650"/>
            </a:xfrm>
            <a:custGeom>
              <a:rect b="b" l="l" r="r" t="t"/>
              <a:pathLst>
                <a:path extrusionOk="0" h="7706" w="1602">
                  <a:moveTo>
                    <a:pt x="0" y="0"/>
                  </a:moveTo>
                  <a:lnTo>
                    <a:pt x="0" y="7706"/>
                  </a:lnTo>
                  <a:lnTo>
                    <a:pt x="1602" y="7706"/>
                  </a:lnTo>
                  <a:lnTo>
                    <a:pt x="16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56"/>
            <p:cNvSpPr/>
            <p:nvPr/>
          </p:nvSpPr>
          <p:spPr>
            <a:xfrm>
              <a:off x="2814675" y="3579675"/>
              <a:ext cx="40050" cy="192650"/>
            </a:xfrm>
            <a:custGeom>
              <a:rect b="b" l="l" r="r" t="t"/>
              <a:pathLst>
                <a:path extrusionOk="0" h="7706" w="1602">
                  <a:moveTo>
                    <a:pt x="1" y="0"/>
                  </a:moveTo>
                  <a:lnTo>
                    <a:pt x="1" y="7706"/>
                  </a:lnTo>
                  <a:lnTo>
                    <a:pt x="1602" y="7706"/>
                  </a:lnTo>
                  <a:lnTo>
                    <a:pt x="16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6"/>
            <p:cNvSpPr/>
            <p:nvPr/>
          </p:nvSpPr>
          <p:spPr>
            <a:xfrm>
              <a:off x="2722125" y="3579675"/>
              <a:ext cx="40050" cy="192650"/>
            </a:xfrm>
            <a:custGeom>
              <a:rect b="b" l="l" r="r" t="t"/>
              <a:pathLst>
                <a:path extrusionOk="0" h="7706" w="1602">
                  <a:moveTo>
                    <a:pt x="0" y="0"/>
                  </a:moveTo>
                  <a:lnTo>
                    <a:pt x="0" y="7706"/>
                  </a:lnTo>
                  <a:lnTo>
                    <a:pt x="1601" y="7706"/>
                  </a:lnTo>
                  <a:lnTo>
                    <a:pt x="16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6"/>
            <p:cNvSpPr/>
            <p:nvPr/>
          </p:nvSpPr>
          <p:spPr>
            <a:xfrm>
              <a:off x="2629550" y="3579675"/>
              <a:ext cx="40050" cy="192650"/>
            </a:xfrm>
            <a:custGeom>
              <a:rect b="b" l="l" r="r" t="t"/>
              <a:pathLst>
                <a:path extrusionOk="0" h="7706" w="1602">
                  <a:moveTo>
                    <a:pt x="0" y="0"/>
                  </a:moveTo>
                  <a:lnTo>
                    <a:pt x="0" y="7706"/>
                  </a:lnTo>
                  <a:lnTo>
                    <a:pt x="1602" y="7706"/>
                  </a:lnTo>
                  <a:lnTo>
                    <a:pt x="16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6"/>
            <p:cNvSpPr/>
            <p:nvPr/>
          </p:nvSpPr>
          <p:spPr>
            <a:xfrm>
              <a:off x="2536975" y="3579675"/>
              <a:ext cx="40050" cy="192650"/>
            </a:xfrm>
            <a:custGeom>
              <a:rect b="b" l="l" r="r" t="t"/>
              <a:pathLst>
                <a:path extrusionOk="0" h="7706" w="1602">
                  <a:moveTo>
                    <a:pt x="1" y="0"/>
                  </a:moveTo>
                  <a:lnTo>
                    <a:pt x="1" y="7706"/>
                  </a:lnTo>
                  <a:lnTo>
                    <a:pt x="1602" y="7706"/>
                  </a:lnTo>
                  <a:lnTo>
                    <a:pt x="16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56"/>
            <p:cNvSpPr/>
            <p:nvPr/>
          </p:nvSpPr>
          <p:spPr>
            <a:xfrm>
              <a:off x="2444425" y="3579675"/>
              <a:ext cx="40050" cy="192650"/>
            </a:xfrm>
            <a:custGeom>
              <a:rect b="b" l="l" r="r" t="t"/>
              <a:pathLst>
                <a:path extrusionOk="0" h="7706" w="1602">
                  <a:moveTo>
                    <a:pt x="0" y="0"/>
                  </a:moveTo>
                  <a:lnTo>
                    <a:pt x="0" y="7706"/>
                  </a:lnTo>
                  <a:lnTo>
                    <a:pt x="1601" y="7706"/>
                  </a:lnTo>
                  <a:lnTo>
                    <a:pt x="16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56"/>
            <p:cNvSpPr/>
            <p:nvPr/>
          </p:nvSpPr>
          <p:spPr>
            <a:xfrm>
              <a:off x="2351850" y="3579675"/>
              <a:ext cx="40050" cy="192650"/>
            </a:xfrm>
            <a:custGeom>
              <a:rect b="b" l="l" r="r" t="t"/>
              <a:pathLst>
                <a:path extrusionOk="0" h="7706" w="1602">
                  <a:moveTo>
                    <a:pt x="1" y="0"/>
                  </a:moveTo>
                  <a:lnTo>
                    <a:pt x="1" y="7706"/>
                  </a:lnTo>
                  <a:lnTo>
                    <a:pt x="1602" y="7706"/>
                  </a:lnTo>
                  <a:lnTo>
                    <a:pt x="16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56"/>
            <p:cNvSpPr/>
            <p:nvPr/>
          </p:nvSpPr>
          <p:spPr>
            <a:xfrm>
              <a:off x="2259275" y="3579675"/>
              <a:ext cx="40075" cy="192650"/>
            </a:xfrm>
            <a:custGeom>
              <a:rect b="b" l="l" r="r" t="t"/>
              <a:pathLst>
                <a:path extrusionOk="0" h="7706" w="1603">
                  <a:moveTo>
                    <a:pt x="1" y="0"/>
                  </a:moveTo>
                  <a:lnTo>
                    <a:pt x="1" y="7706"/>
                  </a:lnTo>
                  <a:lnTo>
                    <a:pt x="1602" y="7706"/>
                  </a:lnTo>
                  <a:lnTo>
                    <a:pt x="16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56"/>
            <p:cNvSpPr/>
            <p:nvPr/>
          </p:nvSpPr>
          <p:spPr>
            <a:xfrm>
              <a:off x="2166725" y="3579675"/>
              <a:ext cx="40050" cy="192650"/>
            </a:xfrm>
            <a:custGeom>
              <a:rect b="b" l="l" r="r" t="t"/>
              <a:pathLst>
                <a:path extrusionOk="0" h="7706" w="1602">
                  <a:moveTo>
                    <a:pt x="0" y="0"/>
                  </a:moveTo>
                  <a:lnTo>
                    <a:pt x="0" y="7706"/>
                  </a:lnTo>
                  <a:lnTo>
                    <a:pt x="1601" y="7706"/>
                  </a:lnTo>
                  <a:lnTo>
                    <a:pt x="16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56"/>
            <p:cNvSpPr/>
            <p:nvPr/>
          </p:nvSpPr>
          <p:spPr>
            <a:xfrm>
              <a:off x="2133350" y="3387025"/>
              <a:ext cx="1023275" cy="192675"/>
            </a:xfrm>
            <a:custGeom>
              <a:rect b="b" l="l" r="r" t="t"/>
              <a:pathLst>
                <a:path extrusionOk="0" h="7707" w="40931">
                  <a:moveTo>
                    <a:pt x="1" y="1"/>
                  </a:moveTo>
                  <a:lnTo>
                    <a:pt x="1" y="7706"/>
                  </a:lnTo>
                  <a:lnTo>
                    <a:pt x="40930" y="7706"/>
                  </a:lnTo>
                  <a:lnTo>
                    <a:pt x="4093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56"/>
            <p:cNvSpPr/>
            <p:nvPr/>
          </p:nvSpPr>
          <p:spPr>
            <a:xfrm>
              <a:off x="2133350" y="3387025"/>
              <a:ext cx="1023275" cy="21725"/>
            </a:xfrm>
            <a:custGeom>
              <a:rect b="b" l="l" r="r" t="t"/>
              <a:pathLst>
                <a:path extrusionOk="0" h="869" w="40931">
                  <a:moveTo>
                    <a:pt x="1" y="1"/>
                  </a:moveTo>
                  <a:lnTo>
                    <a:pt x="1" y="868"/>
                  </a:lnTo>
                  <a:lnTo>
                    <a:pt x="40930" y="868"/>
                  </a:lnTo>
                  <a:lnTo>
                    <a:pt x="409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56"/>
            <p:cNvSpPr/>
            <p:nvPr/>
          </p:nvSpPr>
          <p:spPr>
            <a:xfrm>
              <a:off x="3041500" y="3387025"/>
              <a:ext cx="40075" cy="192675"/>
            </a:xfrm>
            <a:custGeom>
              <a:rect b="b" l="l" r="r" t="t"/>
              <a:pathLst>
                <a:path extrusionOk="0" h="7707" w="1603">
                  <a:moveTo>
                    <a:pt x="1" y="1"/>
                  </a:moveTo>
                  <a:lnTo>
                    <a:pt x="1" y="7706"/>
                  </a:lnTo>
                  <a:lnTo>
                    <a:pt x="1602" y="7706"/>
                  </a:lnTo>
                  <a:lnTo>
                    <a:pt x="16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56"/>
            <p:cNvSpPr/>
            <p:nvPr/>
          </p:nvSpPr>
          <p:spPr>
            <a:xfrm>
              <a:off x="2948950" y="3387025"/>
              <a:ext cx="40050" cy="192675"/>
            </a:xfrm>
            <a:custGeom>
              <a:rect b="b" l="l" r="r" t="t"/>
              <a:pathLst>
                <a:path extrusionOk="0" h="7707" w="1602">
                  <a:moveTo>
                    <a:pt x="0" y="1"/>
                  </a:moveTo>
                  <a:lnTo>
                    <a:pt x="0" y="7706"/>
                  </a:lnTo>
                  <a:lnTo>
                    <a:pt x="1601" y="7706"/>
                  </a:lnTo>
                  <a:lnTo>
                    <a:pt x="160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56"/>
            <p:cNvSpPr/>
            <p:nvPr/>
          </p:nvSpPr>
          <p:spPr>
            <a:xfrm>
              <a:off x="2856375" y="3387025"/>
              <a:ext cx="40050" cy="192675"/>
            </a:xfrm>
            <a:custGeom>
              <a:rect b="b" l="l" r="r" t="t"/>
              <a:pathLst>
                <a:path extrusionOk="0" h="7707" w="1602">
                  <a:moveTo>
                    <a:pt x="1" y="1"/>
                  </a:moveTo>
                  <a:lnTo>
                    <a:pt x="1" y="7706"/>
                  </a:lnTo>
                  <a:lnTo>
                    <a:pt x="1602" y="7706"/>
                  </a:lnTo>
                  <a:lnTo>
                    <a:pt x="16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56"/>
            <p:cNvSpPr/>
            <p:nvPr/>
          </p:nvSpPr>
          <p:spPr>
            <a:xfrm>
              <a:off x="2763800" y="3387025"/>
              <a:ext cx="40075" cy="192675"/>
            </a:xfrm>
            <a:custGeom>
              <a:rect b="b" l="l" r="r" t="t"/>
              <a:pathLst>
                <a:path extrusionOk="0" h="7707" w="1603">
                  <a:moveTo>
                    <a:pt x="1" y="1"/>
                  </a:moveTo>
                  <a:lnTo>
                    <a:pt x="1" y="7706"/>
                  </a:lnTo>
                  <a:lnTo>
                    <a:pt x="1602" y="7706"/>
                  </a:lnTo>
                  <a:lnTo>
                    <a:pt x="16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56"/>
            <p:cNvSpPr/>
            <p:nvPr/>
          </p:nvSpPr>
          <p:spPr>
            <a:xfrm>
              <a:off x="2671250" y="3387025"/>
              <a:ext cx="40050" cy="192675"/>
            </a:xfrm>
            <a:custGeom>
              <a:rect b="b" l="l" r="r" t="t"/>
              <a:pathLst>
                <a:path extrusionOk="0" h="7707" w="1602">
                  <a:moveTo>
                    <a:pt x="0" y="1"/>
                  </a:moveTo>
                  <a:lnTo>
                    <a:pt x="0" y="7706"/>
                  </a:lnTo>
                  <a:lnTo>
                    <a:pt x="1601" y="7706"/>
                  </a:lnTo>
                  <a:lnTo>
                    <a:pt x="160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56"/>
            <p:cNvSpPr/>
            <p:nvPr/>
          </p:nvSpPr>
          <p:spPr>
            <a:xfrm>
              <a:off x="2578675" y="3387025"/>
              <a:ext cx="40050" cy="192675"/>
            </a:xfrm>
            <a:custGeom>
              <a:rect b="b" l="l" r="r" t="t"/>
              <a:pathLst>
                <a:path extrusionOk="0" h="7707" w="1602">
                  <a:moveTo>
                    <a:pt x="1" y="1"/>
                  </a:moveTo>
                  <a:lnTo>
                    <a:pt x="1" y="7706"/>
                  </a:lnTo>
                  <a:lnTo>
                    <a:pt x="1602" y="7706"/>
                  </a:lnTo>
                  <a:lnTo>
                    <a:pt x="16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56"/>
            <p:cNvSpPr/>
            <p:nvPr/>
          </p:nvSpPr>
          <p:spPr>
            <a:xfrm>
              <a:off x="2486125" y="3387025"/>
              <a:ext cx="40050" cy="192675"/>
            </a:xfrm>
            <a:custGeom>
              <a:rect b="b" l="l" r="r" t="t"/>
              <a:pathLst>
                <a:path extrusionOk="0" h="7707" w="1602">
                  <a:moveTo>
                    <a:pt x="0" y="1"/>
                  </a:moveTo>
                  <a:lnTo>
                    <a:pt x="0" y="7706"/>
                  </a:lnTo>
                  <a:lnTo>
                    <a:pt x="1601" y="7706"/>
                  </a:lnTo>
                  <a:lnTo>
                    <a:pt x="160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56"/>
            <p:cNvSpPr/>
            <p:nvPr/>
          </p:nvSpPr>
          <p:spPr>
            <a:xfrm>
              <a:off x="2393550" y="3387025"/>
              <a:ext cx="40050" cy="192675"/>
            </a:xfrm>
            <a:custGeom>
              <a:rect b="b" l="l" r="r" t="t"/>
              <a:pathLst>
                <a:path extrusionOk="0" h="7707" w="1602">
                  <a:moveTo>
                    <a:pt x="0" y="1"/>
                  </a:moveTo>
                  <a:lnTo>
                    <a:pt x="0" y="7706"/>
                  </a:lnTo>
                  <a:lnTo>
                    <a:pt x="1602" y="7706"/>
                  </a:lnTo>
                  <a:lnTo>
                    <a:pt x="16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56"/>
            <p:cNvSpPr/>
            <p:nvPr/>
          </p:nvSpPr>
          <p:spPr>
            <a:xfrm>
              <a:off x="2300975" y="3387025"/>
              <a:ext cx="40050" cy="192675"/>
            </a:xfrm>
            <a:custGeom>
              <a:rect b="b" l="l" r="r" t="t"/>
              <a:pathLst>
                <a:path extrusionOk="0" h="7707" w="1602">
                  <a:moveTo>
                    <a:pt x="1" y="1"/>
                  </a:moveTo>
                  <a:lnTo>
                    <a:pt x="1" y="7706"/>
                  </a:lnTo>
                  <a:lnTo>
                    <a:pt x="1602" y="7706"/>
                  </a:lnTo>
                  <a:lnTo>
                    <a:pt x="16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56"/>
            <p:cNvSpPr/>
            <p:nvPr/>
          </p:nvSpPr>
          <p:spPr>
            <a:xfrm>
              <a:off x="2207575" y="3387025"/>
              <a:ext cx="40900" cy="192675"/>
            </a:xfrm>
            <a:custGeom>
              <a:rect b="b" l="l" r="r" t="t"/>
              <a:pathLst>
                <a:path extrusionOk="0" h="7707" w="1636">
                  <a:moveTo>
                    <a:pt x="1" y="1"/>
                  </a:moveTo>
                  <a:lnTo>
                    <a:pt x="1" y="7706"/>
                  </a:lnTo>
                  <a:lnTo>
                    <a:pt x="1635" y="7706"/>
                  </a:lnTo>
                  <a:lnTo>
                    <a:pt x="16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56"/>
            <p:cNvSpPr/>
            <p:nvPr/>
          </p:nvSpPr>
          <p:spPr>
            <a:xfrm>
              <a:off x="2162550" y="3194400"/>
              <a:ext cx="1024100" cy="192650"/>
            </a:xfrm>
            <a:custGeom>
              <a:rect b="b" l="l" r="r" t="t"/>
              <a:pathLst>
                <a:path extrusionOk="0" h="7706" w="40964">
                  <a:moveTo>
                    <a:pt x="0" y="0"/>
                  </a:moveTo>
                  <a:lnTo>
                    <a:pt x="0" y="7706"/>
                  </a:lnTo>
                  <a:lnTo>
                    <a:pt x="40963" y="7706"/>
                  </a:lnTo>
                  <a:lnTo>
                    <a:pt x="4096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56"/>
            <p:cNvSpPr/>
            <p:nvPr/>
          </p:nvSpPr>
          <p:spPr>
            <a:xfrm>
              <a:off x="2162550" y="3194400"/>
              <a:ext cx="1024100" cy="21700"/>
            </a:xfrm>
            <a:custGeom>
              <a:rect b="b" l="l" r="r" t="t"/>
              <a:pathLst>
                <a:path extrusionOk="0" h="868" w="40964">
                  <a:moveTo>
                    <a:pt x="0" y="0"/>
                  </a:moveTo>
                  <a:lnTo>
                    <a:pt x="0" y="868"/>
                  </a:lnTo>
                  <a:lnTo>
                    <a:pt x="40963" y="868"/>
                  </a:lnTo>
                  <a:lnTo>
                    <a:pt x="409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56"/>
            <p:cNvSpPr/>
            <p:nvPr/>
          </p:nvSpPr>
          <p:spPr>
            <a:xfrm>
              <a:off x="3070700" y="3194400"/>
              <a:ext cx="40875" cy="192650"/>
            </a:xfrm>
            <a:custGeom>
              <a:rect b="b" l="l" r="r" t="t"/>
              <a:pathLst>
                <a:path extrusionOk="0" h="7706" w="1635">
                  <a:moveTo>
                    <a:pt x="0" y="0"/>
                  </a:moveTo>
                  <a:lnTo>
                    <a:pt x="0" y="7706"/>
                  </a:lnTo>
                  <a:lnTo>
                    <a:pt x="1635" y="7706"/>
                  </a:lnTo>
                  <a:lnTo>
                    <a:pt x="16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56"/>
            <p:cNvSpPr/>
            <p:nvPr/>
          </p:nvSpPr>
          <p:spPr>
            <a:xfrm>
              <a:off x="2978125" y="3194400"/>
              <a:ext cx="40900" cy="192650"/>
            </a:xfrm>
            <a:custGeom>
              <a:rect b="b" l="l" r="r" t="t"/>
              <a:pathLst>
                <a:path extrusionOk="0" h="7706" w="1636">
                  <a:moveTo>
                    <a:pt x="1" y="0"/>
                  </a:moveTo>
                  <a:lnTo>
                    <a:pt x="1" y="7706"/>
                  </a:lnTo>
                  <a:lnTo>
                    <a:pt x="1635" y="7706"/>
                  </a:lnTo>
                  <a:lnTo>
                    <a:pt x="16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56"/>
            <p:cNvSpPr/>
            <p:nvPr/>
          </p:nvSpPr>
          <p:spPr>
            <a:xfrm>
              <a:off x="2885575" y="3194400"/>
              <a:ext cx="40875" cy="192650"/>
            </a:xfrm>
            <a:custGeom>
              <a:rect b="b" l="l" r="r" t="t"/>
              <a:pathLst>
                <a:path extrusionOk="0" h="7706" w="1635">
                  <a:moveTo>
                    <a:pt x="0" y="0"/>
                  </a:moveTo>
                  <a:lnTo>
                    <a:pt x="0" y="7706"/>
                  </a:lnTo>
                  <a:lnTo>
                    <a:pt x="1635" y="7706"/>
                  </a:lnTo>
                  <a:lnTo>
                    <a:pt x="16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56"/>
            <p:cNvSpPr/>
            <p:nvPr/>
          </p:nvSpPr>
          <p:spPr>
            <a:xfrm>
              <a:off x="2793000" y="3194400"/>
              <a:ext cx="40050" cy="192650"/>
            </a:xfrm>
            <a:custGeom>
              <a:rect b="b" l="l" r="r" t="t"/>
              <a:pathLst>
                <a:path extrusionOk="0" h="7706" w="1602">
                  <a:moveTo>
                    <a:pt x="0" y="0"/>
                  </a:moveTo>
                  <a:lnTo>
                    <a:pt x="0" y="7706"/>
                  </a:lnTo>
                  <a:lnTo>
                    <a:pt x="1602" y="7706"/>
                  </a:lnTo>
                  <a:lnTo>
                    <a:pt x="16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56"/>
            <p:cNvSpPr/>
            <p:nvPr/>
          </p:nvSpPr>
          <p:spPr>
            <a:xfrm>
              <a:off x="2700425" y="3194400"/>
              <a:ext cx="40050" cy="192650"/>
            </a:xfrm>
            <a:custGeom>
              <a:rect b="b" l="l" r="r" t="t"/>
              <a:pathLst>
                <a:path extrusionOk="0" h="7706" w="1602">
                  <a:moveTo>
                    <a:pt x="1" y="0"/>
                  </a:moveTo>
                  <a:lnTo>
                    <a:pt x="1" y="7706"/>
                  </a:lnTo>
                  <a:lnTo>
                    <a:pt x="1602" y="7706"/>
                  </a:lnTo>
                  <a:lnTo>
                    <a:pt x="16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56"/>
            <p:cNvSpPr/>
            <p:nvPr/>
          </p:nvSpPr>
          <p:spPr>
            <a:xfrm>
              <a:off x="2607875" y="3194400"/>
              <a:ext cx="40050" cy="192650"/>
            </a:xfrm>
            <a:custGeom>
              <a:rect b="b" l="l" r="r" t="t"/>
              <a:pathLst>
                <a:path extrusionOk="0" h="7706" w="1602">
                  <a:moveTo>
                    <a:pt x="0" y="0"/>
                  </a:moveTo>
                  <a:lnTo>
                    <a:pt x="0" y="7706"/>
                  </a:lnTo>
                  <a:lnTo>
                    <a:pt x="1601" y="7706"/>
                  </a:lnTo>
                  <a:lnTo>
                    <a:pt x="16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56"/>
            <p:cNvSpPr/>
            <p:nvPr/>
          </p:nvSpPr>
          <p:spPr>
            <a:xfrm>
              <a:off x="2515300" y="3194400"/>
              <a:ext cx="40050" cy="192650"/>
            </a:xfrm>
            <a:custGeom>
              <a:rect b="b" l="l" r="r" t="t"/>
              <a:pathLst>
                <a:path extrusionOk="0" h="7706" w="1602">
                  <a:moveTo>
                    <a:pt x="1" y="0"/>
                  </a:moveTo>
                  <a:lnTo>
                    <a:pt x="1" y="7706"/>
                  </a:lnTo>
                  <a:lnTo>
                    <a:pt x="1602" y="7706"/>
                  </a:lnTo>
                  <a:lnTo>
                    <a:pt x="16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56"/>
            <p:cNvSpPr/>
            <p:nvPr/>
          </p:nvSpPr>
          <p:spPr>
            <a:xfrm>
              <a:off x="2422725" y="3194400"/>
              <a:ext cx="40075" cy="192650"/>
            </a:xfrm>
            <a:custGeom>
              <a:rect b="b" l="l" r="r" t="t"/>
              <a:pathLst>
                <a:path extrusionOk="0" h="7706" w="1603">
                  <a:moveTo>
                    <a:pt x="1" y="0"/>
                  </a:moveTo>
                  <a:lnTo>
                    <a:pt x="1" y="7706"/>
                  </a:lnTo>
                  <a:lnTo>
                    <a:pt x="1602" y="7706"/>
                  </a:lnTo>
                  <a:lnTo>
                    <a:pt x="16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56"/>
            <p:cNvSpPr/>
            <p:nvPr/>
          </p:nvSpPr>
          <p:spPr>
            <a:xfrm>
              <a:off x="2330175" y="3194400"/>
              <a:ext cx="40050" cy="192650"/>
            </a:xfrm>
            <a:custGeom>
              <a:rect b="b" l="l" r="r" t="t"/>
              <a:pathLst>
                <a:path extrusionOk="0" h="7706" w="1602">
                  <a:moveTo>
                    <a:pt x="0" y="0"/>
                  </a:moveTo>
                  <a:lnTo>
                    <a:pt x="0" y="7706"/>
                  </a:lnTo>
                  <a:lnTo>
                    <a:pt x="1601" y="7706"/>
                  </a:lnTo>
                  <a:lnTo>
                    <a:pt x="16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56"/>
            <p:cNvSpPr/>
            <p:nvPr/>
          </p:nvSpPr>
          <p:spPr>
            <a:xfrm>
              <a:off x="2237600" y="3194400"/>
              <a:ext cx="40050" cy="192650"/>
            </a:xfrm>
            <a:custGeom>
              <a:rect b="b" l="l" r="r" t="t"/>
              <a:pathLst>
                <a:path extrusionOk="0" h="7706" w="1602">
                  <a:moveTo>
                    <a:pt x="1" y="0"/>
                  </a:moveTo>
                  <a:lnTo>
                    <a:pt x="1" y="7706"/>
                  </a:lnTo>
                  <a:lnTo>
                    <a:pt x="1602" y="7706"/>
                  </a:lnTo>
                  <a:lnTo>
                    <a:pt x="16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56"/>
            <p:cNvSpPr/>
            <p:nvPr/>
          </p:nvSpPr>
          <p:spPr>
            <a:xfrm>
              <a:off x="2116675" y="3001750"/>
              <a:ext cx="1023275" cy="192675"/>
            </a:xfrm>
            <a:custGeom>
              <a:rect b="b" l="l" r="r" t="t"/>
              <a:pathLst>
                <a:path extrusionOk="0" h="7707" w="40931">
                  <a:moveTo>
                    <a:pt x="1" y="1"/>
                  </a:moveTo>
                  <a:lnTo>
                    <a:pt x="1" y="7706"/>
                  </a:lnTo>
                  <a:lnTo>
                    <a:pt x="40930" y="7706"/>
                  </a:lnTo>
                  <a:lnTo>
                    <a:pt x="4093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56"/>
            <p:cNvSpPr/>
            <p:nvPr/>
          </p:nvSpPr>
          <p:spPr>
            <a:xfrm>
              <a:off x="2116675" y="3001750"/>
              <a:ext cx="1023275" cy="21725"/>
            </a:xfrm>
            <a:custGeom>
              <a:rect b="b" l="l" r="r" t="t"/>
              <a:pathLst>
                <a:path extrusionOk="0" h="869" w="40931">
                  <a:moveTo>
                    <a:pt x="1" y="1"/>
                  </a:moveTo>
                  <a:lnTo>
                    <a:pt x="1" y="868"/>
                  </a:lnTo>
                  <a:lnTo>
                    <a:pt x="40930" y="868"/>
                  </a:lnTo>
                  <a:lnTo>
                    <a:pt x="409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56"/>
            <p:cNvSpPr/>
            <p:nvPr/>
          </p:nvSpPr>
          <p:spPr>
            <a:xfrm>
              <a:off x="3024825" y="3001750"/>
              <a:ext cx="40050" cy="192675"/>
            </a:xfrm>
            <a:custGeom>
              <a:rect b="b" l="l" r="r" t="t"/>
              <a:pathLst>
                <a:path extrusionOk="0" h="7707" w="1602">
                  <a:moveTo>
                    <a:pt x="1" y="1"/>
                  </a:moveTo>
                  <a:lnTo>
                    <a:pt x="1" y="7706"/>
                  </a:lnTo>
                  <a:lnTo>
                    <a:pt x="1602" y="7706"/>
                  </a:lnTo>
                  <a:lnTo>
                    <a:pt x="16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56"/>
            <p:cNvSpPr/>
            <p:nvPr/>
          </p:nvSpPr>
          <p:spPr>
            <a:xfrm>
              <a:off x="2932275" y="3001750"/>
              <a:ext cx="40050" cy="192675"/>
            </a:xfrm>
            <a:custGeom>
              <a:rect b="b" l="l" r="r" t="t"/>
              <a:pathLst>
                <a:path extrusionOk="0" h="7707" w="1602">
                  <a:moveTo>
                    <a:pt x="0" y="1"/>
                  </a:moveTo>
                  <a:lnTo>
                    <a:pt x="0" y="7706"/>
                  </a:lnTo>
                  <a:lnTo>
                    <a:pt x="1601" y="7706"/>
                  </a:lnTo>
                  <a:lnTo>
                    <a:pt x="160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56"/>
            <p:cNvSpPr/>
            <p:nvPr/>
          </p:nvSpPr>
          <p:spPr>
            <a:xfrm>
              <a:off x="2839700" y="3001750"/>
              <a:ext cx="40050" cy="192675"/>
            </a:xfrm>
            <a:custGeom>
              <a:rect b="b" l="l" r="r" t="t"/>
              <a:pathLst>
                <a:path extrusionOk="0" h="7707" w="1602">
                  <a:moveTo>
                    <a:pt x="0" y="1"/>
                  </a:moveTo>
                  <a:lnTo>
                    <a:pt x="0" y="7706"/>
                  </a:lnTo>
                  <a:lnTo>
                    <a:pt x="1602" y="7706"/>
                  </a:lnTo>
                  <a:lnTo>
                    <a:pt x="16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56"/>
            <p:cNvSpPr/>
            <p:nvPr/>
          </p:nvSpPr>
          <p:spPr>
            <a:xfrm>
              <a:off x="2746300" y="3001750"/>
              <a:ext cx="40875" cy="192675"/>
            </a:xfrm>
            <a:custGeom>
              <a:rect b="b" l="l" r="r" t="t"/>
              <a:pathLst>
                <a:path extrusionOk="0" h="7707" w="1635">
                  <a:moveTo>
                    <a:pt x="0" y="1"/>
                  </a:moveTo>
                  <a:lnTo>
                    <a:pt x="0" y="7706"/>
                  </a:lnTo>
                  <a:lnTo>
                    <a:pt x="1635" y="7706"/>
                  </a:lnTo>
                  <a:lnTo>
                    <a:pt x="16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56"/>
            <p:cNvSpPr/>
            <p:nvPr/>
          </p:nvSpPr>
          <p:spPr>
            <a:xfrm>
              <a:off x="2654575" y="3001750"/>
              <a:ext cx="40050" cy="192675"/>
            </a:xfrm>
            <a:custGeom>
              <a:rect b="b" l="l" r="r" t="t"/>
              <a:pathLst>
                <a:path extrusionOk="0" h="7707" w="1602">
                  <a:moveTo>
                    <a:pt x="0" y="1"/>
                  </a:moveTo>
                  <a:lnTo>
                    <a:pt x="0" y="7706"/>
                  </a:lnTo>
                  <a:lnTo>
                    <a:pt x="1601" y="7706"/>
                  </a:lnTo>
                  <a:lnTo>
                    <a:pt x="160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56"/>
            <p:cNvSpPr/>
            <p:nvPr/>
          </p:nvSpPr>
          <p:spPr>
            <a:xfrm>
              <a:off x="2562000" y="3001750"/>
              <a:ext cx="40050" cy="192675"/>
            </a:xfrm>
            <a:custGeom>
              <a:rect b="b" l="l" r="r" t="t"/>
              <a:pathLst>
                <a:path extrusionOk="0" h="7707" w="1602">
                  <a:moveTo>
                    <a:pt x="1" y="1"/>
                  </a:moveTo>
                  <a:lnTo>
                    <a:pt x="1" y="7706"/>
                  </a:lnTo>
                  <a:lnTo>
                    <a:pt x="1602" y="7706"/>
                  </a:lnTo>
                  <a:lnTo>
                    <a:pt x="16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56"/>
            <p:cNvSpPr/>
            <p:nvPr/>
          </p:nvSpPr>
          <p:spPr>
            <a:xfrm>
              <a:off x="2468600" y="3001750"/>
              <a:ext cx="40900" cy="192675"/>
            </a:xfrm>
            <a:custGeom>
              <a:rect b="b" l="l" r="r" t="t"/>
              <a:pathLst>
                <a:path extrusionOk="0" h="7707" w="1636">
                  <a:moveTo>
                    <a:pt x="1" y="1"/>
                  </a:moveTo>
                  <a:lnTo>
                    <a:pt x="1" y="7706"/>
                  </a:lnTo>
                  <a:lnTo>
                    <a:pt x="1635" y="7706"/>
                  </a:lnTo>
                  <a:lnTo>
                    <a:pt x="16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56"/>
            <p:cNvSpPr/>
            <p:nvPr/>
          </p:nvSpPr>
          <p:spPr>
            <a:xfrm>
              <a:off x="2376025" y="3001750"/>
              <a:ext cx="40900" cy="192675"/>
            </a:xfrm>
            <a:custGeom>
              <a:rect b="b" l="l" r="r" t="t"/>
              <a:pathLst>
                <a:path extrusionOk="0" h="7707" w="1636">
                  <a:moveTo>
                    <a:pt x="1" y="1"/>
                  </a:moveTo>
                  <a:lnTo>
                    <a:pt x="1" y="7706"/>
                  </a:lnTo>
                  <a:lnTo>
                    <a:pt x="1635" y="7706"/>
                  </a:lnTo>
                  <a:lnTo>
                    <a:pt x="16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56"/>
            <p:cNvSpPr/>
            <p:nvPr/>
          </p:nvSpPr>
          <p:spPr>
            <a:xfrm>
              <a:off x="2283475" y="3001750"/>
              <a:ext cx="40875" cy="192675"/>
            </a:xfrm>
            <a:custGeom>
              <a:rect b="b" l="l" r="r" t="t"/>
              <a:pathLst>
                <a:path extrusionOk="0" h="7707" w="1635">
                  <a:moveTo>
                    <a:pt x="0" y="1"/>
                  </a:moveTo>
                  <a:lnTo>
                    <a:pt x="0" y="7706"/>
                  </a:lnTo>
                  <a:lnTo>
                    <a:pt x="1635" y="7706"/>
                  </a:lnTo>
                  <a:lnTo>
                    <a:pt x="16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56"/>
            <p:cNvSpPr/>
            <p:nvPr/>
          </p:nvSpPr>
          <p:spPr>
            <a:xfrm>
              <a:off x="2190900" y="3001750"/>
              <a:ext cx="40900" cy="192675"/>
            </a:xfrm>
            <a:custGeom>
              <a:rect b="b" l="l" r="r" t="t"/>
              <a:pathLst>
                <a:path extrusionOk="0" h="7707" w="1636">
                  <a:moveTo>
                    <a:pt x="1" y="1"/>
                  </a:moveTo>
                  <a:lnTo>
                    <a:pt x="1" y="7706"/>
                  </a:lnTo>
                  <a:lnTo>
                    <a:pt x="1635" y="7706"/>
                  </a:lnTo>
                  <a:lnTo>
                    <a:pt x="16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56"/>
            <p:cNvSpPr/>
            <p:nvPr/>
          </p:nvSpPr>
          <p:spPr>
            <a:xfrm>
              <a:off x="2400225" y="2239050"/>
              <a:ext cx="3086825" cy="2320525"/>
            </a:xfrm>
            <a:custGeom>
              <a:rect b="b" l="l" r="r" t="t"/>
              <a:pathLst>
                <a:path extrusionOk="0" h="92821" w="123473">
                  <a:moveTo>
                    <a:pt x="118905" y="1"/>
                  </a:moveTo>
                  <a:cubicBezTo>
                    <a:pt x="118821" y="1"/>
                    <a:pt x="118737" y="7"/>
                    <a:pt x="118652" y="20"/>
                  </a:cubicBezTo>
                  <a:lnTo>
                    <a:pt x="102340" y="2822"/>
                  </a:lnTo>
                  <a:cubicBezTo>
                    <a:pt x="100906" y="3056"/>
                    <a:pt x="100505" y="4890"/>
                    <a:pt x="101673" y="5724"/>
                  </a:cubicBezTo>
                  <a:lnTo>
                    <a:pt x="104675" y="7859"/>
                  </a:lnTo>
                  <a:lnTo>
                    <a:pt x="86228" y="33945"/>
                  </a:lnTo>
                  <a:cubicBezTo>
                    <a:pt x="85923" y="34372"/>
                    <a:pt x="85432" y="34600"/>
                    <a:pt x="84937" y="34600"/>
                  </a:cubicBezTo>
                  <a:cubicBezTo>
                    <a:pt x="84619" y="34600"/>
                    <a:pt x="84300" y="34507"/>
                    <a:pt x="84027" y="34312"/>
                  </a:cubicBezTo>
                  <a:lnTo>
                    <a:pt x="56908" y="15131"/>
                  </a:lnTo>
                  <a:cubicBezTo>
                    <a:pt x="56624" y="14938"/>
                    <a:pt x="56301" y="14844"/>
                    <a:pt x="55982" y="14844"/>
                  </a:cubicBezTo>
                  <a:cubicBezTo>
                    <a:pt x="55475" y="14844"/>
                    <a:pt x="54980" y="15081"/>
                    <a:pt x="54673" y="15531"/>
                  </a:cubicBezTo>
                  <a:lnTo>
                    <a:pt x="0" y="92820"/>
                  </a:lnTo>
                  <a:lnTo>
                    <a:pt x="19648" y="92820"/>
                  </a:lnTo>
                  <a:lnTo>
                    <a:pt x="58509" y="37881"/>
                  </a:lnTo>
                  <a:cubicBezTo>
                    <a:pt x="58816" y="37430"/>
                    <a:pt x="59311" y="37193"/>
                    <a:pt x="59810" y="37193"/>
                  </a:cubicBezTo>
                  <a:cubicBezTo>
                    <a:pt x="60124" y="37193"/>
                    <a:pt x="60440" y="37287"/>
                    <a:pt x="60710" y="37480"/>
                  </a:cubicBezTo>
                  <a:lnTo>
                    <a:pt x="87863" y="56661"/>
                  </a:lnTo>
                  <a:cubicBezTo>
                    <a:pt x="88134" y="56868"/>
                    <a:pt x="88451" y="56964"/>
                    <a:pt x="88766" y="56964"/>
                  </a:cubicBezTo>
                  <a:cubicBezTo>
                    <a:pt x="89264" y="56964"/>
                    <a:pt x="89758" y="56723"/>
                    <a:pt x="90065" y="56294"/>
                  </a:cubicBezTo>
                  <a:lnTo>
                    <a:pt x="117784" y="17099"/>
                  </a:lnTo>
                  <a:lnTo>
                    <a:pt x="120820" y="19234"/>
                  </a:lnTo>
                  <a:cubicBezTo>
                    <a:pt x="121107" y="19431"/>
                    <a:pt x="121416" y="19519"/>
                    <a:pt x="121716" y="19519"/>
                  </a:cubicBezTo>
                  <a:cubicBezTo>
                    <a:pt x="122637" y="19519"/>
                    <a:pt x="123473" y="18690"/>
                    <a:pt x="123322" y="17633"/>
                  </a:cubicBezTo>
                  <a:lnTo>
                    <a:pt x="120520" y="1321"/>
                  </a:lnTo>
                  <a:cubicBezTo>
                    <a:pt x="120369" y="539"/>
                    <a:pt x="119676" y="1"/>
                    <a:pt x="1189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56"/>
            <p:cNvSpPr/>
            <p:nvPr/>
          </p:nvSpPr>
          <p:spPr>
            <a:xfrm>
              <a:off x="2400225" y="2239050"/>
              <a:ext cx="3086825" cy="2320525"/>
            </a:xfrm>
            <a:custGeom>
              <a:rect b="b" l="l" r="r" t="t"/>
              <a:pathLst>
                <a:path extrusionOk="0" h="92821" w="123473">
                  <a:moveTo>
                    <a:pt x="118905" y="1"/>
                  </a:moveTo>
                  <a:cubicBezTo>
                    <a:pt x="118821" y="1"/>
                    <a:pt x="118737" y="7"/>
                    <a:pt x="118652" y="20"/>
                  </a:cubicBezTo>
                  <a:lnTo>
                    <a:pt x="102340" y="2822"/>
                  </a:lnTo>
                  <a:cubicBezTo>
                    <a:pt x="100906" y="3056"/>
                    <a:pt x="100505" y="4890"/>
                    <a:pt x="101673" y="5724"/>
                  </a:cubicBezTo>
                  <a:lnTo>
                    <a:pt x="104675" y="7859"/>
                  </a:lnTo>
                  <a:lnTo>
                    <a:pt x="86228" y="33945"/>
                  </a:lnTo>
                  <a:cubicBezTo>
                    <a:pt x="85923" y="34372"/>
                    <a:pt x="85432" y="34600"/>
                    <a:pt x="84937" y="34600"/>
                  </a:cubicBezTo>
                  <a:cubicBezTo>
                    <a:pt x="84619" y="34600"/>
                    <a:pt x="84300" y="34507"/>
                    <a:pt x="84027" y="34312"/>
                  </a:cubicBezTo>
                  <a:lnTo>
                    <a:pt x="56908" y="15131"/>
                  </a:lnTo>
                  <a:cubicBezTo>
                    <a:pt x="56624" y="14938"/>
                    <a:pt x="56301" y="14844"/>
                    <a:pt x="55982" y="14844"/>
                  </a:cubicBezTo>
                  <a:cubicBezTo>
                    <a:pt x="55475" y="14844"/>
                    <a:pt x="54980" y="15081"/>
                    <a:pt x="54673" y="15531"/>
                  </a:cubicBezTo>
                  <a:lnTo>
                    <a:pt x="0" y="92820"/>
                  </a:lnTo>
                  <a:lnTo>
                    <a:pt x="19648" y="92820"/>
                  </a:lnTo>
                  <a:lnTo>
                    <a:pt x="58509" y="37881"/>
                  </a:lnTo>
                  <a:cubicBezTo>
                    <a:pt x="58816" y="37430"/>
                    <a:pt x="59311" y="37193"/>
                    <a:pt x="59810" y="37193"/>
                  </a:cubicBezTo>
                  <a:cubicBezTo>
                    <a:pt x="60124" y="37193"/>
                    <a:pt x="60440" y="37287"/>
                    <a:pt x="60710" y="37480"/>
                  </a:cubicBezTo>
                  <a:lnTo>
                    <a:pt x="87863" y="56661"/>
                  </a:lnTo>
                  <a:cubicBezTo>
                    <a:pt x="88134" y="56868"/>
                    <a:pt x="88451" y="56964"/>
                    <a:pt x="88766" y="56964"/>
                  </a:cubicBezTo>
                  <a:cubicBezTo>
                    <a:pt x="89264" y="56964"/>
                    <a:pt x="89758" y="56723"/>
                    <a:pt x="90065" y="56294"/>
                  </a:cubicBezTo>
                  <a:lnTo>
                    <a:pt x="117784" y="17099"/>
                  </a:lnTo>
                  <a:lnTo>
                    <a:pt x="120820" y="19234"/>
                  </a:lnTo>
                  <a:cubicBezTo>
                    <a:pt x="121107" y="19431"/>
                    <a:pt x="121416" y="19519"/>
                    <a:pt x="121716" y="19519"/>
                  </a:cubicBezTo>
                  <a:cubicBezTo>
                    <a:pt x="122637" y="19519"/>
                    <a:pt x="123473" y="18690"/>
                    <a:pt x="123322" y="17633"/>
                  </a:cubicBezTo>
                  <a:lnTo>
                    <a:pt x="120520" y="1321"/>
                  </a:lnTo>
                  <a:cubicBezTo>
                    <a:pt x="120369" y="539"/>
                    <a:pt x="119676" y="1"/>
                    <a:pt x="1189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56"/>
            <p:cNvSpPr/>
            <p:nvPr/>
          </p:nvSpPr>
          <p:spPr>
            <a:xfrm>
              <a:off x="2511975" y="2297925"/>
              <a:ext cx="2908750" cy="2204925"/>
            </a:xfrm>
            <a:custGeom>
              <a:rect b="b" l="l" r="r" t="t"/>
              <a:pathLst>
                <a:path extrusionOk="0" h="88197" w="116350">
                  <a:moveTo>
                    <a:pt x="113748" y="267"/>
                  </a:moveTo>
                  <a:lnTo>
                    <a:pt x="116050" y="13610"/>
                  </a:lnTo>
                  <a:lnTo>
                    <a:pt x="112814" y="11308"/>
                  </a:lnTo>
                  <a:lnTo>
                    <a:pt x="112747" y="11308"/>
                  </a:lnTo>
                  <a:cubicBezTo>
                    <a:pt x="112714" y="11308"/>
                    <a:pt x="112681" y="11342"/>
                    <a:pt x="112681" y="11342"/>
                  </a:cubicBezTo>
                  <a:lnTo>
                    <a:pt x="84961" y="50536"/>
                  </a:lnTo>
                  <a:cubicBezTo>
                    <a:pt x="84653" y="50947"/>
                    <a:pt x="84192" y="51169"/>
                    <a:pt x="83728" y="51169"/>
                  </a:cubicBezTo>
                  <a:cubicBezTo>
                    <a:pt x="83439" y="51169"/>
                    <a:pt x="83149" y="51083"/>
                    <a:pt x="82893" y="50903"/>
                  </a:cubicBezTo>
                  <a:lnTo>
                    <a:pt x="55740" y="31723"/>
                  </a:lnTo>
                  <a:cubicBezTo>
                    <a:pt x="55448" y="31520"/>
                    <a:pt x="55118" y="31423"/>
                    <a:pt x="54792" y="31423"/>
                  </a:cubicBezTo>
                  <a:cubicBezTo>
                    <a:pt x="54259" y="31423"/>
                    <a:pt x="53736" y="31681"/>
                    <a:pt x="53405" y="32157"/>
                  </a:cubicBezTo>
                  <a:lnTo>
                    <a:pt x="13877" y="87997"/>
                  </a:lnTo>
                  <a:lnTo>
                    <a:pt x="300" y="87997"/>
                  </a:lnTo>
                  <a:lnTo>
                    <a:pt x="50870" y="16512"/>
                  </a:lnTo>
                  <a:cubicBezTo>
                    <a:pt x="51153" y="16108"/>
                    <a:pt x="51607" y="15888"/>
                    <a:pt x="52076" y="15888"/>
                  </a:cubicBezTo>
                  <a:cubicBezTo>
                    <a:pt x="52382" y="15888"/>
                    <a:pt x="52695" y="15981"/>
                    <a:pt x="52971" y="16179"/>
                  </a:cubicBezTo>
                  <a:lnTo>
                    <a:pt x="80091" y="35359"/>
                  </a:lnTo>
                  <a:cubicBezTo>
                    <a:pt x="80364" y="35558"/>
                    <a:pt x="80674" y="35664"/>
                    <a:pt x="80994" y="35664"/>
                  </a:cubicBezTo>
                  <a:cubicBezTo>
                    <a:pt x="81103" y="35664"/>
                    <a:pt x="81214" y="35651"/>
                    <a:pt x="81325" y="35626"/>
                  </a:cubicBezTo>
                  <a:cubicBezTo>
                    <a:pt x="81792" y="35559"/>
                    <a:pt x="82159" y="35326"/>
                    <a:pt x="82426" y="34959"/>
                  </a:cubicBezTo>
                  <a:lnTo>
                    <a:pt x="103641" y="4971"/>
                  </a:lnTo>
                  <a:cubicBezTo>
                    <a:pt x="103641" y="4937"/>
                    <a:pt x="103641" y="4937"/>
                    <a:pt x="103641" y="4904"/>
                  </a:cubicBezTo>
                  <a:cubicBezTo>
                    <a:pt x="103641" y="4870"/>
                    <a:pt x="103607" y="4837"/>
                    <a:pt x="103607" y="4837"/>
                  </a:cubicBezTo>
                  <a:lnTo>
                    <a:pt x="100372" y="2535"/>
                  </a:lnTo>
                  <a:lnTo>
                    <a:pt x="113748" y="267"/>
                  </a:lnTo>
                  <a:close/>
                  <a:moveTo>
                    <a:pt x="113881" y="0"/>
                  </a:moveTo>
                  <a:lnTo>
                    <a:pt x="100105" y="2369"/>
                  </a:lnTo>
                  <a:cubicBezTo>
                    <a:pt x="100072" y="2369"/>
                    <a:pt x="100038" y="2402"/>
                    <a:pt x="100038" y="2435"/>
                  </a:cubicBezTo>
                  <a:cubicBezTo>
                    <a:pt x="100005" y="2469"/>
                    <a:pt x="100038" y="2502"/>
                    <a:pt x="100072" y="2535"/>
                  </a:cubicBezTo>
                  <a:lnTo>
                    <a:pt x="103407" y="4904"/>
                  </a:lnTo>
                  <a:lnTo>
                    <a:pt x="82259" y="34792"/>
                  </a:lnTo>
                  <a:cubicBezTo>
                    <a:pt x="81975" y="35217"/>
                    <a:pt x="81520" y="35433"/>
                    <a:pt x="81049" y="35433"/>
                  </a:cubicBezTo>
                  <a:cubicBezTo>
                    <a:pt x="80744" y="35433"/>
                    <a:pt x="80433" y="35342"/>
                    <a:pt x="80157" y="35159"/>
                  </a:cubicBezTo>
                  <a:lnTo>
                    <a:pt x="53038" y="15978"/>
                  </a:lnTo>
                  <a:cubicBezTo>
                    <a:pt x="52737" y="15769"/>
                    <a:pt x="52396" y="15668"/>
                    <a:pt x="52059" y="15668"/>
                  </a:cubicBezTo>
                  <a:cubicBezTo>
                    <a:pt x="51537" y="15668"/>
                    <a:pt x="51028" y="15912"/>
                    <a:pt x="50703" y="16379"/>
                  </a:cubicBezTo>
                  <a:lnTo>
                    <a:pt x="33" y="88030"/>
                  </a:lnTo>
                  <a:cubicBezTo>
                    <a:pt x="0" y="88063"/>
                    <a:pt x="0" y="88097"/>
                    <a:pt x="33" y="88130"/>
                  </a:cubicBezTo>
                  <a:cubicBezTo>
                    <a:pt x="33" y="88163"/>
                    <a:pt x="67" y="88197"/>
                    <a:pt x="100" y="88197"/>
                  </a:cubicBezTo>
                  <a:lnTo>
                    <a:pt x="13943" y="88197"/>
                  </a:lnTo>
                  <a:cubicBezTo>
                    <a:pt x="13977" y="88197"/>
                    <a:pt x="14010" y="88163"/>
                    <a:pt x="14043" y="88163"/>
                  </a:cubicBezTo>
                  <a:lnTo>
                    <a:pt x="53638" y="32290"/>
                  </a:lnTo>
                  <a:cubicBezTo>
                    <a:pt x="53926" y="31879"/>
                    <a:pt x="54378" y="31658"/>
                    <a:pt x="54839" y="31658"/>
                  </a:cubicBezTo>
                  <a:cubicBezTo>
                    <a:pt x="55126" y="31658"/>
                    <a:pt x="55417" y="31744"/>
                    <a:pt x="55673" y="31923"/>
                  </a:cubicBezTo>
                  <a:lnTo>
                    <a:pt x="82826" y="51104"/>
                  </a:lnTo>
                  <a:cubicBezTo>
                    <a:pt x="83117" y="51306"/>
                    <a:pt x="83448" y="51403"/>
                    <a:pt x="83774" y="51403"/>
                  </a:cubicBezTo>
                  <a:cubicBezTo>
                    <a:pt x="84307" y="51403"/>
                    <a:pt x="84830" y="51146"/>
                    <a:pt x="85161" y="50670"/>
                  </a:cubicBezTo>
                  <a:lnTo>
                    <a:pt x="112847" y="11575"/>
                  </a:lnTo>
                  <a:lnTo>
                    <a:pt x="116183" y="13944"/>
                  </a:lnTo>
                  <a:cubicBezTo>
                    <a:pt x="116200" y="13960"/>
                    <a:pt x="116216" y="13969"/>
                    <a:pt x="116233" y="13969"/>
                  </a:cubicBezTo>
                  <a:cubicBezTo>
                    <a:pt x="116250" y="13969"/>
                    <a:pt x="116266" y="13960"/>
                    <a:pt x="116283" y="13944"/>
                  </a:cubicBezTo>
                  <a:cubicBezTo>
                    <a:pt x="116316" y="13910"/>
                    <a:pt x="116350" y="13877"/>
                    <a:pt x="116350" y="13844"/>
                  </a:cubicBezTo>
                  <a:lnTo>
                    <a:pt x="113981" y="67"/>
                  </a:lnTo>
                  <a:cubicBezTo>
                    <a:pt x="113981" y="34"/>
                    <a:pt x="113915" y="0"/>
                    <a:pt x="113881"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56"/>
            <p:cNvSpPr/>
            <p:nvPr/>
          </p:nvSpPr>
          <p:spPr>
            <a:xfrm>
              <a:off x="4775250" y="3904900"/>
              <a:ext cx="43375" cy="637975"/>
            </a:xfrm>
            <a:custGeom>
              <a:rect b="b" l="l" r="r" t="t"/>
              <a:pathLst>
                <a:path extrusionOk="0" h="25519" w="1735">
                  <a:moveTo>
                    <a:pt x="0" y="1"/>
                  </a:moveTo>
                  <a:lnTo>
                    <a:pt x="0" y="25519"/>
                  </a:lnTo>
                  <a:lnTo>
                    <a:pt x="1735" y="25519"/>
                  </a:lnTo>
                  <a:lnTo>
                    <a:pt x="17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56"/>
            <p:cNvSpPr/>
            <p:nvPr/>
          </p:nvSpPr>
          <p:spPr>
            <a:xfrm>
              <a:off x="5150525" y="3558000"/>
              <a:ext cx="42550" cy="984875"/>
            </a:xfrm>
            <a:custGeom>
              <a:rect b="b" l="l" r="r" t="t"/>
              <a:pathLst>
                <a:path extrusionOk="0" h="39395" w="1702">
                  <a:moveTo>
                    <a:pt x="0" y="0"/>
                  </a:moveTo>
                  <a:lnTo>
                    <a:pt x="0" y="39395"/>
                  </a:lnTo>
                  <a:lnTo>
                    <a:pt x="1701" y="39395"/>
                  </a:lnTo>
                  <a:lnTo>
                    <a:pt x="17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56"/>
            <p:cNvSpPr/>
            <p:nvPr/>
          </p:nvSpPr>
          <p:spPr>
            <a:xfrm>
              <a:off x="5531625" y="3794000"/>
              <a:ext cx="43375" cy="748875"/>
            </a:xfrm>
            <a:custGeom>
              <a:rect b="b" l="l" r="r" t="t"/>
              <a:pathLst>
                <a:path extrusionOk="0" h="29955" w="1735">
                  <a:moveTo>
                    <a:pt x="0" y="0"/>
                  </a:moveTo>
                  <a:lnTo>
                    <a:pt x="0" y="29955"/>
                  </a:lnTo>
                  <a:lnTo>
                    <a:pt x="1735" y="29955"/>
                  </a:lnTo>
                  <a:lnTo>
                    <a:pt x="173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56"/>
            <p:cNvSpPr/>
            <p:nvPr/>
          </p:nvSpPr>
          <p:spPr>
            <a:xfrm>
              <a:off x="4475025" y="3904900"/>
              <a:ext cx="300250" cy="637975"/>
            </a:xfrm>
            <a:custGeom>
              <a:rect b="b" l="l" r="r" t="t"/>
              <a:pathLst>
                <a:path extrusionOk="0" h="25519" w="12010">
                  <a:moveTo>
                    <a:pt x="1" y="1"/>
                  </a:moveTo>
                  <a:lnTo>
                    <a:pt x="1" y="25519"/>
                  </a:lnTo>
                  <a:lnTo>
                    <a:pt x="12009" y="25519"/>
                  </a:lnTo>
                  <a:lnTo>
                    <a:pt x="120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56"/>
            <p:cNvSpPr/>
            <p:nvPr/>
          </p:nvSpPr>
          <p:spPr>
            <a:xfrm>
              <a:off x="4475025" y="3904900"/>
              <a:ext cx="150150" cy="378625"/>
            </a:xfrm>
            <a:custGeom>
              <a:rect b="b" l="l" r="r" t="t"/>
              <a:pathLst>
                <a:path extrusionOk="0" h="15145" w="6006">
                  <a:moveTo>
                    <a:pt x="1" y="1"/>
                  </a:moveTo>
                  <a:lnTo>
                    <a:pt x="1" y="15145"/>
                  </a:lnTo>
                  <a:lnTo>
                    <a:pt x="60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56"/>
            <p:cNvSpPr/>
            <p:nvPr/>
          </p:nvSpPr>
          <p:spPr>
            <a:xfrm>
              <a:off x="4849475" y="3558000"/>
              <a:ext cx="301075" cy="984875"/>
            </a:xfrm>
            <a:custGeom>
              <a:rect b="b" l="l" r="r" t="t"/>
              <a:pathLst>
                <a:path extrusionOk="0" h="39395" w="12043">
                  <a:moveTo>
                    <a:pt x="0" y="0"/>
                  </a:moveTo>
                  <a:lnTo>
                    <a:pt x="0" y="39395"/>
                  </a:lnTo>
                  <a:lnTo>
                    <a:pt x="12042" y="39395"/>
                  </a:lnTo>
                  <a:lnTo>
                    <a:pt x="120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56"/>
            <p:cNvSpPr/>
            <p:nvPr/>
          </p:nvSpPr>
          <p:spPr>
            <a:xfrm>
              <a:off x="4850300" y="3558000"/>
              <a:ext cx="150125" cy="377775"/>
            </a:xfrm>
            <a:custGeom>
              <a:rect b="b" l="l" r="r" t="t"/>
              <a:pathLst>
                <a:path extrusionOk="0" h="15111" w="6005">
                  <a:moveTo>
                    <a:pt x="1" y="0"/>
                  </a:moveTo>
                  <a:lnTo>
                    <a:pt x="1" y="15111"/>
                  </a:lnTo>
                  <a:lnTo>
                    <a:pt x="60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56"/>
            <p:cNvSpPr/>
            <p:nvPr/>
          </p:nvSpPr>
          <p:spPr>
            <a:xfrm>
              <a:off x="5231400" y="3794000"/>
              <a:ext cx="301075" cy="748875"/>
            </a:xfrm>
            <a:custGeom>
              <a:rect b="b" l="l" r="r" t="t"/>
              <a:pathLst>
                <a:path extrusionOk="0" h="29955" w="12043">
                  <a:moveTo>
                    <a:pt x="1" y="0"/>
                  </a:moveTo>
                  <a:lnTo>
                    <a:pt x="1" y="29955"/>
                  </a:lnTo>
                  <a:lnTo>
                    <a:pt x="12043" y="29955"/>
                  </a:lnTo>
                  <a:lnTo>
                    <a:pt x="120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56"/>
            <p:cNvSpPr/>
            <p:nvPr/>
          </p:nvSpPr>
          <p:spPr>
            <a:xfrm>
              <a:off x="5231400" y="3794000"/>
              <a:ext cx="150975" cy="336925"/>
            </a:xfrm>
            <a:custGeom>
              <a:rect b="b" l="l" r="r" t="t"/>
              <a:pathLst>
                <a:path extrusionOk="0" h="13477" w="6039">
                  <a:moveTo>
                    <a:pt x="1" y="0"/>
                  </a:moveTo>
                  <a:lnTo>
                    <a:pt x="1" y="13476"/>
                  </a:lnTo>
                  <a:lnTo>
                    <a:pt x="60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56"/>
            <p:cNvSpPr/>
            <p:nvPr/>
          </p:nvSpPr>
          <p:spPr>
            <a:xfrm>
              <a:off x="3695300" y="4285175"/>
              <a:ext cx="94275" cy="205175"/>
            </a:xfrm>
            <a:custGeom>
              <a:rect b="b" l="l" r="r" t="t"/>
              <a:pathLst>
                <a:path extrusionOk="0" h="8207" w="3771">
                  <a:moveTo>
                    <a:pt x="568" y="1"/>
                  </a:moveTo>
                  <a:lnTo>
                    <a:pt x="1" y="7606"/>
                  </a:lnTo>
                  <a:lnTo>
                    <a:pt x="3237" y="8206"/>
                  </a:lnTo>
                  <a:lnTo>
                    <a:pt x="3770" y="601"/>
                  </a:lnTo>
                  <a:lnTo>
                    <a:pt x="568" y="1"/>
                  </a:ln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6"/>
            <p:cNvSpPr/>
            <p:nvPr/>
          </p:nvSpPr>
          <p:spPr>
            <a:xfrm>
              <a:off x="4215675" y="4298525"/>
              <a:ext cx="102600" cy="190150"/>
            </a:xfrm>
            <a:custGeom>
              <a:rect b="b" l="l" r="r" t="t"/>
              <a:pathLst>
                <a:path extrusionOk="0" h="7606" w="4104">
                  <a:moveTo>
                    <a:pt x="1" y="0"/>
                  </a:moveTo>
                  <a:lnTo>
                    <a:pt x="835" y="7606"/>
                  </a:lnTo>
                  <a:lnTo>
                    <a:pt x="4104" y="7606"/>
                  </a:lnTo>
                  <a:lnTo>
                    <a:pt x="3303" y="0"/>
                  </a:ln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56"/>
            <p:cNvSpPr/>
            <p:nvPr/>
          </p:nvSpPr>
          <p:spPr>
            <a:xfrm>
              <a:off x="4071400" y="4478650"/>
              <a:ext cx="282750" cy="93425"/>
            </a:xfrm>
            <a:custGeom>
              <a:rect b="b" l="l" r="r" t="t"/>
              <a:pathLst>
                <a:path extrusionOk="0" h="3737" w="11310">
                  <a:moveTo>
                    <a:pt x="6339" y="0"/>
                  </a:moveTo>
                  <a:cubicBezTo>
                    <a:pt x="6139" y="0"/>
                    <a:pt x="5939" y="67"/>
                    <a:pt x="5805" y="234"/>
                  </a:cubicBezTo>
                  <a:cubicBezTo>
                    <a:pt x="5005" y="934"/>
                    <a:pt x="3103" y="1702"/>
                    <a:pt x="568" y="2269"/>
                  </a:cubicBezTo>
                  <a:cubicBezTo>
                    <a:pt x="1" y="2369"/>
                    <a:pt x="168" y="3736"/>
                    <a:pt x="1569" y="3736"/>
                  </a:cubicBezTo>
                  <a:cubicBezTo>
                    <a:pt x="2936" y="3736"/>
                    <a:pt x="5939" y="3636"/>
                    <a:pt x="6939" y="3636"/>
                  </a:cubicBezTo>
                  <a:cubicBezTo>
                    <a:pt x="8540" y="3636"/>
                    <a:pt x="9508" y="3703"/>
                    <a:pt x="10775" y="3736"/>
                  </a:cubicBezTo>
                  <a:cubicBezTo>
                    <a:pt x="11076" y="3736"/>
                    <a:pt x="11309" y="3470"/>
                    <a:pt x="11242" y="3169"/>
                  </a:cubicBezTo>
                  <a:lnTo>
                    <a:pt x="10609" y="234"/>
                  </a:lnTo>
                  <a:cubicBezTo>
                    <a:pt x="10575" y="100"/>
                    <a:pt x="10475" y="0"/>
                    <a:pt x="103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56"/>
            <p:cNvSpPr/>
            <p:nvPr/>
          </p:nvSpPr>
          <p:spPr>
            <a:xfrm>
              <a:off x="3506000" y="4457475"/>
              <a:ext cx="289400" cy="109050"/>
            </a:xfrm>
            <a:custGeom>
              <a:rect b="b" l="l" r="r" t="t"/>
              <a:pathLst>
                <a:path extrusionOk="0" h="4362" w="11576">
                  <a:moveTo>
                    <a:pt x="7435" y="1"/>
                  </a:moveTo>
                  <a:cubicBezTo>
                    <a:pt x="7227" y="1"/>
                    <a:pt x="7014" y="39"/>
                    <a:pt x="6839" y="114"/>
                  </a:cubicBezTo>
                  <a:cubicBezTo>
                    <a:pt x="5359" y="722"/>
                    <a:pt x="4445" y="813"/>
                    <a:pt x="3365" y="813"/>
                  </a:cubicBezTo>
                  <a:cubicBezTo>
                    <a:pt x="2907" y="813"/>
                    <a:pt x="2418" y="796"/>
                    <a:pt x="1843" y="796"/>
                  </a:cubicBezTo>
                  <a:cubicBezTo>
                    <a:pt x="1544" y="796"/>
                    <a:pt x="1222" y="801"/>
                    <a:pt x="868" y="814"/>
                  </a:cubicBezTo>
                  <a:cubicBezTo>
                    <a:pt x="301" y="847"/>
                    <a:pt x="1" y="2282"/>
                    <a:pt x="1335" y="2515"/>
                  </a:cubicBezTo>
                  <a:cubicBezTo>
                    <a:pt x="3537" y="2916"/>
                    <a:pt x="4437" y="3149"/>
                    <a:pt x="6305" y="3449"/>
                  </a:cubicBezTo>
                  <a:cubicBezTo>
                    <a:pt x="7906" y="3716"/>
                    <a:pt x="9741" y="4116"/>
                    <a:pt x="11009" y="4350"/>
                  </a:cubicBezTo>
                  <a:cubicBezTo>
                    <a:pt x="11044" y="4358"/>
                    <a:pt x="11078" y="4361"/>
                    <a:pt x="11112" y="4361"/>
                  </a:cubicBezTo>
                  <a:cubicBezTo>
                    <a:pt x="11367" y="4361"/>
                    <a:pt x="11576" y="4148"/>
                    <a:pt x="11576" y="3883"/>
                  </a:cubicBezTo>
                  <a:lnTo>
                    <a:pt x="11409" y="881"/>
                  </a:lnTo>
                  <a:cubicBezTo>
                    <a:pt x="11409" y="747"/>
                    <a:pt x="11309" y="647"/>
                    <a:pt x="11175" y="614"/>
                  </a:cubicBezTo>
                  <a:lnTo>
                    <a:pt x="7640" y="13"/>
                  </a:lnTo>
                  <a:cubicBezTo>
                    <a:pt x="7573" y="5"/>
                    <a:pt x="7504" y="1"/>
                    <a:pt x="743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56"/>
            <p:cNvSpPr/>
            <p:nvPr/>
          </p:nvSpPr>
          <p:spPr>
            <a:xfrm>
              <a:off x="3438450" y="1939325"/>
              <a:ext cx="539575" cy="381125"/>
            </a:xfrm>
            <a:custGeom>
              <a:rect b="b" l="l" r="r" t="t"/>
              <a:pathLst>
                <a:path extrusionOk="0" h="15245" w="21583">
                  <a:moveTo>
                    <a:pt x="16880" y="1"/>
                  </a:moveTo>
                  <a:lnTo>
                    <a:pt x="16646" y="668"/>
                  </a:lnTo>
                  <a:lnTo>
                    <a:pt x="16346" y="1335"/>
                  </a:lnTo>
                  <a:cubicBezTo>
                    <a:pt x="16179" y="1802"/>
                    <a:pt x="15979" y="2236"/>
                    <a:pt x="15745" y="2703"/>
                  </a:cubicBezTo>
                  <a:cubicBezTo>
                    <a:pt x="15312" y="3570"/>
                    <a:pt x="14878" y="4471"/>
                    <a:pt x="14411" y="5305"/>
                  </a:cubicBezTo>
                  <a:cubicBezTo>
                    <a:pt x="13944" y="6138"/>
                    <a:pt x="13410" y="6939"/>
                    <a:pt x="12843" y="7706"/>
                  </a:cubicBezTo>
                  <a:cubicBezTo>
                    <a:pt x="12310" y="8407"/>
                    <a:pt x="11709" y="9074"/>
                    <a:pt x="11042" y="9674"/>
                  </a:cubicBezTo>
                  <a:cubicBezTo>
                    <a:pt x="10742" y="9908"/>
                    <a:pt x="10442" y="10175"/>
                    <a:pt x="10075" y="10375"/>
                  </a:cubicBezTo>
                  <a:cubicBezTo>
                    <a:pt x="9941" y="10475"/>
                    <a:pt x="9741" y="10575"/>
                    <a:pt x="9608" y="10642"/>
                  </a:cubicBezTo>
                  <a:cubicBezTo>
                    <a:pt x="9474" y="10708"/>
                    <a:pt x="9374" y="10775"/>
                    <a:pt x="9241" y="10808"/>
                  </a:cubicBezTo>
                  <a:cubicBezTo>
                    <a:pt x="8807" y="10942"/>
                    <a:pt x="8407" y="11042"/>
                    <a:pt x="7973" y="11075"/>
                  </a:cubicBezTo>
                  <a:cubicBezTo>
                    <a:pt x="7506" y="11142"/>
                    <a:pt x="7039" y="11209"/>
                    <a:pt x="6539" y="11275"/>
                  </a:cubicBezTo>
                  <a:cubicBezTo>
                    <a:pt x="4537" y="11442"/>
                    <a:pt x="2436" y="11509"/>
                    <a:pt x="334" y="11576"/>
                  </a:cubicBezTo>
                  <a:lnTo>
                    <a:pt x="1" y="14011"/>
                  </a:lnTo>
                  <a:cubicBezTo>
                    <a:pt x="2136" y="14645"/>
                    <a:pt x="4337" y="15011"/>
                    <a:pt x="6539" y="15212"/>
                  </a:cubicBezTo>
                  <a:cubicBezTo>
                    <a:pt x="7106" y="15245"/>
                    <a:pt x="7706" y="15245"/>
                    <a:pt x="8307" y="15245"/>
                  </a:cubicBezTo>
                  <a:cubicBezTo>
                    <a:pt x="8941" y="15245"/>
                    <a:pt x="9574" y="15212"/>
                    <a:pt x="10208" y="15112"/>
                  </a:cubicBezTo>
                  <a:cubicBezTo>
                    <a:pt x="10575" y="15011"/>
                    <a:pt x="10975" y="14911"/>
                    <a:pt x="11342" y="14778"/>
                  </a:cubicBezTo>
                  <a:cubicBezTo>
                    <a:pt x="11509" y="14711"/>
                    <a:pt x="11676" y="14645"/>
                    <a:pt x="11809" y="14578"/>
                  </a:cubicBezTo>
                  <a:cubicBezTo>
                    <a:pt x="11976" y="14511"/>
                    <a:pt x="12143" y="14444"/>
                    <a:pt x="12276" y="14344"/>
                  </a:cubicBezTo>
                  <a:cubicBezTo>
                    <a:pt x="12877" y="14044"/>
                    <a:pt x="13444" y="13677"/>
                    <a:pt x="13944" y="13310"/>
                  </a:cubicBezTo>
                  <a:cubicBezTo>
                    <a:pt x="15846" y="11776"/>
                    <a:pt x="17413" y="9941"/>
                    <a:pt x="18648" y="7840"/>
                  </a:cubicBezTo>
                  <a:cubicBezTo>
                    <a:pt x="19248" y="6872"/>
                    <a:pt x="19782" y="5838"/>
                    <a:pt x="20282" y="4804"/>
                  </a:cubicBezTo>
                  <a:cubicBezTo>
                    <a:pt x="20516" y="4304"/>
                    <a:pt x="20749" y="3770"/>
                    <a:pt x="20949" y="3270"/>
                  </a:cubicBezTo>
                  <a:cubicBezTo>
                    <a:pt x="21083" y="3003"/>
                    <a:pt x="21183" y="2703"/>
                    <a:pt x="21283" y="2469"/>
                  </a:cubicBezTo>
                  <a:cubicBezTo>
                    <a:pt x="21383" y="2202"/>
                    <a:pt x="21483" y="1969"/>
                    <a:pt x="21583" y="1635"/>
                  </a:cubicBezTo>
                  <a:lnTo>
                    <a:pt x="16880" y="1"/>
                  </a:ln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56"/>
            <p:cNvSpPr/>
            <p:nvPr/>
          </p:nvSpPr>
          <p:spPr>
            <a:xfrm>
              <a:off x="3732825" y="1883375"/>
              <a:ext cx="355300" cy="323675"/>
            </a:xfrm>
            <a:custGeom>
              <a:rect b="b" l="l" r="r" t="t"/>
              <a:pathLst>
                <a:path extrusionOk="0" h="12947" w="14212">
                  <a:moveTo>
                    <a:pt x="8063" y="1"/>
                  </a:moveTo>
                  <a:cubicBezTo>
                    <a:pt x="6129" y="1"/>
                    <a:pt x="4344" y="1057"/>
                    <a:pt x="3470" y="2772"/>
                  </a:cubicBezTo>
                  <a:cubicBezTo>
                    <a:pt x="2069" y="5374"/>
                    <a:pt x="1" y="9844"/>
                    <a:pt x="1" y="9844"/>
                  </a:cubicBezTo>
                  <a:lnTo>
                    <a:pt x="7640" y="12946"/>
                  </a:lnTo>
                  <a:cubicBezTo>
                    <a:pt x="7640" y="12946"/>
                    <a:pt x="14211" y="4"/>
                    <a:pt x="8240" y="4"/>
                  </a:cubicBezTo>
                  <a:cubicBezTo>
                    <a:pt x="8181" y="2"/>
                    <a:pt x="8122" y="1"/>
                    <a:pt x="80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56"/>
            <p:cNvSpPr/>
            <p:nvPr/>
          </p:nvSpPr>
          <p:spPr>
            <a:xfrm>
              <a:off x="3732825" y="1883375"/>
              <a:ext cx="355300" cy="323675"/>
            </a:xfrm>
            <a:custGeom>
              <a:rect b="b" l="l" r="r" t="t"/>
              <a:pathLst>
                <a:path extrusionOk="0" h="12947" w="14212">
                  <a:moveTo>
                    <a:pt x="8063" y="1"/>
                  </a:moveTo>
                  <a:cubicBezTo>
                    <a:pt x="6129" y="1"/>
                    <a:pt x="4344" y="1057"/>
                    <a:pt x="3470" y="2772"/>
                  </a:cubicBezTo>
                  <a:cubicBezTo>
                    <a:pt x="2069" y="5374"/>
                    <a:pt x="1" y="9844"/>
                    <a:pt x="1" y="9844"/>
                  </a:cubicBezTo>
                  <a:lnTo>
                    <a:pt x="7640" y="12946"/>
                  </a:lnTo>
                  <a:cubicBezTo>
                    <a:pt x="7640" y="12946"/>
                    <a:pt x="14211" y="4"/>
                    <a:pt x="8240" y="4"/>
                  </a:cubicBezTo>
                  <a:cubicBezTo>
                    <a:pt x="8181" y="2"/>
                    <a:pt x="8122" y="1"/>
                    <a:pt x="80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56"/>
            <p:cNvSpPr/>
            <p:nvPr/>
          </p:nvSpPr>
          <p:spPr>
            <a:xfrm>
              <a:off x="3798725" y="1988525"/>
              <a:ext cx="185150" cy="211850"/>
            </a:xfrm>
            <a:custGeom>
              <a:rect b="b" l="l" r="r" t="t"/>
              <a:pathLst>
                <a:path extrusionOk="0" h="8474" w="7406">
                  <a:moveTo>
                    <a:pt x="4136" y="1"/>
                  </a:moveTo>
                  <a:cubicBezTo>
                    <a:pt x="1935" y="1535"/>
                    <a:pt x="400" y="4371"/>
                    <a:pt x="0" y="6706"/>
                  </a:cubicBezTo>
                  <a:lnTo>
                    <a:pt x="4337" y="8474"/>
                  </a:lnTo>
                  <a:cubicBezTo>
                    <a:pt x="5137" y="7273"/>
                    <a:pt x="5904" y="5905"/>
                    <a:pt x="6772" y="4671"/>
                  </a:cubicBezTo>
                  <a:cubicBezTo>
                    <a:pt x="7005" y="4037"/>
                    <a:pt x="7239" y="3370"/>
                    <a:pt x="7405" y="2669"/>
                  </a:cubicBezTo>
                  <a:lnTo>
                    <a:pt x="41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56"/>
            <p:cNvSpPr/>
            <p:nvPr/>
          </p:nvSpPr>
          <p:spPr>
            <a:xfrm>
              <a:off x="3378425" y="2199525"/>
              <a:ext cx="115925" cy="97475"/>
            </a:xfrm>
            <a:custGeom>
              <a:rect b="b" l="l" r="r" t="t"/>
              <a:pathLst>
                <a:path extrusionOk="0" h="3899" w="4637">
                  <a:moveTo>
                    <a:pt x="2002" y="0"/>
                  </a:moveTo>
                  <a:lnTo>
                    <a:pt x="0" y="3770"/>
                  </a:lnTo>
                  <a:cubicBezTo>
                    <a:pt x="486" y="3855"/>
                    <a:pt x="985" y="3898"/>
                    <a:pt x="1487" y="3898"/>
                  </a:cubicBezTo>
                  <a:cubicBezTo>
                    <a:pt x="2158" y="3898"/>
                    <a:pt x="2836" y="3822"/>
                    <a:pt x="3503" y="3669"/>
                  </a:cubicBezTo>
                  <a:lnTo>
                    <a:pt x="4637" y="1501"/>
                  </a:lnTo>
                  <a:lnTo>
                    <a:pt x="2002" y="0"/>
                  </a:ln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56"/>
            <p:cNvSpPr/>
            <p:nvPr/>
          </p:nvSpPr>
          <p:spPr>
            <a:xfrm>
              <a:off x="3329225" y="2199525"/>
              <a:ext cx="98425" cy="94250"/>
            </a:xfrm>
            <a:custGeom>
              <a:rect b="b" l="l" r="r" t="t"/>
              <a:pathLst>
                <a:path extrusionOk="0" h="3770" w="3937">
                  <a:moveTo>
                    <a:pt x="1468" y="0"/>
                  </a:moveTo>
                  <a:lnTo>
                    <a:pt x="0" y="3303"/>
                  </a:lnTo>
                  <a:lnTo>
                    <a:pt x="1935" y="3770"/>
                  </a:lnTo>
                  <a:lnTo>
                    <a:pt x="3936" y="0"/>
                  </a:ln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56"/>
            <p:cNvSpPr/>
            <p:nvPr/>
          </p:nvSpPr>
          <p:spPr>
            <a:xfrm>
              <a:off x="3701975" y="4285175"/>
              <a:ext cx="87600" cy="113450"/>
            </a:xfrm>
            <a:custGeom>
              <a:rect b="b" l="l" r="r" t="t"/>
              <a:pathLst>
                <a:path extrusionOk="0" h="4538" w="3504">
                  <a:moveTo>
                    <a:pt x="301" y="1"/>
                  </a:moveTo>
                  <a:lnTo>
                    <a:pt x="1" y="3903"/>
                  </a:lnTo>
                  <a:lnTo>
                    <a:pt x="3236" y="4537"/>
                  </a:lnTo>
                  <a:lnTo>
                    <a:pt x="3503" y="601"/>
                  </a:lnTo>
                  <a:lnTo>
                    <a:pt x="301" y="1"/>
                  </a:lnTo>
                  <a:close/>
                </a:path>
              </a:pathLst>
            </a:custGeom>
            <a:solidFill>
              <a:srgbClr val="63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56"/>
            <p:cNvSpPr/>
            <p:nvPr/>
          </p:nvSpPr>
          <p:spPr>
            <a:xfrm>
              <a:off x="4215675" y="4298525"/>
              <a:ext cx="92600" cy="98425"/>
            </a:xfrm>
            <a:custGeom>
              <a:rect b="b" l="l" r="r" t="t"/>
              <a:pathLst>
                <a:path extrusionOk="0" h="3937" w="3704">
                  <a:moveTo>
                    <a:pt x="1" y="0"/>
                  </a:moveTo>
                  <a:lnTo>
                    <a:pt x="434" y="3936"/>
                  </a:lnTo>
                  <a:lnTo>
                    <a:pt x="3703" y="3936"/>
                  </a:lnTo>
                  <a:lnTo>
                    <a:pt x="3303" y="0"/>
                  </a:lnTo>
                  <a:close/>
                </a:path>
              </a:pathLst>
            </a:custGeom>
            <a:solidFill>
              <a:srgbClr val="63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56"/>
            <p:cNvSpPr/>
            <p:nvPr/>
          </p:nvSpPr>
          <p:spPr>
            <a:xfrm>
              <a:off x="3773700" y="1878450"/>
              <a:ext cx="572925" cy="750575"/>
            </a:xfrm>
            <a:custGeom>
              <a:rect b="b" l="l" r="r" t="t"/>
              <a:pathLst>
                <a:path extrusionOk="0" h="30023" w="22917">
                  <a:moveTo>
                    <a:pt x="9641" y="1"/>
                  </a:moveTo>
                  <a:cubicBezTo>
                    <a:pt x="9307" y="1"/>
                    <a:pt x="9007" y="34"/>
                    <a:pt x="8707" y="34"/>
                  </a:cubicBezTo>
                  <a:cubicBezTo>
                    <a:pt x="7339" y="101"/>
                    <a:pt x="5938" y="267"/>
                    <a:pt x="4537" y="534"/>
                  </a:cubicBezTo>
                  <a:cubicBezTo>
                    <a:pt x="4537" y="534"/>
                    <a:pt x="0" y="10141"/>
                    <a:pt x="2369" y="28788"/>
                  </a:cubicBezTo>
                  <a:cubicBezTo>
                    <a:pt x="7673" y="29188"/>
                    <a:pt x="17346" y="29855"/>
                    <a:pt x="19881" y="30022"/>
                  </a:cubicBezTo>
                  <a:cubicBezTo>
                    <a:pt x="20048" y="28688"/>
                    <a:pt x="19948" y="24752"/>
                    <a:pt x="20215" y="19581"/>
                  </a:cubicBezTo>
                  <a:cubicBezTo>
                    <a:pt x="20315" y="17380"/>
                    <a:pt x="20515" y="14978"/>
                    <a:pt x="20815" y="12443"/>
                  </a:cubicBezTo>
                  <a:cubicBezTo>
                    <a:pt x="21249" y="8774"/>
                    <a:pt x="21949" y="5171"/>
                    <a:pt x="22917" y="1635"/>
                  </a:cubicBezTo>
                  <a:cubicBezTo>
                    <a:pt x="22917" y="1635"/>
                    <a:pt x="20849" y="1068"/>
                    <a:pt x="18480" y="701"/>
                  </a:cubicBezTo>
                  <a:cubicBezTo>
                    <a:pt x="18013" y="634"/>
                    <a:pt x="17546" y="568"/>
                    <a:pt x="17079" y="501"/>
                  </a:cubicBezTo>
                  <a:cubicBezTo>
                    <a:pt x="14611" y="201"/>
                    <a:pt x="12109" y="1"/>
                    <a:pt x="96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56"/>
            <p:cNvSpPr/>
            <p:nvPr/>
          </p:nvSpPr>
          <p:spPr>
            <a:xfrm>
              <a:off x="4234850" y="2037725"/>
              <a:ext cx="82600" cy="189325"/>
            </a:xfrm>
            <a:custGeom>
              <a:rect b="b" l="l" r="r" t="t"/>
              <a:pathLst>
                <a:path extrusionOk="0" h="7573" w="3304">
                  <a:moveTo>
                    <a:pt x="34" y="1"/>
                  </a:moveTo>
                  <a:lnTo>
                    <a:pt x="34" y="1"/>
                  </a:lnTo>
                  <a:cubicBezTo>
                    <a:pt x="1" y="2669"/>
                    <a:pt x="768" y="5305"/>
                    <a:pt x="2203" y="7573"/>
                  </a:cubicBezTo>
                  <a:cubicBezTo>
                    <a:pt x="2269" y="7073"/>
                    <a:pt x="2336" y="6572"/>
                    <a:pt x="2369" y="6072"/>
                  </a:cubicBezTo>
                  <a:cubicBezTo>
                    <a:pt x="2603" y="4137"/>
                    <a:pt x="2903" y="2169"/>
                    <a:pt x="3303" y="168"/>
                  </a:cubicBezTo>
                  <a:lnTo>
                    <a:pt x="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6"/>
            <p:cNvSpPr/>
            <p:nvPr/>
          </p:nvSpPr>
          <p:spPr>
            <a:xfrm>
              <a:off x="4002200" y="1679975"/>
              <a:ext cx="199325" cy="259100"/>
            </a:xfrm>
            <a:custGeom>
              <a:rect b="b" l="l" r="r" t="t"/>
              <a:pathLst>
                <a:path extrusionOk="0" h="10364" w="7973">
                  <a:moveTo>
                    <a:pt x="7806" y="1"/>
                  </a:moveTo>
                  <a:lnTo>
                    <a:pt x="2969" y="3603"/>
                  </a:lnTo>
                  <a:cubicBezTo>
                    <a:pt x="3303" y="5471"/>
                    <a:pt x="3236" y="7473"/>
                    <a:pt x="534" y="7906"/>
                  </a:cubicBezTo>
                  <a:cubicBezTo>
                    <a:pt x="0" y="8673"/>
                    <a:pt x="0" y="10141"/>
                    <a:pt x="2068" y="10308"/>
                  </a:cubicBezTo>
                  <a:cubicBezTo>
                    <a:pt x="2368" y="10345"/>
                    <a:pt x="2668" y="10364"/>
                    <a:pt x="2967" y="10364"/>
                  </a:cubicBezTo>
                  <a:cubicBezTo>
                    <a:pt x="4801" y="10364"/>
                    <a:pt x="6596" y="9673"/>
                    <a:pt x="7973" y="8440"/>
                  </a:cubicBezTo>
                  <a:cubicBezTo>
                    <a:pt x="6405" y="6705"/>
                    <a:pt x="7172" y="2369"/>
                    <a:pt x="7806" y="1"/>
                  </a:cubicBez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56"/>
            <p:cNvSpPr/>
            <p:nvPr/>
          </p:nvSpPr>
          <p:spPr>
            <a:xfrm>
              <a:off x="4016375" y="1938500"/>
              <a:ext cx="79250" cy="57900"/>
            </a:xfrm>
            <a:custGeom>
              <a:rect b="b" l="l" r="r" t="t"/>
              <a:pathLst>
                <a:path extrusionOk="0" h="2316" w="3170">
                  <a:moveTo>
                    <a:pt x="1902" y="0"/>
                  </a:moveTo>
                  <a:cubicBezTo>
                    <a:pt x="1902" y="0"/>
                    <a:pt x="234" y="434"/>
                    <a:pt x="0" y="768"/>
                  </a:cubicBezTo>
                  <a:cubicBezTo>
                    <a:pt x="34" y="1135"/>
                    <a:pt x="134" y="1468"/>
                    <a:pt x="267" y="1835"/>
                  </a:cubicBezTo>
                  <a:cubicBezTo>
                    <a:pt x="334" y="2069"/>
                    <a:pt x="534" y="2202"/>
                    <a:pt x="768" y="2202"/>
                  </a:cubicBezTo>
                  <a:cubicBezTo>
                    <a:pt x="1135" y="2202"/>
                    <a:pt x="1468" y="2235"/>
                    <a:pt x="1802" y="2302"/>
                  </a:cubicBezTo>
                  <a:cubicBezTo>
                    <a:pt x="1837" y="2311"/>
                    <a:pt x="1876" y="2315"/>
                    <a:pt x="1915" y="2315"/>
                  </a:cubicBezTo>
                  <a:cubicBezTo>
                    <a:pt x="2022" y="2315"/>
                    <a:pt x="2138" y="2284"/>
                    <a:pt x="2235" y="2235"/>
                  </a:cubicBezTo>
                  <a:cubicBezTo>
                    <a:pt x="2636" y="1968"/>
                    <a:pt x="3169" y="1568"/>
                    <a:pt x="3036" y="1101"/>
                  </a:cubicBezTo>
                  <a:cubicBezTo>
                    <a:pt x="2869" y="534"/>
                    <a:pt x="1902" y="0"/>
                    <a:pt x="190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6"/>
            <p:cNvSpPr/>
            <p:nvPr/>
          </p:nvSpPr>
          <p:spPr>
            <a:xfrm>
              <a:off x="3973000" y="1984375"/>
              <a:ext cx="87600" cy="445325"/>
            </a:xfrm>
            <a:custGeom>
              <a:rect b="b" l="l" r="r" t="t"/>
              <a:pathLst>
                <a:path extrusionOk="0" h="17813" w="3504">
                  <a:moveTo>
                    <a:pt x="2603" y="0"/>
                  </a:moveTo>
                  <a:cubicBezTo>
                    <a:pt x="1936" y="1468"/>
                    <a:pt x="401" y="10874"/>
                    <a:pt x="201" y="12275"/>
                  </a:cubicBezTo>
                  <a:cubicBezTo>
                    <a:pt x="1" y="13710"/>
                    <a:pt x="668" y="16011"/>
                    <a:pt x="1569" y="17813"/>
                  </a:cubicBezTo>
                  <a:cubicBezTo>
                    <a:pt x="2603" y="16378"/>
                    <a:pt x="3203" y="14677"/>
                    <a:pt x="3270" y="12909"/>
                  </a:cubicBezTo>
                  <a:cubicBezTo>
                    <a:pt x="3403" y="10975"/>
                    <a:pt x="3503" y="234"/>
                    <a:pt x="3503" y="234"/>
                  </a:cubicBezTo>
                  <a:lnTo>
                    <a:pt x="260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6"/>
            <p:cNvSpPr/>
            <p:nvPr/>
          </p:nvSpPr>
          <p:spPr>
            <a:xfrm>
              <a:off x="4063075" y="1883975"/>
              <a:ext cx="180975" cy="101250"/>
            </a:xfrm>
            <a:custGeom>
              <a:rect b="b" l="l" r="r" t="t"/>
              <a:pathLst>
                <a:path extrusionOk="0" h="4050" w="7239">
                  <a:moveTo>
                    <a:pt x="5457" y="1"/>
                  </a:moveTo>
                  <a:cubicBezTo>
                    <a:pt x="5404" y="1"/>
                    <a:pt x="5363" y="14"/>
                    <a:pt x="5338" y="46"/>
                  </a:cubicBezTo>
                  <a:cubicBezTo>
                    <a:pt x="5104" y="380"/>
                    <a:pt x="3136" y="1548"/>
                    <a:pt x="0" y="2181"/>
                  </a:cubicBezTo>
                  <a:cubicBezTo>
                    <a:pt x="634" y="2715"/>
                    <a:pt x="1135" y="3349"/>
                    <a:pt x="1535" y="4049"/>
                  </a:cubicBezTo>
                  <a:cubicBezTo>
                    <a:pt x="2569" y="3983"/>
                    <a:pt x="7239" y="1948"/>
                    <a:pt x="6572" y="347"/>
                  </a:cubicBezTo>
                  <a:cubicBezTo>
                    <a:pt x="6114" y="239"/>
                    <a:pt x="5678" y="1"/>
                    <a:pt x="54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56"/>
            <p:cNvSpPr/>
            <p:nvPr/>
          </p:nvSpPr>
          <p:spPr>
            <a:xfrm>
              <a:off x="3966325" y="1872575"/>
              <a:ext cx="96775" cy="106800"/>
            </a:xfrm>
            <a:custGeom>
              <a:rect b="b" l="l" r="r" t="t"/>
              <a:pathLst>
                <a:path extrusionOk="0" h="4272" w="3871">
                  <a:moveTo>
                    <a:pt x="2083" y="1"/>
                  </a:moveTo>
                  <a:cubicBezTo>
                    <a:pt x="1854" y="1"/>
                    <a:pt x="1421" y="177"/>
                    <a:pt x="968" y="202"/>
                  </a:cubicBezTo>
                  <a:cubicBezTo>
                    <a:pt x="1" y="1637"/>
                    <a:pt x="601" y="3805"/>
                    <a:pt x="1669" y="4272"/>
                  </a:cubicBezTo>
                  <a:cubicBezTo>
                    <a:pt x="2102" y="3271"/>
                    <a:pt x="3870" y="2637"/>
                    <a:pt x="3870" y="2637"/>
                  </a:cubicBezTo>
                  <a:cubicBezTo>
                    <a:pt x="1969" y="1436"/>
                    <a:pt x="2403" y="436"/>
                    <a:pt x="2236" y="69"/>
                  </a:cubicBezTo>
                  <a:cubicBezTo>
                    <a:pt x="2211" y="19"/>
                    <a:pt x="2158" y="1"/>
                    <a:pt x="208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56"/>
            <p:cNvSpPr/>
            <p:nvPr/>
          </p:nvSpPr>
          <p:spPr>
            <a:xfrm>
              <a:off x="4076425" y="1716675"/>
              <a:ext cx="73400" cy="86750"/>
            </a:xfrm>
            <a:custGeom>
              <a:rect b="b" l="l" r="r" t="t"/>
              <a:pathLst>
                <a:path extrusionOk="0" h="3470" w="2936">
                  <a:moveTo>
                    <a:pt x="2869" y="0"/>
                  </a:moveTo>
                  <a:lnTo>
                    <a:pt x="0" y="2102"/>
                  </a:lnTo>
                  <a:cubicBezTo>
                    <a:pt x="100" y="2569"/>
                    <a:pt x="134" y="3002"/>
                    <a:pt x="134" y="3469"/>
                  </a:cubicBezTo>
                  <a:cubicBezTo>
                    <a:pt x="1168" y="3369"/>
                    <a:pt x="2635" y="2369"/>
                    <a:pt x="2835" y="1301"/>
                  </a:cubicBezTo>
                  <a:cubicBezTo>
                    <a:pt x="2936" y="868"/>
                    <a:pt x="2936" y="434"/>
                    <a:pt x="2869" y="0"/>
                  </a:cubicBezTo>
                  <a:close/>
                </a:path>
              </a:pathLst>
            </a:custGeom>
            <a:solidFill>
              <a:srgbClr val="63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56"/>
            <p:cNvSpPr/>
            <p:nvPr/>
          </p:nvSpPr>
          <p:spPr>
            <a:xfrm>
              <a:off x="3981625" y="1487575"/>
              <a:ext cx="121125" cy="124850"/>
            </a:xfrm>
            <a:custGeom>
              <a:rect b="b" l="l" r="r" t="t"/>
              <a:pathLst>
                <a:path extrusionOk="0" h="4994" w="4845">
                  <a:moveTo>
                    <a:pt x="2291" y="1"/>
                  </a:moveTo>
                  <a:cubicBezTo>
                    <a:pt x="2104" y="1"/>
                    <a:pt x="1903" y="40"/>
                    <a:pt x="1691" y="125"/>
                  </a:cubicBezTo>
                  <a:cubicBezTo>
                    <a:pt x="481" y="570"/>
                    <a:pt x="1" y="4993"/>
                    <a:pt x="2189" y="4993"/>
                  </a:cubicBezTo>
                  <a:cubicBezTo>
                    <a:pt x="2295" y="4993"/>
                    <a:pt x="2407" y="4983"/>
                    <a:pt x="2525" y="4961"/>
                  </a:cubicBezTo>
                  <a:cubicBezTo>
                    <a:pt x="4844" y="4534"/>
                    <a:pt x="4315" y="1"/>
                    <a:pt x="22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56"/>
            <p:cNvSpPr/>
            <p:nvPr/>
          </p:nvSpPr>
          <p:spPr>
            <a:xfrm>
              <a:off x="3980900" y="1464500"/>
              <a:ext cx="274725" cy="315725"/>
            </a:xfrm>
            <a:custGeom>
              <a:rect b="b" l="l" r="r" t="t"/>
              <a:pathLst>
                <a:path extrusionOk="0" h="12629" w="10989">
                  <a:moveTo>
                    <a:pt x="5831" y="1"/>
                  </a:moveTo>
                  <a:cubicBezTo>
                    <a:pt x="5620" y="1"/>
                    <a:pt x="5406" y="16"/>
                    <a:pt x="5189" y="47"/>
                  </a:cubicBezTo>
                  <a:cubicBezTo>
                    <a:pt x="1786" y="480"/>
                    <a:pt x="118" y="5017"/>
                    <a:pt x="52" y="8019"/>
                  </a:cubicBezTo>
                  <a:cubicBezTo>
                    <a:pt x="1" y="10579"/>
                    <a:pt x="2052" y="12629"/>
                    <a:pt x="4381" y="12629"/>
                  </a:cubicBezTo>
                  <a:cubicBezTo>
                    <a:pt x="5086" y="12629"/>
                    <a:pt x="5817" y="12441"/>
                    <a:pt x="6523" y="12022"/>
                  </a:cubicBezTo>
                  <a:cubicBezTo>
                    <a:pt x="8524" y="10821"/>
                    <a:pt x="8958" y="8953"/>
                    <a:pt x="9992" y="5884"/>
                  </a:cubicBezTo>
                  <a:cubicBezTo>
                    <a:pt x="10989" y="2957"/>
                    <a:pt x="8787" y="1"/>
                    <a:pt x="5831" y="1"/>
                  </a:cubicBez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56"/>
            <p:cNvSpPr/>
            <p:nvPr/>
          </p:nvSpPr>
          <p:spPr>
            <a:xfrm>
              <a:off x="3950500" y="1351550"/>
              <a:ext cx="386125" cy="381650"/>
            </a:xfrm>
            <a:custGeom>
              <a:rect b="b" l="l" r="r" t="t"/>
              <a:pathLst>
                <a:path extrusionOk="0" h="15266" w="15445">
                  <a:moveTo>
                    <a:pt x="7895" y="1"/>
                  </a:moveTo>
                  <a:cubicBezTo>
                    <a:pt x="6095" y="1"/>
                    <a:pt x="5204" y="1477"/>
                    <a:pt x="5537" y="2597"/>
                  </a:cubicBezTo>
                  <a:cubicBezTo>
                    <a:pt x="5051" y="2251"/>
                    <a:pt x="4260" y="2063"/>
                    <a:pt x="3451" y="2063"/>
                  </a:cubicBezTo>
                  <a:cubicBezTo>
                    <a:pt x="1764" y="2063"/>
                    <a:pt x="1" y="2882"/>
                    <a:pt x="767" y="4798"/>
                  </a:cubicBezTo>
                  <a:cubicBezTo>
                    <a:pt x="1902" y="7634"/>
                    <a:pt x="8239" y="7267"/>
                    <a:pt x="10274" y="7500"/>
                  </a:cubicBezTo>
                  <a:cubicBezTo>
                    <a:pt x="7683" y="8596"/>
                    <a:pt x="8731" y="12504"/>
                    <a:pt x="10024" y="12504"/>
                  </a:cubicBezTo>
                  <a:cubicBezTo>
                    <a:pt x="10030" y="12504"/>
                    <a:pt x="10035" y="12504"/>
                    <a:pt x="10041" y="12504"/>
                  </a:cubicBezTo>
                  <a:lnTo>
                    <a:pt x="10041" y="12504"/>
                  </a:lnTo>
                  <a:cubicBezTo>
                    <a:pt x="10041" y="12504"/>
                    <a:pt x="9374" y="12604"/>
                    <a:pt x="9273" y="13938"/>
                  </a:cubicBezTo>
                  <a:cubicBezTo>
                    <a:pt x="9195" y="14699"/>
                    <a:pt x="9813" y="15265"/>
                    <a:pt x="10359" y="15265"/>
                  </a:cubicBezTo>
                  <a:cubicBezTo>
                    <a:pt x="10747" y="15265"/>
                    <a:pt x="11100" y="14979"/>
                    <a:pt x="11141" y="14272"/>
                  </a:cubicBezTo>
                  <a:cubicBezTo>
                    <a:pt x="11399" y="14332"/>
                    <a:pt x="11640" y="14360"/>
                    <a:pt x="11864" y="14360"/>
                  </a:cubicBezTo>
                  <a:cubicBezTo>
                    <a:pt x="13992" y="14360"/>
                    <a:pt x="14615" y="11840"/>
                    <a:pt x="13710" y="10602"/>
                  </a:cubicBezTo>
                  <a:cubicBezTo>
                    <a:pt x="15445" y="10135"/>
                    <a:pt x="15144" y="6666"/>
                    <a:pt x="13577" y="6266"/>
                  </a:cubicBezTo>
                  <a:cubicBezTo>
                    <a:pt x="13910" y="5499"/>
                    <a:pt x="13943" y="2930"/>
                    <a:pt x="10474" y="829"/>
                  </a:cubicBezTo>
                  <a:cubicBezTo>
                    <a:pt x="9482" y="237"/>
                    <a:pt x="8616" y="1"/>
                    <a:pt x="78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56"/>
            <p:cNvSpPr/>
            <p:nvPr/>
          </p:nvSpPr>
          <p:spPr>
            <a:xfrm>
              <a:off x="4055575" y="1669350"/>
              <a:ext cx="55900" cy="16575"/>
            </a:xfrm>
            <a:custGeom>
              <a:rect b="b" l="l" r="r" t="t"/>
              <a:pathLst>
                <a:path extrusionOk="0" h="663" w="2236">
                  <a:moveTo>
                    <a:pt x="2152" y="0"/>
                  </a:moveTo>
                  <a:cubicBezTo>
                    <a:pt x="2135" y="0"/>
                    <a:pt x="2118" y="9"/>
                    <a:pt x="2102" y="25"/>
                  </a:cubicBezTo>
                  <a:cubicBezTo>
                    <a:pt x="1695" y="336"/>
                    <a:pt x="1187" y="510"/>
                    <a:pt x="685" y="510"/>
                  </a:cubicBezTo>
                  <a:cubicBezTo>
                    <a:pt x="487" y="510"/>
                    <a:pt x="290" y="482"/>
                    <a:pt x="100" y="426"/>
                  </a:cubicBezTo>
                  <a:cubicBezTo>
                    <a:pt x="34" y="426"/>
                    <a:pt x="0" y="459"/>
                    <a:pt x="0" y="492"/>
                  </a:cubicBezTo>
                  <a:cubicBezTo>
                    <a:pt x="0" y="526"/>
                    <a:pt x="34" y="559"/>
                    <a:pt x="67" y="559"/>
                  </a:cubicBezTo>
                  <a:cubicBezTo>
                    <a:pt x="286" y="629"/>
                    <a:pt x="512" y="663"/>
                    <a:pt x="736" y="663"/>
                  </a:cubicBezTo>
                  <a:cubicBezTo>
                    <a:pt x="1262" y="663"/>
                    <a:pt x="1781" y="476"/>
                    <a:pt x="2202" y="125"/>
                  </a:cubicBezTo>
                  <a:cubicBezTo>
                    <a:pt x="2235" y="92"/>
                    <a:pt x="2235" y="59"/>
                    <a:pt x="2202" y="25"/>
                  </a:cubicBezTo>
                  <a:cubicBezTo>
                    <a:pt x="2185" y="9"/>
                    <a:pt x="2168" y="0"/>
                    <a:pt x="21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56"/>
            <p:cNvSpPr/>
            <p:nvPr/>
          </p:nvSpPr>
          <p:spPr>
            <a:xfrm>
              <a:off x="4158975" y="1632575"/>
              <a:ext cx="106775" cy="81675"/>
            </a:xfrm>
            <a:custGeom>
              <a:rect b="b" l="l" r="r" t="t"/>
              <a:pathLst>
                <a:path extrusionOk="0" h="3267" w="4271">
                  <a:moveTo>
                    <a:pt x="2679" y="0"/>
                  </a:moveTo>
                  <a:cubicBezTo>
                    <a:pt x="1868" y="0"/>
                    <a:pt x="999" y="709"/>
                    <a:pt x="568" y="1330"/>
                  </a:cubicBezTo>
                  <a:cubicBezTo>
                    <a:pt x="0" y="2163"/>
                    <a:pt x="201" y="3198"/>
                    <a:pt x="1301" y="3264"/>
                  </a:cubicBezTo>
                  <a:cubicBezTo>
                    <a:pt x="1342" y="3266"/>
                    <a:pt x="1382" y="3267"/>
                    <a:pt x="1422" y="3267"/>
                  </a:cubicBezTo>
                  <a:cubicBezTo>
                    <a:pt x="2182" y="3267"/>
                    <a:pt x="2933" y="2969"/>
                    <a:pt x="3503" y="2430"/>
                  </a:cubicBezTo>
                  <a:cubicBezTo>
                    <a:pt x="4270" y="1797"/>
                    <a:pt x="4137" y="562"/>
                    <a:pt x="3236" y="129"/>
                  </a:cubicBezTo>
                  <a:cubicBezTo>
                    <a:pt x="3058" y="40"/>
                    <a:pt x="2870" y="0"/>
                    <a:pt x="2679" y="0"/>
                  </a:cubicBez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56"/>
            <p:cNvSpPr/>
            <p:nvPr/>
          </p:nvSpPr>
          <p:spPr>
            <a:xfrm>
              <a:off x="3644450" y="2598125"/>
              <a:ext cx="477025" cy="1785475"/>
            </a:xfrm>
            <a:custGeom>
              <a:rect b="b" l="l" r="r" t="t"/>
              <a:pathLst>
                <a:path extrusionOk="0" h="71419" w="19081">
                  <a:moveTo>
                    <a:pt x="7606" y="1"/>
                  </a:moveTo>
                  <a:cubicBezTo>
                    <a:pt x="7606" y="1"/>
                    <a:pt x="1368" y="27154"/>
                    <a:pt x="701" y="37094"/>
                  </a:cubicBezTo>
                  <a:cubicBezTo>
                    <a:pt x="0" y="47502"/>
                    <a:pt x="1234" y="70118"/>
                    <a:pt x="1234" y="70118"/>
                  </a:cubicBezTo>
                  <a:lnTo>
                    <a:pt x="6638" y="71419"/>
                  </a:lnTo>
                  <a:cubicBezTo>
                    <a:pt x="6638" y="71419"/>
                    <a:pt x="8573" y="50304"/>
                    <a:pt x="10207" y="38695"/>
                  </a:cubicBezTo>
                  <a:cubicBezTo>
                    <a:pt x="10641" y="35593"/>
                    <a:pt x="11342" y="31290"/>
                    <a:pt x="12342" y="26653"/>
                  </a:cubicBezTo>
                  <a:cubicBezTo>
                    <a:pt x="13643" y="20849"/>
                    <a:pt x="15278" y="14578"/>
                    <a:pt x="16612" y="9641"/>
                  </a:cubicBezTo>
                  <a:cubicBezTo>
                    <a:pt x="18013" y="4471"/>
                    <a:pt x="19080" y="801"/>
                    <a:pt x="19080" y="801"/>
                  </a:cubicBezTo>
                  <a:lnTo>
                    <a:pt x="760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56"/>
            <p:cNvSpPr/>
            <p:nvPr/>
          </p:nvSpPr>
          <p:spPr>
            <a:xfrm>
              <a:off x="3938825" y="2774925"/>
              <a:ext cx="120100" cy="489550"/>
            </a:xfrm>
            <a:custGeom>
              <a:rect b="b" l="l" r="r" t="t"/>
              <a:pathLst>
                <a:path extrusionOk="0" h="19582" w="4804">
                  <a:moveTo>
                    <a:pt x="3603" y="1"/>
                  </a:moveTo>
                  <a:cubicBezTo>
                    <a:pt x="767" y="3403"/>
                    <a:pt x="0" y="13911"/>
                    <a:pt x="567" y="19581"/>
                  </a:cubicBezTo>
                  <a:cubicBezTo>
                    <a:pt x="1835" y="13777"/>
                    <a:pt x="3469" y="7506"/>
                    <a:pt x="4804" y="2569"/>
                  </a:cubicBezTo>
                  <a:lnTo>
                    <a:pt x="36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56"/>
            <p:cNvSpPr/>
            <p:nvPr/>
          </p:nvSpPr>
          <p:spPr>
            <a:xfrm>
              <a:off x="3988850" y="2608975"/>
              <a:ext cx="350275" cy="1768800"/>
            </a:xfrm>
            <a:custGeom>
              <a:rect b="b" l="l" r="r" t="t"/>
              <a:pathLst>
                <a:path extrusionOk="0" h="70752" w="14011">
                  <a:moveTo>
                    <a:pt x="1" y="1"/>
                  </a:moveTo>
                  <a:cubicBezTo>
                    <a:pt x="1" y="1"/>
                    <a:pt x="1268" y="28087"/>
                    <a:pt x="2636" y="37594"/>
                  </a:cubicBezTo>
                  <a:cubicBezTo>
                    <a:pt x="4137" y="48002"/>
                    <a:pt x="8006" y="70751"/>
                    <a:pt x="8006" y="70751"/>
                  </a:cubicBezTo>
                  <a:lnTo>
                    <a:pt x="14011" y="70751"/>
                  </a:lnTo>
                  <a:cubicBezTo>
                    <a:pt x="14011" y="70751"/>
                    <a:pt x="12343" y="49102"/>
                    <a:pt x="11209" y="38928"/>
                  </a:cubicBezTo>
                  <a:cubicBezTo>
                    <a:pt x="9908" y="27320"/>
                    <a:pt x="11309" y="801"/>
                    <a:pt x="11309" y="801"/>
                  </a:cubicBez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56"/>
            <p:cNvSpPr/>
            <p:nvPr/>
          </p:nvSpPr>
          <p:spPr>
            <a:xfrm>
              <a:off x="4160650" y="4324375"/>
              <a:ext cx="195150" cy="56725"/>
            </a:xfrm>
            <a:custGeom>
              <a:rect b="b" l="l" r="r" t="t"/>
              <a:pathLst>
                <a:path extrusionOk="0" h="2269" w="7806">
                  <a:moveTo>
                    <a:pt x="0" y="0"/>
                  </a:moveTo>
                  <a:lnTo>
                    <a:pt x="400" y="2269"/>
                  </a:lnTo>
                  <a:lnTo>
                    <a:pt x="7472" y="2269"/>
                  </a:lnTo>
                  <a:lnTo>
                    <a:pt x="7806" y="134"/>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56"/>
            <p:cNvSpPr/>
            <p:nvPr/>
          </p:nvSpPr>
          <p:spPr>
            <a:xfrm>
              <a:off x="3661950" y="4302700"/>
              <a:ext cx="175975" cy="86750"/>
            </a:xfrm>
            <a:custGeom>
              <a:rect b="b" l="l" r="r" t="t"/>
              <a:pathLst>
                <a:path extrusionOk="0" h="3470" w="7039">
                  <a:moveTo>
                    <a:pt x="1" y="0"/>
                  </a:moveTo>
                  <a:lnTo>
                    <a:pt x="167" y="2302"/>
                  </a:lnTo>
                  <a:lnTo>
                    <a:pt x="6338" y="3469"/>
                  </a:lnTo>
                  <a:lnTo>
                    <a:pt x="7039" y="1334"/>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56"/>
            <p:cNvSpPr/>
            <p:nvPr/>
          </p:nvSpPr>
          <p:spPr>
            <a:xfrm>
              <a:off x="4094750" y="1591475"/>
              <a:ext cx="18375" cy="23575"/>
            </a:xfrm>
            <a:custGeom>
              <a:rect b="b" l="l" r="r" t="t"/>
              <a:pathLst>
                <a:path extrusionOk="0" h="943" w="735">
                  <a:moveTo>
                    <a:pt x="458" y="1"/>
                  </a:moveTo>
                  <a:cubicBezTo>
                    <a:pt x="301" y="1"/>
                    <a:pt x="129" y="158"/>
                    <a:pt x="68" y="372"/>
                  </a:cubicBezTo>
                  <a:cubicBezTo>
                    <a:pt x="1" y="639"/>
                    <a:pt x="101" y="905"/>
                    <a:pt x="268" y="939"/>
                  </a:cubicBezTo>
                  <a:cubicBezTo>
                    <a:pt x="279" y="942"/>
                    <a:pt x="291" y="943"/>
                    <a:pt x="303" y="943"/>
                  </a:cubicBezTo>
                  <a:cubicBezTo>
                    <a:pt x="434" y="943"/>
                    <a:pt x="607" y="783"/>
                    <a:pt x="668" y="538"/>
                  </a:cubicBezTo>
                  <a:cubicBezTo>
                    <a:pt x="735" y="305"/>
                    <a:pt x="635" y="38"/>
                    <a:pt x="501" y="5"/>
                  </a:cubicBezTo>
                  <a:cubicBezTo>
                    <a:pt x="487" y="2"/>
                    <a:pt x="472" y="1"/>
                    <a:pt x="4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56"/>
            <p:cNvSpPr/>
            <p:nvPr/>
          </p:nvSpPr>
          <p:spPr>
            <a:xfrm>
              <a:off x="4023050" y="1572300"/>
              <a:ext cx="17525" cy="23575"/>
            </a:xfrm>
            <a:custGeom>
              <a:rect b="b" l="l" r="r" t="t"/>
              <a:pathLst>
                <a:path extrusionOk="0" h="943" w="701">
                  <a:moveTo>
                    <a:pt x="424" y="0"/>
                  </a:moveTo>
                  <a:cubicBezTo>
                    <a:pt x="268" y="0"/>
                    <a:pt x="97" y="161"/>
                    <a:pt x="67" y="405"/>
                  </a:cubicBezTo>
                  <a:cubicBezTo>
                    <a:pt x="0" y="638"/>
                    <a:pt x="67" y="905"/>
                    <a:pt x="234" y="939"/>
                  </a:cubicBezTo>
                  <a:cubicBezTo>
                    <a:pt x="248" y="941"/>
                    <a:pt x="262" y="943"/>
                    <a:pt x="277" y="943"/>
                  </a:cubicBezTo>
                  <a:cubicBezTo>
                    <a:pt x="428" y="943"/>
                    <a:pt x="573" y="785"/>
                    <a:pt x="634" y="572"/>
                  </a:cubicBezTo>
                  <a:cubicBezTo>
                    <a:pt x="701" y="305"/>
                    <a:pt x="634" y="38"/>
                    <a:pt x="467" y="5"/>
                  </a:cubicBezTo>
                  <a:cubicBezTo>
                    <a:pt x="453" y="2"/>
                    <a:pt x="439" y="0"/>
                    <a:pt x="42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56"/>
            <p:cNvSpPr/>
            <p:nvPr/>
          </p:nvSpPr>
          <p:spPr>
            <a:xfrm>
              <a:off x="4010525" y="1592425"/>
              <a:ext cx="45075" cy="58450"/>
            </a:xfrm>
            <a:custGeom>
              <a:rect b="b" l="l" r="r" t="t"/>
              <a:pathLst>
                <a:path extrusionOk="0" h="2338" w="1803">
                  <a:moveTo>
                    <a:pt x="1802" y="0"/>
                  </a:moveTo>
                  <a:cubicBezTo>
                    <a:pt x="1268" y="701"/>
                    <a:pt x="668" y="1301"/>
                    <a:pt x="1" y="1868"/>
                  </a:cubicBezTo>
                  <a:cubicBezTo>
                    <a:pt x="268" y="2295"/>
                    <a:pt x="876" y="2338"/>
                    <a:pt x="1109" y="2338"/>
                  </a:cubicBezTo>
                  <a:cubicBezTo>
                    <a:pt x="1167" y="2338"/>
                    <a:pt x="1202" y="2335"/>
                    <a:pt x="1202" y="2335"/>
                  </a:cubicBezTo>
                  <a:lnTo>
                    <a:pt x="1802" y="0"/>
                  </a:lnTo>
                  <a:close/>
                </a:path>
              </a:pathLst>
            </a:custGeom>
            <a:solidFill>
              <a:srgbClr val="63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56"/>
            <p:cNvSpPr/>
            <p:nvPr/>
          </p:nvSpPr>
          <p:spPr>
            <a:xfrm>
              <a:off x="4105025" y="1555650"/>
              <a:ext cx="33950" cy="28450"/>
            </a:xfrm>
            <a:custGeom>
              <a:rect b="b" l="l" r="r" t="t"/>
              <a:pathLst>
                <a:path extrusionOk="0" h="1138" w="1358">
                  <a:moveTo>
                    <a:pt x="227" y="1"/>
                  </a:moveTo>
                  <a:cubicBezTo>
                    <a:pt x="51" y="1"/>
                    <a:pt x="1" y="272"/>
                    <a:pt x="190" y="304"/>
                  </a:cubicBezTo>
                  <a:cubicBezTo>
                    <a:pt x="557" y="404"/>
                    <a:pt x="891" y="671"/>
                    <a:pt x="1024" y="1071"/>
                  </a:cubicBezTo>
                  <a:cubicBezTo>
                    <a:pt x="1058" y="1104"/>
                    <a:pt x="1091" y="1138"/>
                    <a:pt x="1158" y="1138"/>
                  </a:cubicBezTo>
                  <a:lnTo>
                    <a:pt x="1224" y="1138"/>
                  </a:lnTo>
                  <a:cubicBezTo>
                    <a:pt x="1291" y="1104"/>
                    <a:pt x="1358" y="1004"/>
                    <a:pt x="1325" y="937"/>
                  </a:cubicBezTo>
                  <a:cubicBezTo>
                    <a:pt x="1124" y="470"/>
                    <a:pt x="724" y="103"/>
                    <a:pt x="257" y="3"/>
                  </a:cubicBezTo>
                  <a:cubicBezTo>
                    <a:pt x="247" y="2"/>
                    <a:pt x="236" y="1"/>
                    <a:pt x="2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56"/>
            <p:cNvSpPr/>
            <p:nvPr/>
          </p:nvSpPr>
          <p:spPr>
            <a:xfrm>
              <a:off x="4004700" y="1528950"/>
              <a:ext cx="37550" cy="20950"/>
            </a:xfrm>
            <a:custGeom>
              <a:rect b="b" l="l" r="r" t="t"/>
              <a:pathLst>
                <a:path extrusionOk="0" h="838" w="1502">
                  <a:moveTo>
                    <a:pt x="1273" y="1"/>
                  </a:moveTo>
                  <a:cubicBezTo>
                    <a:pt x="809" y="1"/>
                    <a:pt x="380" y="227"/>
                    <a:pt x="67" y="571"/>
                  </a:cubicBezTo>
                  <a:cubicBezTo>
                    <a:pt x="0" y="638"/>
                    <a:pt x="0" y="738"/>
                    <a:pt x="67" y="805"/>
                  </a:cubicBezTo>
                  <a:cubicBezTo>
                    <a:pt x="100" y="805"/>
                    <a:pt x="134" y="838"/>
                    <a:pt x="167" y="838"/>
                  </a:cubicBezTo>
                  <a:cubicBezTo>
                    <a:pt x="201" y="838"/>
                    <a:pt x="267" y="838"/>
                    <a:pt x="301" y="771"/>
                  </a:cubicBezTo>
                  <a:cubicBezTo>
                    <a:pt x="545" y="496"/>
                    <a:pt x="873" y="333"/>
                    <a:pt x="1234" y="333"/>
                  </a:cubicBezTo>
                  <a:cubicBezTo>
                    <a:pt x="1267" y="333"/>
                    <a:pt x="1301" y="335"/>
                    <a:pt x="1335" y="338"/>
                  </a:cubicBezTo>
                  <a:cubicBezTo>
                    <a:pt x="1401" y="338"/>
                    <a:pt x="1501" y="271"/>
                    <a:pt x="1501" y="204"/>
                  </a:cubicBezTo>
                  <a:cubicBezTo>
                    <a:pt x="1501" y="104"/>
                    <a:pt x="1468" y="37"/>
                    <a:pt x="1368" y="4"/>
                  </a:cubicBezTo>
                  <a:cubicBezTo>
                    <a:pt x="1336" y="2"/>
                    <a:pt x="1305" y="1"/>
                    <a:pt x="127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56"/>
            <p:cNvSpPr/>
            <p:nvPr/>
          </p:nvSpPr>
          <p:spPr>
            <a:xfrm>
              <a:off x="4182325" y="4472675"/>
              <a:ext cx="43400" cy="21000"/>
            </a:xfrm>
            <a:custGeom>
              <a:rect b="b" l="l" r="r" t="t"/>
              <a:pathLst>
                <a:path extrusionOk="0" h="840" w="1736">
                  <a:moveTo>
                    <a:pt x="334" y="139"/>
                  </a:moveTo>
                  <a:cubicBezTo>
                    <a:pt x="734" y="206"/>
                    <a:pt x="1101" y="373"/>
                    <a:pt x="1435" y="606"/>
                  </a:cubicBezTo>
                  <a:cubicBezTo>
                    <a:pt x="1282" y="662"/>
                    <a:pt x="1117" y="689"/>
                    <a:pt x="950" y="689"/>
                  </a:cubicBezTo>
                  <a:cubicBezTo>
                    <a:pt x="718" y="689"/>
                    <a:pt x="481" y="637"/>
                    <a:pt x="267" y="540"/>
                  </a:cubicBezTo>
                  <a:cubicBezTo>
                    <a:pt x="201" y="473"/>
                    <a:pt x="167" y="373"/>
                    <a:pt x="167" y="273"/>
                  </a:cubicBezTo>
                  <a:cubicBezTo>
                    <a:pt x="167" y="206"/>
                    <a:pt x="201" y="173"/>
                    <a:pt x="234" y="173"/>
                  </a:cubicBezTo>
                  <a:cubicBezTo>
                    <a:pt x="267" y="139"/>
                    <a:pt x="301" y="139"/>
                    <a:pt x="334" y="139"/>
                  </a:cubicBezTo>
                  <a:close/>
                  <a:moveTo>
                    <a:pt x="348" y="0"/>
                  </a:moveTo>
                  <a:cubicBezTo>
                    <a:pt x="278" y="0"/>
                    <a:pt x="217" y="12"/>
                    <a:pt x="167" y="39"/>
                  </a:cubicBezTo>
                  <a:cubicBezTo>
                    <a:pt x="67" y="73"/>
                    <a:pt x="34" y="139"/>
                    <a:pt x="34" y="239"/>
                  </a:cubicBezTo>
                  <a:cubicBezTo>
                    <a:pt x="0" y="406"/>
                    <a:pt x="67" y="540"/>
                    <a:pt x="201" y="673"/>
                  </a:cubicBezTo>
                  <a:cubicBezTo>
                    <a:pt x="367" y="773"/>
                    <a:pt x="601" y="840"/>
                    <a:pt x="834" y="840"/>
                  </a:cubicBezTo>
                  <a:cubicBezTo>
                    <a:pt x="1101" y="806"/>
                    <a:pt x="1401" y="773"/>
                    <a:pt x="1668" y="706"/>
                  </a:cubicBezTo>
                  <a:cubicBezTo>
                    <a:pt x="1702" y="706"/>
                    <a:pt x="1735" y="673"/>
                    <a:pt x="1735" y="640"/>
                  </a:cubicBezTo>
                  <a:cubicBezTo>
                    <a:pt x="1735" y="606"/>
                    <a:pt x="1735" y="573"/>
                    <a:pt x="1702" y="573"/>
                  </a:cubicBezTo>
                  <a:cubicBezTo>
                    <a:pt x="1586" y="486"/>
                    <a:pt x="797" y="0"/>
                    <a:pt x="34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56"/>
            <p:cNvSpPr/>
            <p:nvPr/>
          </p:nvSpPr>
          <p:spPr>
            <a:xfrm>
              <a:off x="4198175" y="4453625"/>
              <a:ext cx="27550" cy="36725"/>
            </a:xfrm>
            <a:custGeom>
              <a:rect b="b" l="l" r="r" t="t"/>
              <a:pathLst>
                <a:path extrusionOk="0" h="1469" w="1102">
                  <a:moveTo>
                    <a:pt x="367" y="134"/>
                  </a:moveTo>
                  <a:cubicBezTo>
                    <a:pt x="434" y="134"/>
                    <a:pt x="501" y="167"/>
                    <a:pt x="534" y="201"/>
                  </a:cubicBezTo>
                  <a:cubicBezTo>
                    <a:pt x="767" y="501"/>
                    <a:pt x="901" y="868"/>
                    <a:pt x="934" y="1235"/>
                  </a:cubicBezTo>
                  <a:cubicBezTo>
                    <a:pt x="601" y="968"/>
                    <a:pt x="167" y="434"/>
                    <a:pt x="200" y="234"/>
                  </a:cubicBezTo>
                  <a:cubicBezTo>
                    <a:pt x="200" y="201"/>
                    <a:pt x="234" y="134"/>
                    <a:pt x="334" y="134"/>
                  </a:cubicBezTo>
                  <a:close/>
                  <a:moveTo>
                    <a:pt x="300" y="1"/>
                  </a:moveTo>
                  <a:cubicBezTo>
                    <a:pt x="167" y="1"/>
                    <a:pt x="67" y="101"/>
                    <a:pt x="67" y="234"/>
                  </a:cubicBezTo>
                  <a:cubicBezTo>
                    <a:pt x="0" y="568"/>
                    <a:pt x="634" y="1302"/>
                    <a:pt x="968" y="1468"/>
                  </a:cubicBezTo>
                  <a:lnTo>
                    <a:pt x="1068" y="1468"/>
                  </a:lnTo>
                  <a:cubicBezTo>
                    <a:pt x="1068" y="1468"/>
                    <a:pt x="1101" y="1435"/>
                    <a:pt x="1101" y="1402"/>
                  </a:cubicBezTo>
                  <a:cubicBezTo>
                    <a:pt x="1101" y="1368"/>
                    <a:pt x="1001" y="434"/>
                    <a:pt x="634" y="101"/>
                  </a:cubicBezTo>
                  <a:cubicBezTo>
                    <a:pt x="534" y="34"/>
                    <a:pt x="434" y="1"/>
                    <a:pt x="3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56"/>
            <p:cNvSpPr/>
            <p:nvPr/>
          </p:nvSpPr>
          <p:spPr>
            <a:xfrm>
              <a:off x="3639425" y="4442450"/>
              <a:ext cx="50075" cy="25375"/>
            </a:xfrm>
            <a:custGeom>
              <a:rect b="b" l="l" r="r" t="t"/>
              <a:pathLst>
                <a:path extrusionOk="0" h="1015" w="2003">
                  <a:moveTo>
                    <a:pt x="334" y="173"/>
                  </a:moveTo>
                  <a:cubicBezTo>
                    <a:pt x="633" y="173"/>
                    <a:pt x="1239" y="539"/>
                    <a:pt x="1702" y="848"/>
                  </a:cubicBezTo>
                  <a:cubicBezTo>
                    <a:pt x="968" y="848"/>
                    <a:pt x="435" y="715"/>
                    <a:pt x="268" y="514"/>
                  </a:cubicBezTo>
                  <a:cubicBezTo>
                    <a:pt x="201" y="414"/>
                    <a:pt x="201" y="348"/>
                    <a:pt x="234" y="248"/>
                  </a:cubicBezTo>
                  <a:cubicBezTo>
                    <a:pt x="234" y="214"/>
                    <a:pt x="234" y="181"/>
                    <a:pt x="268" y="181"/>
                  </a:cubicBezTo>
                  <a:cubicBezTo>
                    <a:pt x="288" y="176"/>
                    <a:pt x="310" y="173"/>
                    <a:pt x="334" y="173"/>
                  </a:cubicBezTo>
                  <a:close/>
                  <a:moveTo>
                    <a:pt x="331" y="0"/>
                  </a:moveTo>
                  <a:cubicBezTo>
                    <a:pt x="295" y="0"/>
                    <a:pt x="263" y="5"/>
                    <a:pt x="234" y="14"/>
                  </a:cubicBezTo>
                  <a:cubicBezTo>
                    <a:pt x="134" y="47"/>
                    <a:pt x="68" y="114"/>
                    <a:pt x="68" y="181"/>
                  </a:cubicBezTo>
                  <a:cubicBezTo>
                    <a:pt x="1" y="348"/>
                    <a:pt x="34" y="481"/>
                    <a:pt x="134" y="614"/>
                  </a:cubicBezTo>
                  <a:cubicBezTo>
                    <a:pt x="435" y="981"/>
                    <a:pt x="1402" y="1015"/>
                    <a:pt x="1936" y="1015"/>
                  </a:cubicBezTo>
                  <a:cubicBezTo>
                    <a:pt x="1969" y="1015"/>
                    <a:pt x="2002" y="981"/>
                    <a:pt x="2002" y="948"/>
                  </a:cubicBezTo>
                  <a:cubicBezTo>
                    <a:pt x="2002" y="915"/>
                    <a:pt x="2002" y="881"/>
                    <a:pt x="1969" y="848"/>
                  </a:cubicBezTo>
                  <a:cubicBezTo>
                    <a:pt x="1845" y="755"/>
                    <a:pt x="800" y="0"/>
                    <a:pt x="3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56"/>
            <p:cNvSpPr/>
            <p:nvPr/>
          </p:nvSpPr>
          <p:spPr>
            <a:xfrm>
              <a:off x="3661125" y="4427625"/>
              <a:ext cx="30050" cy="40200"/>
            </a:xfrm>
            <a:custGeom>
              <a:rect b="b" l="l" r="r" t="t"/>
              <a:pathLst>
                <a:path extrusionOk="0" h="1608" w="1202">
                  <a:moveTo>
                    <a:pt x="434" y="140"/>
                  </a:moveTo>
                  <a:cubicBezTo>
                    <a:pt x="534" y="140"/>
                    <a:pt x="634" y="207"/>
                    <a:pt x="701" y="307"/>
                  </a:cubicBezTo>
                  <a:cubicBezTo>
                    <a:pt x="901" y="607"/>
                    <a:pt x="1001" y="974"/>
                    <a:pt x="968" y="1374"/>
                  </a:cubicBezTo>
                  <a:cubicBezTo>
                    <a:pt x="601" y="1074"/>
                    <a:pt x="200" y="407"/>
                    <a:pt x="267" y="207"/>
                  </a:cubicBezTo>
                  <a:cubicBezTo>
                    <a:pt x="267" y="207"/>
                    <a:pt x="267" y="140"/>
                    <a:pt x="334" y="140"/>
                  </a:cubicBezTo>
                  <a:close/>
                  <a:moveTo>
                    <a:pt x="359" y="0"/>
                  </a:moveTo>
                  <a:cubicBezTo>
                    <a:pt x="208" y="0"/>
                    <a:pt x="129" y="87"/>
                    <a:pt x="100" y="173"/>
                  </a:cubicBezTo>
                  <a:cubicBezTo>
                    <a:pt x="0" y="507"/>
                    <a:pt x="634" y="1341"/>
                    <a:pt x="1001" y="1608"/>
                  </a:cubicBezTo>
                  <a:lnTo>
                    <a:pt x="1101" y="1608"/>
                  </a:lnTo>
                  <a:cubicBezTo>
                    <a:pt x="1101" y="1574"/>
                    <a:pt x="1134" y="1574"/>
                    <a:pt x="1134" y="1541"/>
                  </a:cubicBezTo>
                  <a:cubicBezTo>
                    <a:pt x="1134" y="1508"/>
                    <a:pt x="1201" y="607"/>
                    <a:pt x="834" y="207"/>
                  </a:cubicBezTo>
                  <a:cubicBezTo>
                    <a:pt x="734" y="73"/>
                    <a:pt x="601" y="7"/>
                    <a:pt x="434" y="7"/>
                  </a:cubicBezTo>
                  <a:cubicBezTo>
                    <a:pt x="407" y="2"/>
                    <a:pt x="382" y="0"/>
                    <a:pt x="3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6"/>
            <p:cNvSpPr/>
            <p:nvPr/>
          </p:nvSpPr>
          <p:spPr>
            <a:xfrm>
              <a:off x="3395925" y="2262050"/>
              <a:ext cx="826450" cy="867625"/>
            </a:xfrm>
            <a:custGeom>
              <a:rect b="b" l="l" r="r" t="t"/>
              <a:pathLst>
                <a:path extrusionOk="0" h="34705" w="33058">
                  <a:moveTo>
                    <a:pt x="21816" y="1"/>
                  </a:moveTo>
                  <a:lnTo>
                    <a:pt x="1" y="30523"/>
                  </a:lnTo>
                  <a:lnTo>
                    <a:pt x="1335" y="31457"/>
                  </a:lnTo>
                  <a:cubicBezTo>
                    <a:pt x="4563" y="33652"/>
                    <a:pt x="8231" y="34704"/>
                    <a:pt x="11860" y="34704"/>
                  </a:cubicBezTo>
                  <a:cubicBezTo>
                    <a:pt x="17717" y="34704"/>
                    <a:pt x="23474" y="31962"/>
                    <a:pt x="27120" y="26854"/>
                  </a:cubicBezTo>
                  <a:cubicBezTo>
                    <a:pt x="33058" y="18548"/>
                    <a:pt x="31290" y="7073"/>
                    <a:pt x="23151" y="935"/>
                  </a:cubicBezTo>
                  <a:lnTo>
                    <a:pt x="218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6"/>
            <p:cNvSpPr/>
            <p:nvPr/>
          </p:nvSpPr>
          <p:spPr>
            <a:xfrm>
              <a:off x="3395925" y="2262050"/>
              <a:ext cx="826450" cy="867625"/>
            </a:xfrm>
            <a:custGeom>
              <a:rect b="b" l="l" r="r" t="t"/>
              <a:pathLst>
                <a:path extrusionOk="0" h="34705" w="33058">
                  <a:moveTo>
                    <a:pt x="21816" y="1"/>
                  </a:moveTo>
                  <a:lnTo>
                    <a:pt x="1" y="30523"/>
                  </a:lnTo>
                  <a:lnTo>
                    <a:pt x="1335" y="31457"/>
                  </a:lnTo>
                  <a:cubicBezTo>
                    <a:pt x="4563" y="33652"/>
                    <a:pt x="8231" y="34704"/>
                    <a:pt x="11860" y="34704"/>
                  </a:cubicBezTo>
                  <a:cubicBezTo>
                    <a:pt x="17717" y="34704"/>
                    <a:pt x="23474" y="31962"/>
                    <a:pt x="27120" y="26854"/>
                  </a:cubicBezTo>
                  <a:cubicBezTo>
                    <a:pt x="33058" y="18548"/>
                    <a:pt x="31290" y="7073"/>
                    <a:pt x="23151" y="935"/>
                  </a:cubicBezTo>
                  <a:lnTo>
                    <a:pt x="218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56"/>
            <p:cNvSpPr/>
            <p:nvPr/>
          </p:nvSpPr>
          <p:spPr>
            <a:xfrm>
              <a:off x="3159100" y="2510575"/>
              <a:ext cx="32550" cy="192650"/>
            </a:xfrm>
            <a:custGeom>
              <a:rect b="b" l="l" r="r" t="t"/>
              <a:pathLst>
                <a:path extrusionOk="0" h="7706" w="1302">
                  <a:moveTo>
                    <a:pt x="901" y="0"/>
                  </a:moveTo>
                  <a:cubicBezTo>
                    <a:pt x="200" y="2502"/>
                    <a:pt x="0" y="5137"/>
                    <a:pt x="334" y="7706"/>
                  </a:cubicBezTo>
                  <a:lnTo>
                    <a:pt x="767" y="7673"/>
                  </a:lnTo>
                  <a:cubicBezTo>
                    <a:pt x="434" y="5137"/>
                    <a:pt x="634" y="2569"/>
                    <a:pt x="1301" y="100"/>
                  </a:cubicBezTo>
                  <a:lnTo>
                    <a:pt x="9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56"/>
            <p:cNvSpPr/>
            <p:nvPr/>
          </p:nvSpPr>
          <p:spPr>
            <a:xfrm>
              <a:off x="3176600" y="2754075"/>
              <a:ext cx="32550" cy="75075"/>
            </a:xfrm>
            <a:custGeom>
              <a:rect b="b" l="l" r="r" t="t"/>
              <a:pathLst>
                <a:path extrusionOk="0" h="3003" w="1302">
                  <a:moveTo>
                    <a:pt x="401" y="1"/>
                  </a:moveTo>
                  <a:lnTo>
                    <a:pt x="1" y="67"/>
                  </a:lnTo>
                  <a:cubicBezTo>
                    <a:pt x="201" y="1068"/>
                    <a:pt x="501" y="2035"/>
                    <a:pt x="901" y="3003"/>
                  </a:cubicBezTo>
                  <a:lnTo>
                    <a:pt x="1302" y="2836"/>
                  </a:lnTo>
                  <a:cubicBezTo>
                    <a:pt x="935" y="1902"/>
                    <a:pt x="635" y="968"/>
                    <a:pt x="4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6"/>
            <p:cNvSpPr/>
            <p:nvPr/>
          </p:nvSpPr>
          <p:spPr>
            <a:xfrm>
              <a:off x="3157425" y="2174125"/>
              <a:ext cx="1023250" cy="938150"/>
            </a:xfrm>
            <a:custGeom>
              <a:rect b="b" l="l" r="r" t="t"/>
              <a:pathLst>
                <a:path extrusionOk="0" h="37526" w="40930">
                  <a:moveTo>
                    <a:pt x="20446" y="0"/>
                  </a:moveTo>
                  <a:cubicBezTo>
                    <a:pt x="19204" y="0"/>
                    <a:pt x="17943" y="125"/>
                    <a:pt x="16679" y="382"/>
                  </a:cubicBezTo>
                  <a:cubicBezTo>
                    <a:pt x="6539" y="2484"/>
                    <a:pt x="1" y="12391"/>
                    <a:pt x="2102" y="22565"/>
                  </a:cubicBezTo>
                  <a:cubicBezTo>
                    <a:pt x="3911" y="31437"/>
                    <a:pt x="11746" y="37525"/>
                    <a:pt x="20469" y="37525"/>
                  </a:cubicBezTo>
                  <a:cubicBezTo>
                    <a:pt x="21717" y="37525"/>
                    <a:pt x="22982" y="37401"/>
                    <a:pt x="24251" y="37142"/>
                  </a:cubicBezTo>
                  <a:cubicBezTo>
                    <a:pt x="34392" y="35041"/>
                    <a:pt x="40930" y="25133"/>
                    <a:pt x="38828" y="14993"/>
                  </a:cubicBezTo>
                  <a:cubicBezTo>
                    <a:pt x="36989" y="6117"/>
                    <a:pt x="29169" y="0"/>
                    <a:pt x="204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56"/>
            <p:cNvSpPr/>
            <p:nvPr/>
          </p:nvSpPr>
          <p:spPr>
            <a:xfrm>
              <a:off x="3465150" y="2426350"/>
              <a:ext cx="398650" cy="444500"/>
            </a:xfrm>
            <a:custGeom>
              <a:rect b="b" l="l" r="r" t="t"/>
              <a:pathLst>
                <a:path extrusionOk="0" h="17780" w="15946">
                  <a:moveTo>
                    <a:pt x="10387" y="3002"/>
                  </a:moveTo>
                  <a:cubicBezTo>
                    <a:pt x="10625" y="3002"/>
                    <a:pt x="10858" y="3036"/>
                    <a:pt x="11075" y="3103"/>
                  </a:cubicBezTo>
                  <a:lnTo>
                    <a:pt x="8640" y="6505"/>
                  </a:lnTo>
                  <a:cubicBezTo>
                    <a:pt x="8373" y="6071"/>
                    <a:pt x="8240" y="5604"/>
                    <a:pt x="8206" y="5104"/>
                  </a:cubicBezTo>
                  <a:cubicBezTo>
                    <a:pt x="8206" y="4670"/>
                    <a:pt x="8340" y="4237"/>
                    <a:pt x="8606" y="3903"/>
                  </a:cubicBezTo>
                  <a:cubicBezTo>
                    <a:pt x="8873" y="3536"/>
                    <a:pt x="9240" y="3236"/>
                    <a:pt x="9674" y="3103"/>
                  </a:cubicBezTo>
                  <a:cubicBezTo>
                    <a:pt x="9907" y="3036"/>
                    <a:pt x="10149" y="3002"/>
                    <a:pt x="10387" y="3002"/>
                  </a:cubicBezTo>
                  <a:close/>
                  <a:moveTo>
                    <a:pt x="7773" y="10741"/>
                  </a:moveTo>
                  <a:cubicBezTo>
                    <a:pt x="8173" y="11208"/>
                    <a:pt x="8440" y="11775"/>
                    <a:pt x="8506" y="12409"/>
                  </a:cubicBezTo>
                  <a:cubicBezTo>
                    <a:pt x="8540" y="12910"/>
                    <a:pt x="8406" y="13410"/>
                    <a:pt x="8106" y="13810"/>
                  </a:cubicBezTo>
                  <a:cubicBezTo>
                    <a:pt x="7773" y="14277"/>
                    <a:pt x="7272" y="14611"/>
                    <a:pt x="6705" y="14744"/>
                  </a:cubicBezTo>
                  <a:cubicBezTo>
                    <a:pt x="6497" y="14805"/>
                    <a:pt x="6289" y="14835"/>
                    <a:pt x="6083" y="14835"/>
                  </a:cubicBezTo>
                  <a:cubicBezTo>
                    <a:pt x="5727" y="14835"/>
                    <a:pt x="5375" y="14746"/>
                    <a:pt x="5037" y="14577"/>
                  </a:cubicBezTo>
                  <a:lnTo>
                    <a:pt x="7773" y="10741"/>
                  </a:lnTo>
                  <a:close/>
                  <a:moveTo>
                    <a:pt x="13343" y="0"/>
                  </a:moveTo>
                  <a:lnTo>
                    <a:pt x="12609" y="968"/>
                  </a:lnTo>
                  <a:cubicBezTo>
                    <a:pt x="11811" y="469"/>
                    <a:pt x="10882" y="212"/>
                    <a:pt x="9949" y="212"/>
                  </a:cubicBezTo>
                  <a:cubicBezTo>
                    <a:pt x="9634" y="212"/>
                    <a:pt x="9318" y="242"/>
                    <a:pt x="9007" y="301"/>
                  </a:cubicBezTo>
                  <a:cubicBezTo>
                    <a:pt x="7806" y="567"/>
                    <a:pt x="6738" y="1268"/>
                    <a:pt x="6071" y="2302"/>
                  </a:cubicBezTo>
                  <a:cubicBezTo>
                    <a:pt x="5337" y="3236"/>
                    <a:pt x="4971" y="4437"/>
                    <a:pt x="5037" y="5638"/>
                  </a:cubicBezTo>
                  <a:cubicBezTo>
                    <a:pt x="5104" y="6805"/>
                    <a:pt x="5638" y="8039"/>
                    <a:pt x="6672" y="9307"/>
                  </a:cubicBezTo>
                  <a:lnTo>
                    <a:pt x="3703" y="13443"/>
                  </a:lnTo>
                  <a:cubicBezTo>
                    <a:pt x="3469" y="12976"/>
                    <a:pt x="3336" y="12443"/>
                    <a:pt x="3336" y="11942"/>
                  </a:cubicBezTo>
                  <a:cubicBezTo>
                    <a:pt x="3336" y="11308"/>
                    <a:pt x="3469" y="10708"/>
                    <a:pt x="3736" y="10141"/>
                  </a:cubicBezTo>
                  <a:lnTo>
                    <a:pt x="968" y="8606"/>
                  </a:lnTo>
                  <a:cubicBezTo>
                    <a:pt x="267" y="9807"/>
                    <a:pt x="0" y="11175"/>
                    <a:pt x="167" y="12576"/>
                  </a:cubicBezTo>
                  <a:cubicBezTo>
                    <a:pt x="401" y="13810"/>
                    <a:pt x="1068" y="14978"/>
                    <a:pt x="2035" y="15812"/>
                  </a:cubicBezTo>
                  <a:lnTo>
                    <a:pt x="1368" y="16746"/>
                  </a:lnTo>
                  <a:lnTo>
                    <a:pt x="2769" y="17780"/>
                  </a:lnTo>
                  <a:lnTo>
                    <a:pt x="3503" y="16779"/>
                  </a:lnTo>
                  <a:cubicBezTo>
                    <a:pt x="4384" y="17279"/>
                    <a:pt x="5366" y="17541"/>
                    <a:pt x="6354" y="17541"/>
                  </a:cubicBezTo>
                  <a:cubicBezTo>
                    <a:pt x="6750" y="17541"/>
                    <a:pt x="7147" y="17499"/>
                    <a:pt x="7539" y="17413"/>
                  </a:cubicBezTo>
                  <a:cubicBezTo>
                    <a:pt x="8873" y="17113"/>
                    <a:pt x="10007" y="16312"/>
                    <a:pt x="10775" y="15178"/>
                  </a:cubicBezTo>
                  <a:cubicBezTo>
                    <a:pt x="11475" y="14277"/>
                    <a:pt x="11842" y="13143"/>
                    <a:pt x="11775" y="11976"/>
                  </a:cubicBezTo>
                  <a:cubicBezTo>
                    <a:pt x="11709" y="10875"/>
                    <a:pt x="11008" y="9574"/>
                    <a:pt x="9741" y="8006"/>
                  </a:cubicBezTo>
                  <a:lnTo>
                    <a:pt x="12509" y="4170"/>
                  </a:lnTo>
                  <a:cubicBezTo>
                    <a:pt x="12943" y="4904"/>
                    <a:pt x="12943" y="5838"/>
                    <a:pt x="12543" y="6605"/>
                  </a:cubicBezTo>
                  <a:lnTo>
                    <a:pt x="15278" y="8039"/>
                  </a:lnTo>
                  <a:cubicBezTo>
                    <a:pt x="15778" y="7072"/>
                    <a:pt x="15945" y="5938"/>
                    <a:pt x="15778" y="4837"/>
                  </a:cubicBezTo>
                  <a:cubicBezTo>
                    <a:pt x="15511" y="3736"/>
                    <a:pt x="14911" y="2736"/>
                    <a:pt x="14044" y="2002"/>
                  </a:cubicBezTo>
                  <a:lnTo>
                    <a:pt x="14744" y="1001"/>
                  </a:lnTo>
                  <a:lnTo>
                    <a:pt x="1334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56"/>
            <p:cNvSpPr/>
            <p:nvPr/>
          </p:nvSpPr>
          <p:spPr>
            <a:xfrm>
              <a:off x="3246650" y="2261875"/>
              <a:ext cx="802275" cy="468050"/>
            </a:xfrm>
            <a:custGeom>
              <a:rect b="b" l="l" r="r" t="t"/>
              <a:pathLst>
                <a:path extrusionOk="0" h="18722" w="32091">
                  <a:moveTo>
                    <a:pt x="16890" y="1"/>
                  </a:moveTo>
                  <a:cubicBezTo>
                    <a:pt x="16062" y="1"/>
                    <a:pt x="15223" y="68"/>
                    <a:pt x="14378" y="208"/>
                  </a:cubicBezTo>
                  <a:cubicBezTo>
                    <a:pt x="5671" y="1642"/>
                    <a:pt x="1" y="10115"/>
                    <a:pt x="2002" y="18721"/>
                  </a:cubicBezTo>
                  <a:lnTo>
                    <a:pt x="2002" y="18721"/>
                  </a:lnTo>
                  <a:cubicBezTo>
                    <a:pt x="1168" y="10682"/>
                    <a:pt x="6706" y="3377"/>
                    <a:pt x="14678" y="2076"/>
                  </a:cubicBezTo>
                  <a:cubicBezTo>
                    <a:pt x="15530" y="1933"/>
                    <a:pt x="16378" y="1864"/>
                    <a:pt x="17215" y="1864"/>
                  </a:cubicBezTo>
                  <a:cubicBezTo>
                    <a:pt x="24210" y="1864"/>
                    <a:pt x="30452" y="6687"/>
                    <a:pt x="32090" y="13718"/>
                  </a:cubicBezTo>
                  <a:cubicBezTo>
                    <a:pt x="31247" y="5799"/>
                    <a:pt x="24562" y="1"/>
                    <a:pt x="168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6"/>
            <p:cNvSpPr/>
            <p:nvPr/>
          </p:nvSpPr>
          <p:spPr>
            <a:xfrm>
              <a:off x="4218175" y="1964350"/>
              <a:ext cx="312750" cy="621300"/>
            </a:xfrm>
            <a:custGeom>
              <a:rect b="b" l="l" r="r" t="t"/>
              <a:pathLst>
                <a:path extrusionOk="0" h="24852" w="12510">
                  <a:moveTo>
                    <a:pt x="5538" y="0"/>
                  </a:moveTo>
                  <a:lnTo>
                    <a:pt x="1602" y="3036"/>
                  </a:lnTo>
                  <a:lnTo>
                    <a:pt x="2536" y="4370"/>
                  </a:lnTo>
                  <a:cubicBezTo>
                    <a:pt x="2870" y="4837"/>
                    <a:pt x="3170" y="5304"/>
                    <a:pt x="3470" y="5805"/>
                  </a:cubicBezTo>
                  <a:cubicBezTo>
                    <a:pt x="4104" y="6739"/>
                    <a:pt x="4704" y="7706"/>
                    <a:pt x="5271" y="8673"/>
                  </a:cubicBezTo>
                  <a:cubicBezTo>
                    <a:pt x="5838" y="9607"/>
                    <a:pt x="6372" y="10608"/>
                    <a:pt x="6872" y="11575"/>
                  </a:cubicBezTo>
                  <a:lnTo>
                    <a:pt x="7239" y="12309"/>
                  </a:lnTo>
                  <a:lnTo>
                    <a:pt x="7573" y="13043"/>
                  </a:lnTo>
                  <a:cubicBezTo>
                    <a:pt x="7673" y="13310"/>
                    <a:pt x="7773" y="13543"/>
                    <a:pt x="7873" y="13810"/>
                  </a:cubicBezTo>
                  <a:lnTo>
                    <a:pt x="8007" y="14177"/>
                  </a:lnTo>
                  <a:lnTo>
                    <a:pt x="8030" y="14223"/>
                  </a:lnTo>
                  <a:lnTo>
                    <a:pt x="8030" y="14223"/>
                  </a:lnTo>
                  <a:cubicBezTo>
                    <a:pt x="8008" y="14340"/>
                    <a:pt x="7957" y="14442"/>
                    <a:pt x="7906" y="14544"/>
                  </a:cubicBezTo>
                  <a:cubicBezTo>
                    <a:pt x="7706" y="14944"/>
                    <a:pt x="7473" y="15345"/>
                    <a:pt x="7206" y="15712"/>
                  </a:cubicBezTo>
                  <a:cubicBezTo>
                    <a:pt x="6539" y="16546"/>
                    <a:pt x="5838" y="17380"/>
                    <a:pt x="5071" y="18147"/>
                  </a:cubicBezTo>
                  <a:cubicBezTo>
                    <a:pt x="3470" y="19715"/>
                    <a:pt x="1735" y="21282"/>
                    <a:pt x="1" y="22783"/>
                  </a:cubicBezTo>
                  <a:lnTo>
                    <a:pt x="1335" y="24852"/>
                  </a:lnTo>
                  <a:cubicBezTo>
                    <a:pt x="3503" y="23717"/>
                    <a:pt x="5571" y="22416"/>
                    <a:pt x="7506" y="20915"/>
                  </a:cubicBezTo>
                  <a:cubicBezTo>
                    <a:pt x="8540" y="20148"/>
                    <a:pt x="9508" y="19281"/>
                    <a:pt x="10375" y="18347"/>
                  </a:cubicBezTo>
                  <a:cubicBezTo>
                    <a:pt x="10875" y="17813"/>
                    <a:pt x="11309" y="17246"/>
                    <a:pt x="11676" y="16612"/>
                  </a:cubicBezTo>
                  <a:cubicBezTo>
                    <a:pt x="11909" y="16245"/>
                    <a:pt x="12109" y="15845"/>
                    <a:pt x="12243" y="15411"/>
                  </a:cubicBezTo>
                  <a:cubicBezTo>
                    <a:pt x="12443" y="14844"/>
                    <a:pt x="12510" y="14277"/>
                    <a:pt x="12476" y="13677"/>
                  </a:cubicBezTo>
                  <a:cubicBezTo>
                    <a:pt x="12476" y="13510"/>
                    <a:pt x="12443" y="13343"/>
                    <a:pt x="12410" y="13143"/>
                  </a:cubicBezTo>
                  <a:lnTo>
                    <a:pt x="12343" y="12910"/>
                  </a:lnTo>
                  <a:lnTo>
                    <a:pt x="12310" y="12776"/>
                  </a:lnTo>
                  <a:lnTo>
                    <a:pt x="12176" y="12309"/>
                  </a:lnTo>
                  <a:cubicBezTo>
                    <a:pt x="12076" y="12009"/>
                    <a:pt x="11976" y="11709"/>
                    <a:pt x="11876" y="11409"/>
                  </a:cubicBezTo>
                  <a:lnTo>
                    <a:pt x="11542" y="10508"/>
                  </a:lnTo>
                  <a:lnTo>
                    <a:pt x="11175" y="9607"/>
                  </a:lnTo>
                  <a:cubicBezTo>
                    <a:pt x="10708" y="8440"/>
                    <a:pt x="10141" y="7339"/>
                    <a:pt x="9574" y="6238"/>
                  </a:cubicBezTo>
                  <a:cubicBezTo>
                    <a:pt x="8974" y="5137"/>
                    <a:pt x="8340" y="4070"/>
                    <a:pt x="7706" y="3069"/>
                  </a:cubicBezTo>
                  <a:cubicBezTo>
                    <a:pt x="7373" y="2536"/>
                    <a:pt x="7006" y="2035"/>
                    <a:pt x="6672" y="1535"/>
                  </a:cubicBezTo>
                  <a:cubicBezTo>
                    <a:pt x="6305" y="1001"/>
                    <a:pt x="5972" y="534"/>
                    <a:pt x="5538" y="0"/>
                  </a:cubicBez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6"/>
            <p:cNvSpPr/>
            <p:nvPr/>
          </p:nvSpPr>
          <p:spPr>
            <a:xfrm>
              <a:off x="4195100" y="1916200"/>
              <a:ext cx="295800" cy="337550"/>
            </a:xfrm>
            <a:custGeom>
              <a:rect b="b" l="l" r="r" t="t"/>
              <a:pathLst>
                <a:path extrusionOk="0" h="13502" w="11832">
                  <a:moveTo>
                    <a:pt x="4827" y="0"/>
                  </a:moveTo>
                  <a:cubicBezTo>
                    <a:pt x="1800" y="0"/>
                    <a:pt x="0" y="2423"/>
                    <a:pt x="1624" y="5996"/>
                  </a:cubicBezTo>
                  <a:cubicBezTo>
                    <a:pt x="3326" y="9665"/>
                    <a:pt x="5394" y="13501"/>
                    <a:pt x="5394" y="13501"/>
                  </a:cubicBezTo>
                  <a:lnTo>
                    <a:pt x="11832" y="8264"/>
                  </a:lnTo>
                  <a:cubicBezTo>
                    <a:pt x="11832" y="8264"/>
                    <a:pt x="9130" y="759"/>
                    <a:pt x="6061" y="125"/>
                  </a:cubicBezTo>
                  <a:cubicBezTo>
                    <a:pt x="5632" y="41"/>
                    <a:pt x="5219" y="0"/>
                    <a:pt x="48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56"/>
            <p:cNvSpPr/>
            <p:nvPr/>
          </p:nvSpPr>
          <p:spPr>
            <a:xfrm>
              <a:off x="4153975" y="2526425"/>
              <a:ext cx="122600" cy="99250"/>
            </a:xfrm>
            <a:custGeom>
              <a:rect b="b" l="l" r="r" t="t"/>
              <a:pathLst>
                <a:path extrusionOk="0" h="3970" w="4904">
                  <a:moveTo>
                    <a:pt x="3303" y="0"/>
                  </a:moveTo>
                  <a:lnTo>
                    <a:pt x="0" y="367"/>
                  </a:lnTo>
                  <a:lnTo>
                    <a:pt x="2135" y="3970"/>
                  </a:lnTo>
                  <a:cubicBezTo>
                    <a:pt x="2135" y="3970"/>
                    <a:pt x="4904" y="3036"/>
                    <a:pt x="4570" y="1535"/>
                  </a:cubicBezTo>
                  <a:lnTo>
                    <a:pt x="3303" y="0"/>
                  </a:ln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6"/>
            <p:cNvSpPr/>
            <p:nvPr/>
          </p:nvSpPr>
          <p:spPr>
            <a:xfrm>
              <a:off x="4104775" y="2535600"/>
              <a:ext cx="103425" cy="120100"/>
            </a:xfrm>
            <a:custGeom>
              <a:rect b="b" l="l" r="r" t="t"/>
              <a:pathLst>
                <a:path extrusionOk="0" h="4804" w="4137">
                  <a:moveTo>
                    <a:pt x="1968" y="0"/>
                  </a:moveTo>
                  <a:lnTo>
                    <a:pt x="0" y="1901"/>
                  </a:lnTo>
                  <a:lnTo>
                    <a:pt x="1902" y="4804"/>
                  </a:lnTo>
                  <a:lnTo>
                    <a:pt x="4137" y="3603"/>
                  </a:lnTo>
                  <a:lnTo>
                    <a:pt x="1968" y="0"/>
                  </a:ln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0" name="Google Shape;1130;p56"/>
          <p:cNvSpPr txBox="1"/>
          <p:nvPr>
            <p:ph idx="1" type="subTitle"/>
          </p:nvPr>
        </p:nvSpPr>
        <p:spPr>
          <a:xfrm>
            <a:off x="616497" y="4298950"/>
            <a:ext cx="3812400" cy="46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Group 8 - Feliz LUBERNE 22508775</a:t>
            </a:r>
            <a:endParaRPr/>
          </a:p>
        </p:txBody>
      </p:sp>
      <p:sp>
        <p:nvSpPr>
          <p:cNvPr id="1131" name="Google Shape;1131;p56"/>
          <p:cNvSpPr txBox="1"/>
          <p:nvPr/>
        </p:nvSpPr>
        <p:spPr>
          <a:xfrm>
            <a:off x="616500" y="4057750"/>
            <a:ext cx="56037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600">
                <a:solidFill>
                  <a:schemeClr val="lt1"/>
                </a:solidFill>
                <a:latin typeface="Overpass"/>
                <a:ea typeface="Overpass"/>
                <a:cs typeface="Overpass"/>
                <a:sym typeface="Overpass"/>
              </a:rPr>
              <a:t>ECON 3105 - Big Data Analytics</a:t>
            </a:r>
            <a:endParaRPr sz="1600">
              <a:solidFill>
                <a:srgbClr val="313131"/>
              </a:solidFill>
              <a:latin typeface="Manrope Medium"/>
              <a:ea typeface="Manrope Medium"/>
              <a:cs typeface="Manrope Medium"/>
              <a:sym typeface="Manrope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948"/>
                                        </p:tgtEl>
                                        <p:attrNameLst>
                                          <p:attrName>style.visibility</p:attrName>
                                        </p:attrNameLst>
                                      </p:cBhvr>
                                      <p:to>
                                        <p:strVal val="visible"/>
                                      </p:to>
                                    </p:set>
                                    <p:anim calcmode="lin" valueType="num">
                                      <p:cBhvr additive="base">
                                        <p:cTn dur="1000"/>
                                        <p:tgtEl>
                                          <p:spTgt spid="948"/>
                                        </p:tgtEl>
                                        <p:attrNameLst>
                                          <p:attrName>ppt_w</p:attrName>
                                        </p:attrNameLst>
                                      </p:cBhvr>
                                      <p:tavLst>
                                        <p:tav fmla="" tm="0">
                                          <p:val>
                                            <p:strVal val="0"/>
                                          </p:val>
                                        </p:tav>
                                        <p:tav fmla="" tm="100000">
                                          <p:val>
                                            <p:strVal val="#ppt_w"/>
                                          </p:val>
                                        </p:tav>
                                      </p:tavLst>
                                    </p:anim>
                                    <p:anim calcmode="lin" valueType="num">
                                      <p:cBhvr additive="base">
                                        <p:cTn dur="1000"/>
                                        <p:tgtEl>
                                          <p:spTgt spid="948"/>
                                        </p:tgtEl>
                                        <p:attrNameLst>
                                          <p:attrName>ppt_h</p:attrName>
                                        </p:attrNameLst>
                                      </p:cBhvr>
                                      <p:tavLst>
                                        <p:tav fmla="" tm="0">
                                          <p:val>
                                            <p:strVal val="0"/>
                                          </p:val>
                                        </p:tav>
                                        <p:tav fmla="" tm="100000">
                                          <p:val>
                                            <p:strVal val="#ppt_h"/>
                                          </p:val>
                                        </p:tav>
                                      </p:tavLst>
                                    </p:anim>
                                  </p:childTnLst>
                                </p:cTn>
                              </p:par>
                              <p:par>
                                <p:cTn fill="hold" nodeType="withEffect" presetClass="entr" presetID="2" presetSubtype="8">
                                  <p:stCondLst>
                                    <p:cond delay="0"/>
                                  </p:stCondLst>
                                  <p:childTnLst>
                                    <p:set>
                                      <p:cBhvr>
                                        <p:cTn dur="1" fill="hold">
                                          <p:stCondLst>
                                            <p:cond delay="0"/>
                                          </p:stCondLst>
                                        </p:cTn>
                                        <p:tgtEl>
                                          <p:spTgt spid="947"/>
                                        </p:tgtEl>
                                        <p:attrNameLst>
                                          <p:attrName>style.visibility</p:attrName>
                                        </p:attrNameLst>
                                      </p:cBhvr>
                                      <p:to>
                                        <p:strVal val="visible"/>
                                      </p:to>
                                    </p:set>
                                    <p:anim calcmode="lin" valueType="num">
                                      <p:cBhvr additive="base">
                                        <p:cTn dur="1000"/>
                                        <p:tgtEl>
                                          <p:spTgt spid="94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1130"/>
                                        </p:tgtEl>
                                        <p:attrNameLst>
                                          <p:attrName>style.visibility</p:attrName>
                                        </p:attrNameLst>
                                      </p:cBhvr>
                                      <p:to>
                                        <p:strVal val="visible"/>
                                      </p:to>
                                    </p:set>
                                    <p:anim calcmode="lin" valueType="num">
                                      <p:cBhvr additive="base">
                                        <p:cTn dur="1000"/>
                                        <p:tgtEl>
                                          <p:spTgt spid="113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9" name="Shape 1519"/>
        <p:cNvGrpSpPr/>
        <p:nvPr/>
      </p:nvGrpSpPr>
      <p:grpSpPr>
        <a:xfrm>
          <a:off x="0" y="0"/>
          <a:ext cx="0" cy="0"/>
          <a:chOff x="0" y="0"/>
          <a:chExt cx="0" cy="0"/>
        </a:xfrm>
      </p:grpSpPr>
      <p:sp>
        <p:nvSpPr>
          <p:cNvPr id="1520" name="Google Shape;1520;p65"/>
          <p:cNvSpPr txBox="1"/>
          <p:nvPr>
            <p:ph type="title"/>
          </p:nvPr>
        </p:nvSpPr>
        <p:spPr>
          <a:xfrm>
            <a:off x="1244924" y="522375"/>
            <a:ext cx="7246800" cy="4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Sharpe Ratio against systematic risk</a:t>
            </a:r>
            <a:endParaRPr/>
          </a:p>
        </p:txBody>
      </p:sp>
      <p:grpSp>
        <p:nvGrpSpPr>
          <p:cNvPr id="1521" name="Google Shape;1521;p65"/>
          <p:cNvGrpSpPr/>
          <p:nvPr/>
        </p:nvGrpSpPr>
        <p:grpSpPr>
          <a:xfrm>
            <a:off x="1014434" y="653296"/>
            <a:ext cx="132784" cy="174321"/>
            <a:chOff x="1812825" y="238125"/>
            <a:chExt cx="3975575" cy="5219200"/>
          </a:xfrm>
        </p:grpSpPr>
        <p:sp>
          <p:nvSpPr>
            <p:cNvPr id="1522" name="Google Shape;1522;p65"/>
            <p:cNvSpPr/>
            <p:nvPr/>
          </p:nvSpPr>
          <p:spPr>
            <a:xfrm>
              <a:off x="1812825" y="238125"/>
              <a:ext cx="3975575" cy="5219200"/>
            </a:xfrm>
            <a:custGeom>
              <a:rect b="b" l="l" r="r" t="t"/>
              <a:pathLst>
                <a:path extrusionOk="0" h="208768" w="159023">
                  <a:moveTo>
                    <a:pt x="6101" y="0"/>
                  </a:moveTo>
                  <a:cubicBezTo>
                    <a:pt x="2676" y="0"/>
                    <a:pt x="1" y="2675"/>
                    <a:pt x="1" y="6133"/>
                  </a:cubicBezTo>
                  <a:lnTo>
                    <a:pt x="1" y="202667"/>
                  </a:lnTo>
                  <a:cubicBezTo>
                    <a:pt x="1" y="206092"/>
                    <a:pt x="2676" y="208767"/>
                    <a:pt x="6101" y="208767"/>
                  </a:cubicBezTo>
                  <a:lnTo>
                    <a:pt x="152890" y="208767"/>
                  </a:lnTo>
                  <a:cubicBezTo>
                    <a:pt x="156315" y="208767"/>
                    <a:pt x="159023" y="206092"/>
                    <a:pt x="159023" y="202667"/>
                  </a:cubicBezTo>
                  <a:lnTo>
                    <a:pt x="159023" y="6133"/>
                  </a:lnTo>
                  <a:cubicBezTo>
                    <a:pt x="159023" y="2675"/>
                    <a:pt x="156315" y="0"/>
                    <a:pt x="1528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65"/>
            <p:cNvSpPr/>
            <p:nvPr/>
          </p:nvSpPr>
          <p:spPr>
            <a:xfrm>
              <a:off x="3800200" y="238125"/>
              <a:ext cx="1988200" cy="5219200"/>
            </a:xfrm>
            <a:custGeom>
              <a:rect b="b" l="l" r="r" t="t"/>
              <a:pathLst>
                <a:path extrusionOk="0" h="208768" w="79528">
                  <a:moveTo>
                    <a:pt x="1" y="0"/>
                  </a:moveTo>
                  <a:lnTo>
                    <a:pt x="1" y="208767"/>
                  </a:lnTo>
                  <a:lnTo>
                    <a:pt x="73395" y="208767"/>
                  </a:lnTo>
                  <a:cubicBezTo>
                    <a:pt x="76820" y="208767"/>
                    <a:pt x="79528" y="206092"/>
                    <a:pt x="79528" y="202667"/>
                  </a:cubicBezTo>
                  <a:lnTo>
                    <a:pt x="79528" y="6133"/>
                  </a:lnTo>
                  <a:cubicBezTo>
                    <a:pt x="79528" y="2675"/>
                    <a:pt x="76820" y="0"/>
                    <a:pt x="7339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65"/>
            <p:cNvSpPr/>
            <p:nvPr/>
          </p:nvSpPr>
          <p:spPr>
            <a:xfrm>
              <a:off x="2118650" y="543925"/>
              <a:ext cx="3363950" cy="928050"/>
            </a:xfrm>
            <a:custGeom>
              <a:rect b="b" l="l" r="r" t="t"/>
              <a:pathLst>
                <a:path extrusionOk="0" h="37122" w="134558">
                  <a:moveTo>
                    <a:pt x="0" y="0"/>
                  </a:moveTo>
                  <a:lnTo>
                    <a:pt x="0" y="37122"/>
                  </a:lnTo>
                  <a:lnTo>
                    <a:pt x="134557" y="37122"/>
                  </a:lnTo>
                  <a:lnTo>
                    <a:pt x="1345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65"/>
            <p:cNvSpPr/>
            <p:nvPr/>
          </p:nvSpPr>
          <p:spPr>
            <a:xfrm>
              <a:off x="3800200" y="543925"/>
              <a:ext cx="1682400" cy="928050"/>
            </a:xfrm>
            <a:custGeom>
              <a:rect b="b" l="l" r="r" t="t"/>
              <a:pathLst>
                <a:path extrusionOk="0" h="37122" w="67296">
                  <a:moveTo>
                    <a:pt x="1" y="0"/>
                  </a:moveTo>
                  <a:lnTo>
                    <a:pt x="1" y="37122"/>
                  </a:lnTo>
                  <a:lnTo>
                    <a:pt x="67295" y="37122"/>
                  </a:lnTo>
                  <a:lnTo>
                    <a:pt x="672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65"/>
            <p:cNvSpPr/>
            <p:nvPr/>
          </p:nvSpPr>
          <p:spPr>
            <a:xfrm>
              <a:off x="2118650" y="1777775"/>
              <a:ext cx="1529075" cy="1529075"/>
            </a:xfrm>
            <a:custGeom>
              <a:rect b="b" l="l" r="r" t="t"/>
              <a:pathLst>
                <a:path extrusionOk="0" h="61163" w="61163">
                  <a:moveTo>
                    <a:pt x="0" y="0"/>
                  </a:moveTo>
                  <a:lnTo>
                    <a:pt x="0" y="61163"/>
                  </a:lnTo>
                  <a:lnTo>
                    <a:pt x="61163" y="61163"/>
                  </a:lnTo>
                  <a:lnTo>
                    <a:pt x="6116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65"/>
            <p:cNvSpPr/>
            <p:nvPr/>
          </p:nvSpPr>
          <p:spPr>
            <a:xfrm>
              <a:off x="3953525" y="1777775"/>
              <a:ext cx="1529075" cy="1529075"/>
            </a:xfrm>
            <a:custGeom>
              <a:rect b="b" l="l" r="r" t="t"/>
              <a:pathLst>
                <a:path extrusionOk="0" h="61163" w="61163">
                  <a:moveTo>
                    <a:pt x="0" y="0"/>
                  </a:moveTo>
                  <a:lnTo>
                    <a:pt x="0" y="61163"/>
                  </a:lnTo>
                  <a:lnTo>
                    <a:pt x="61162" y="61163"/>
                  </a:lnTo>
                  <a:lnTo>
                    <a:pt x="6116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65"/>
            <p:cNvSpPr/>
            <p:nvPr/>
          </p:nvSpPr>
          <p:spPr>
            <a:xfrm>
              <a:off x="2118650" y="3612650"/>
              <a:ext cx="1529075" cy="1538850"/>
            </a:xfrm>
            <a:custGeom>
              <a:rect b="b" l="l" r="r" t="t"/>
              <a:pathLst>
                <a:path extrusionOk="0" h="61554" w="61163">
                  <a:moveTo>
                    <a:pt x="0" y="0"/>
                  </a:moveTo>
                  <a:lnTo>
                    <a:pt x="0" y="61554"/>
                  </a:lnTo>
                  <a:lnTo>
                    <a:pt x="61163" y="61554"/>
                  </a:lnTo>
                  <a:lnTo>
                    <a:pt x="6116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65"/>
            <p:cNvSpPr/>
            <p:nvPr/>
          </p:nvSpPr>
          <p:spPr>
            <a:xfrm>
              <a:off x="3953525" y="3612650"/>
              <a:ext cx="1529075" cy="1538850"/>
            </a:xfrm>
            <a:custGeom>
              <a:rect b="b" l="l" r="r" t="t"/>
              <a:pathLst>
                <a:path extrusionOk="0" h="61554" w="61163">
                  <a:moveTo>
                    <a:pt x="0" y="0"/>
                  </a:moveTo>
                  <a:lnTo>
                    <a:pt x="0" y="61554"/>
                  </a:lnTo>
                  <a:lnTo>
                    <a:pt x="61162" y="61554"/>
                  </a:lnTo>
                  <a:lnTo>
                    <a:pt x="6116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65"/>
            <p:cNvSpPr/>
            <p:nvPr/>
          </p:nvSpPr>
          <p:spPr>
            <a:xfrm>
              <a:off x="2424450" y="2083575"/>
              <a:ext cx="917475" cy="917475"/>
            </a:xfrm>
            <a:custGeom>
              <a:rect b="b" l="l" r="r" t="t"/>
              <a:pathLst>
                <a:path extrusionOk="0" h="36699" w="36699">
                  <a:moveTo>
                    <a:pt x="18333" y="1"/>
                  </a:moveTo>
                  <a:cubicBezTo>
                    <a:pt x="14941" y="1"/>
                    <a:pt x="12233" y="2708"/>
                    <a:pt x="12233" y="6101"/>
                  </a:cubicBezTo>
                  <a:lnTo>
                    <a:pt x="12233" y="12233"/>
                  </a:lnTo>
                  <a:lnTo>
                    <a:pt x="6101" y="12233"/>
                  </a:lnTo>
                  <a:cubicBezTo>
                    <a:pt x="2708" y="12233"/>
                    <a:pt x="1" y="14941"/>
                    <a:pt x="1" y="18333"/>
                  </a:cubicBezTo>
                  <a:cubicBezTo>
                    <a:pt x="1" y="21726"/>
                    <a:pt x="2708" y="24466"/>
                    <a:pt x="6101" y="24466"/>
                  </a:cubicBezTo>
                  <a:lnTo>
                    <a:pt x="12233" y="24466"/>
                  </a:lnTo>
                  <a:lnTo>
                    <a:pt x="12233" y="30566"/>
                  </a:lnTo>
                  <a:cubicBezTo>
                    <a:pt x="12233" y="33958"/>
                    <a:pt x="14941" y="36698"/>
                    <a:pt x="18333" y="36698"/>
                  </a:cubicBezTo>
                  <a:cubicBezTo>
                    <a:pt x="21726" y="36698"/>
                    <a:pt x="24466" y="33958"/>
                    <a:pt x="24466" y="30566"/>
                  </a:cubicBezTo>
                  <a:lnTo>
                    <a:pt x="24466" y="24466"/>
                  </a:lnTo>
                  <a:lnTo>
                    <a:pt x="30566" y="24466"/>
                  </a:lnTo>
                  <a:cubicBezTo>
                    <a:pt x="33958" y="24466"/>
                    <a:pt x="36698" y="21726"/>
                    <a:pt x="36698" y="18333"/>
                  </a:cubicBezTo>
                  <a:cubicBezTo>
                    <a:pt x="36698" y="14941"/>
                    <a:pt x="33958" y="12233"/>
                    <a:pt x="30566" y="12233"/>
                  </a:cubicBezTo>
                  <a:lnTo>
                    <a:pt x="24466" y="12233"/>
                  </a:lnTo>
                  <a:lnTo>
                    <a:pt x="24466" y="6101"/>
                  </a:lnTo>
                  <a:cubicBezTo>
                    <a:pt x="24466" y="2708"/>
                    <a:pt x="21726" y="1"/>
                    <a:pt x="18333" y="1"/>
                  </a:cubicBezTo>
                  <a:close/>
                </a:path>
              </a:pathLst>
            </a:custGeom>
            <a:solidFill>
              <a:srgbClr val="EEF9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65"/>
            <p:cNvSpPr/>
            <p:nvPr/>
          </p:nvSpPr>
          <p:spPr>
            <a:xfrm>
              <a:off x="4259325" y="2389400"/>
              <a:ext cx="917450" cy="305825"/>
            </a:xfrm>
            <a:custGeom>
              <a:rect b="b" l="l" r="r" t="t"/>
              <a:pathLst>
                <a:path extrusionOk="0" h="12233" w="36698">
                  <a:moveTo>
                    <a:pt x="6100" y="0"/>
                  </a:moveTo>
                  <a:cubicBezTo>
                    <a:pt x="2708" y="0"/>
                    <a:pt x="1" y="2708"/>
                    <a:pt x="1" y="6100"/>
                  </a:cubicBezTo>
                  <a:cubicBezTo>
                    <a:pt x="1" y="9493"/>
                    <a:pt x="2708" y="12233"/>
                    <a:pt x="6100" y="12233"/>
                  </a:cubicBezTo>
                  <a:lnTo>
                    <a:pt x="30565" y="12233"/>
                  </a:lnTo>
                  <a:cubicBezTo>
                    <a:pt x="33958" y="12233"/>
                    <a:pt x="36698" y="9493"/>
                    <a:pt x="36698" y="6100"/>
                  </a:cubicBezTo>
                  <a:cubicBezTo>
                    <a:pt x="36698" y="2708"/>
                    <a:pt x="33958" y="0"/>
                    <a:pt x="30565" y="0"/>
                  </a:cubicBezTo>
                  <a:close/>
                </a:path>
              </a:pathLst>
            </a:custGeom>
            <a:solidFill>
              <a:srgbClr val="D5F0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65"/>
            <p:cNvSpPr/>
            <p:nvPr/>
          </p:nvSpPr>
          <p:spPr>
            <a:xfrm>
              <a:off x="2498675" y="4007550"/>
              <a:ext cx="768225" cy="738450"/>
            </a:xfrm>
            <a:custGeom>
              <a:rect b="b" l="l" r="r" t="t"/>
              <a:pathLst>
                <a:path extrusionOk="0" h="29538" w="30729">
                  <a:moveTo>
                    <a:pt x="6716" y="0"/>
                  </a:moveTo>
                  <a:cubicBezTo>
                    <a:pt x="5154" y="0"/>
                    <a:pt x="3588" y="595"/>
                    <a:pt x="2382" y="1786"/>
                  </a:cubicBezTo>
                  <a:cubicBezTo>
                    <a:pt x="0" y="4200"/>
                    <a:pt x="0" y="8049"/>
                    <a:pt x="2382" y="10430"/>
                  </a:cubicBezTo>
                  <a:lnTo>
                    <a:pt x="6720" y="14769"/>
                  </a:lnTo>
                  <a:lnTo>
                    <a:pt x="2382" y="19107"/>
                  </a:lnTo>
                  <a:cubicBezTo>
                    <a:pt x="0" y="21489"/>
                    <a:pt x="0" y="25338"/>
                    <a:pt x="2382" y="27752"/>
                  </a:cubicBezTo>
                  <a:cubicBezTo>
                    <a:pt x="3588" y="28942"/>
                    <a:pt x="5154" y="29537"/>
                    <a:pt x="6716" y="29537"/>
                  </a:cubicBezTo>
                  <a:cubicBezTo>
                    <a:pt x="8278" y="29537"/>
                    <a:pt x="9835" y="28942"/>
                    <a:pt x="11026" y="27752"/>
                  </a:cubicBezTo>
                  <a:lnTo>
                    <a:pt x="15364" y="23413"/>
                  </a:lnTo>
                  <a:lnTo>
                    <a:pt x="19703" y="27752"/>
                  </a:lnTo>
                  <a:cubicBezTo>
                    <a:pt x="20893" y="28942"/>
                    <a:pt x="22451" y="29537"/>
                    <a:pt x="24013" y="29537"/>
                  </a:cubicBezTo>
                  <a:cubicBezTo>
                    <a:pt x="25574" y="29537"/>
                    <a:pt x="27140" y="28942"/>
                    <a:pt x="28347" y="27752"/>
                  </a:cubicBezTo>
                  <a:cubicBezTo>
                    <a:pt x="30728" y="25338"/>
                    <a:pt x="30728" y="21489"/>
                    <a:pt x="28347" y="19107"/>
                  </a:cubicBezTo>
                  <a:lnTo>
                    <a:pt x="24008" y="14769"/>
                  </a:lnTo>
                  <a:lnTo>
                    <a:pt x="28347" y="10430"/>
                  </a:lnTo>
                  <a:cubicBezTo>
                    <a:pt x="30728" y="8049"/>
                    <a:pt x="30728" y="4200"/>
                    <a:pt x="28347" y="1786"/>
                  </a:cubicBezTo>
                  <a:cubicBezTo>
                    <a:pt x="27140" y="595"/>
                    <a:pt x="25574" y="0"/>
                    <a:pt x="24013" y="0"/>
                  </a:cubicBezTo>
                  <a:cubicBezTo>
                    <a:pt x="22451" y="0"/>
                    <a:pt x="20893" y="595"/>
                    <a:pt x="19703" y="1786"/>
                  </a:cubicBezTo>
                  <a:lnTo>
                    <a:pt x="15364" y="6125"/>
                  </a:lnTo>
                  <a:lnTo>
                    <a:pt x="11026" y="1786"/>
                  </a:lnTo>
                  <a:cubicBezTo>
                    <a:pt x="9835" y="595"/>
                    <a:pt x="8278" y="0"/>
                    <a:pt x="6716" y="0"/>
                  </a:cubicBezTo>
                  <a:close/>
                </a:path>
              </a:pathLst>
            </a:custGeom>
            <a:solidFill>
              <a:srgbClr val="EEF9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65"/>
            <p:cNvSpPr/>
            <p:nvPr/>
          </p:nvSpPr>
          <p:spPr>
            <a:xfrm>
              <a:off x="4259325" y="3918450"/>
              <a:ext cx="917450" cy="305825"/>
            </a:xfrm>
            <a:custGeom>
              <a:rect b="b" l="l" r="r" t="t"/>
              <a:pathLst>
                <a:path extrusionOk="0" h="12233" w="36698">
                  <a:moveTo>
                    <a:pt x="6100" y="0"/>
                  </a:moveTo>
                  <a:cubicBezTo>
                    <a:pt x="2708" y="0"/>
                    <a:pt x="1" y="2708"/>
                    <a:pt x="1" y="6100"/>
                  </a:cubicBezTo>
                  <a:cubicBezTo>
                    <a:pt x="1" y="9493"/>
                    <a:pt x="2708" y="12233"/>
                    <a:pt x="6100" y="12233"/>
                  </a:cubicBezTo>
                  <a:lnTo>
                    <a:pt x="30565" y="12233"/>
                  </a:lnTo>
                  <a:cubicBezTo>
                    <a:pt x="33958" y="12233"/>
                    <a:pt x="36698" y="9493"/>
                    <a:pt x="36698" y="6100"/>
                  </a:cubicBezTo>
                  <a:cubicBezTo>
                    <a:pt x="36698" y="2708"/>
                    <a:pt x="33958" y="0"/>
                    <a:pt x="30565" y="0"/>
                  </a:cubicBezTo>
                  <a:close/>
                </a:path>
              </a:pathLst>
            </a:custGeom>
            <a:solidFill>
              <a:srgbClr val="D5F0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65"/>
            <p:cNvSpPr/>
            <p:nvPr/>
          </p:nvSpPr>
          <p:spPr>
            <a:xfrm>
              <a:off x="4259325" y="4530075"/>
              <a:ext cx="917450" cy="305825"/>
            </a:xfrm>
            <a:custGeom>
              <a:rect b="b" l="l" r="r" t="t"/>
              <a:pathLst>
                <a:path extrusionOk="0" h="12233" w="36698">
                  <a:moveTo>
                    <a:pt x="6100" y="0"/>
                  </a:moveTo>
                  <a:cubicBezTo>
                    <a:pt x="2708" y="0"/>
                    <a:pt x="1" y="2708"/>
                    <a:pt x="1" y="6100"/>
                  </a:cubicBezTo>
                  <a:cubicBezTo>
                    <a:pt x="1" y="9493"/>
                    <a:pt x="2708" y="12233"/>
                    <a:pt x="6100" y="12233"/>
                  </a:cubicBezTo>
                  <a:lnTo>
                    <a:pt x="30565" y="12233"/>
                  </a:lnTo>
                  <a:cubicBezTo>
                    <a:pt x="33958" y="12233"/>
                    <a:pt x="36698" y="9493"/>
                    <a:pt x="36698" y="6100"/>
                  </a:cubicBezTo>
                  <a:cubicBezTo>
                    <a:pt x="36698" y="2708"/>
                    <a:pt x="33958" y="0"/>
                    <a:pt x="30565" y="0"/>
                  </a:cubicBezTo>
                  <a:close/>
                </a:path>
              </a:pathLst>
            </a:custGeom>
            <a:solidFill>
              <a:srgbClr val="D5F0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65"/>
            <p:cNvSpPr/>
            <p:nvPr/>
          </p:nvSpPr>
          <p:spPr>
            <a:xfrm>
              <a:off x="4870950" y="860325"/>
              <a:ext cx="305825" cy="305850"/>
            </a:xfrm>
            <a:custGeom>
              <a:rect b="b" l="l" r="r" t="t"/>
              <a:pathLst>
                <a:path extrusionOk="0" h="12234" w="12233">
                  <a:moveTo>
                    <a:pt x="6100" y="1"/>
                  </a:moveTo>
                  <a:cubicBezTo>
                    <a:pt x="2708" y="1"/>
                    <a:pt x="0" y="2708"/>
                    <a:pt x="0" y="6101"/>
                  </a:cubicBezTo>
                  <a:cubicBezTo>
                    <a:pt x="0" y="9493"/>
                    <a:pt x="2708" y="12233"/>
                    <a:pt x="6100" y="12233"/>
                  </a:cubicBezTo>
                  <a:cubicBezTo>
                    <a:pt x="9493" y="12233"/>
                    <a:pt x="12233" y="9493"/>
                    <a:pt x="12233" y="6101"/>
                  </a:cubicBezTo>
                  <a:cubicBezTo>
                    <a:pt x="12233" y="2708"/>
                    <a:pt x="9493" y="1"/>
                    <a:pt x="61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65"/>
            <p:cNvSpPr/>
            <p:nvPr/>
          </p:nvSpPr>
          <p:spPr>
            <a:xfrm>
              <a:off x="4259325" y="860325"/>
              <a:ext cx="305825" cy="305850"/>
            </a:xfrm>
            <a:custGeom>
              <a:rect b="b" l="l" r="r" t="t"/>
              <a:pathLst>
                <a:path extrusionOk="0" h="12234" w="12233">
                  <a:moveTo>
                    <a:pt x="6100" y="1"/>
                  </a:moveTo>
                  <a:cubicBezTo>
                    <a:pt x="2708" y="1"/>
                    <a:pt x="1" y="2708"/>
                    <a:pt x="1" y="6101"/>
                  </a:cubicBezTo>
                  <a:cubicBezTo>
                    <a:pt x="1" y="9493"/>
                    <a:pt x="2708" y="12233"/>
                    <a:pt x="6100" y="12233"/>
                  </a:cubicBezTo>
                  <a:cubicBezTo>
                    <a:pt x="9493" y="12233"/>
                    <a:pt x="12233" y="9493"/>
                    <a:pt x="12233" y="6101"/>
                  </a:cubicBezTo>
                  <a:cubicBezTo>
                    <a:pt x="12233" y="2708"/>
                    <a:pt x="9493" y="1"/>
                    <a:pt x="61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65"/>
            <p:cNvSpPr/>
            <p:nvPr/>
          </p:nvSpPr>
          <p:spPr>
            <a:xfrm>
              <a:off x="3647700" y="860325"/>
              <a:ext cx="305850" cy="305850"/>
            </a:xfrm>
            <a:custGeom>
              <a:rect b="b" l="l" r="r" t="t"/>
              <a:pathLst>
                <a:path extrusionOk="0" h="12234" w="12234">
                  <a:moveTo>
                    <a:pt x="6101" y="1"/>
                  </a:moveTo>
                  <a:cubicBezTo>
                    <a:pt x="2708" y="1"/>
                    <a:pt x="1" y="2708"/>
                    <a:pt x="1" y="6101"/>
                  </a:cubicBezTo>
                  <a:cubicBezTo>
                    <a:pt x="1" y="9493"/>
                    <a:pt x="2708" y="12233"/>
                    <a:pt x="6101" y="12233"/>
                  </a:cubicBezTo>
                  <a:cubicBezTo>
                    <a:pt x="9493" y="12233"/>
                    <a:pt x="12233" y="9493"/>
                    <a:pt x="12233" y="6101"/>
                  </a:cubicBezTo>
                  <a:cubicBezTo>
                    <a:pt x="12233" y="2708"/>
                    <a:pt x="9493" y="1"/>
                    <a:pt x="6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65"/>
            <p:cNvSpPr/>
            <p:nvPr/>
          </p:nvSpPr>
          <p:spPr>
            <a:xfrm>
              <a:off x="3800200" y="860325"/>
              <a:ext cx="153350" cy="305850"/>
            </a:xfrm>
            <a:custGeom>
              <a:rect b="b" l="l" r="r" t="t"/>
              <a:pathLst>
                <a:path extrusionOk="0" h="12234" w="6134">
                  <a:moveTo>
                    <a:pt x="1" y="1"/>
                  </a:moveTo>
                  <a:lnTo>
                    <a:pt x="1" y="12233"/>
                  </a:lnTo>
                  <a:cubicBezTo>
                    <a:pt x="3426" y="12233"/>
                    <a:pt x="6133" y="9526"/>
                    <a:pt x="6133" y="6101"/>
                  </a:cubicBezTo>
                  <a:cubicBezTo>
                    <a:pt x="6133" y="2676"/>
                    <a:pt x="3426"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9" name="Google Shape;1539;p65"/>
          <p:cNvSpPr/>
          <p:nvPr/>
        </p:nvSpPr>
        <p:spPr>
          <a:xfrm>
            <a:off x="2575" y="578500"/>
            <a:ext cx="835500" cy="315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3"/>
                </a:solidFill>
                <a:latin typeface="Rubik"/>
                <a:ea typeface="Rubik"/>
                <a:cs typeface="Rubik"/>
                <a:sym typeface="Rubik"/>
              </a:rPr>
              <a:t>3</a:t>
            </a:r>
            <a:endParaRPr b="1" sz="1800">
              <a:solidFill>
                <a:schemeClr val="accent3"/>
              </a:solidFill>
              <a:latin typeface="Rubik"/>
              <a:ea typeface="Rubik"/>
              <a:cs typeface="Rubik"/>
              <a:sym typeface="Rubik"/>
            </a:endParaRPr>
          </a:p>
        </p:txBody>
      </p:sp>
      <p:pic>
        <p:nvPicPr>
          <p:cNvPr id="1540" name="Google Shape;1540;p65"/>
          <p:cNvPicPr preferRelativeResize="0"/>
          <p:nvPr/>
        </p:nvPicPr>
        <p:blipFill>
          <a:blip r:embed="rId3">
            <a:alphaModFix/>
          </a:blip>
          <a:stretch>
            <a:fillRect/>
          </a:stretch>
        </p:blipFill>
        <p:spPr>
          <a:xfrm>
            <a:off x="629000" y="1544650"/>
            <a:ext cx="3050800" cy="2448173"/>
          </a:xfrm>
          <a:prstGeom prst="rect">
            <a:avLst/>
          </a:prstGeom>
          <a:noFill/>
          <a:ln cap="flat" cmpd="sng" w="9525">
            <a:solidFill>
              <a:schemeClr val="dk1"/>
            </a:solidFill>
            <a:prstDash val="solid"/>
            <a:round/>
            <a:headEnd len="sm" w="sm" type="none"/>
            <a:tailEnd len="sm" w="sm" type="none"/>
          </a:ln>
        </p:spPr>
      </p:pic>
      <p:sp>
        <p:nvSpPr>
          <p:cNvPr id="1541" name="Google Shape;1541;p65"/>
          <p:cNvSpPr txBox="1"/>
          <p:nvPr>
            <p:ph idx="4294967295" type="subTitle"/>
          </p:nvPr>
        </p:nvSpPr>
        <p:spPr>
          <a:xfrm>
            <a:off x="4185525" y="1544650"/>
            <a:ext cx="4306200" cy="165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111111"/>
                </a:solidFill>
                <a:latin typeface="Roboto"/>
                <a:ea typeface="Roboto"/>
                <a:cs typeface="Roboto"/>
                <a:sym typeface="Roboto"/>
              </a:rPr>
              <a:t>The scatter plot opposite shows the Sharpe ratio versus systematic risk for each portfolio. The Sharpe ratio measures risk-adjusted return, while systematic risk measures the risk inherent in a portfolio.</a:t>
            </a:r>
            <a:endParaRPr sz="1050">
              <a:solidFill>
                <a:srgbClr val="111111"/>
              </a:solidFill>
              <a:latin typeface="Roboto"/>
              <a:ea typeface="Roboto"/>
              <a:cs typeface="Roboto"/>
              <a:sym typeface="Roboto"/>
            </a:endParaRPr>
          </a:p>
          <a:p>
            <a:pPr indent="0" lvl="0" marL="0" rtl="0" algn="l">
              <a:spcBef>
                <a:spcPts val="1600"/>
              </a:spcBef>
              <a:spcAft>
                <a:spcPts val="0"/>
              </a:spcAft>
              <a:buNone/>
            </a:pPr>
            <a:r>
              <a:rPr lang="en" sz="1050">
                <a:solidFill>
                  <a:srgbClr val="111111"/>
                </a:solidFill>
                <a:latin typeface="Roboto"/>
                <a:ea typeface="Roboto"/>
                <a:cs typeface="Roboto"/>
                <a:sym typeface="Roboto"/>
              </a:rPr>
              <a:t>Data points are represented by blue circles, with the highest concentration of points in the top left-hand corner. The highest Sharpe ratio is around 1.6 and the lowest is around 0.4. The highest systematic risk is around 1.4 and the lowest is around 0.8.</a:t>
            </a:r>
            <a:endParaRPr sz="1050">
              <a:solidFill>
                <a:srgbClr val="111111"/>
              </a:solidFill>
              <a:latin typeface="Roboto"/>
              <a:ea typeface="Roboto"/>
              <a:cs typeface="Roboto"/>
              <a:sym typeface="Roboto"/>
            </a:endParaRPr>
          </a:p>
          <a:p>
            <a:pPr indent="0" lvl="0" marL="0" rtl="0" algn="l">
              <a:spcBef>
                <a:spcPts val="1600"/>
              </a:spcBef>
              <a:spcAft>
                <a:spcPts val="1600"/>
              </a:spcAft>
              <a:buNone/>
            </a:pPr>
            <a:r>
              <a:t/>
            </a:r>
            <a:endParaRPr sz="1050">
              <a:solidFill>
                <a:srgbClr val="111111"/>
              </a:solidFill>
              <a:latin typeface="Roboto"/>
              <a:ea typeface="Roboto"/>
              <a:cs typeface="Roboto"/>
              <a:sym typeface="Roboto"/>
            </a:endParaRPr>
          </a:p>
        </p:txBody>
      </p:sp>
      <p:cxnSp>
        <p:nvCxnSpPr>
          <p:cNvPr id="1542" name="Google Shape;1542;p65"/>
          <p:cNvCxnSpPr>
            <a:endCxn id="1543" idx="1"/>
          </p:cNvCxnSpPr>
          <p:nvPr/>
        </p:nvCxnSpPr>
        <p:spPr>
          <a:xfrm>
            <a:off x="1733900" y="1819550"/>
            <a:ext cx="2519100" cy="2047500"/>
          </a:xfrm>
          <a:prstGeom prst="straightConnector1">
            <a:avLst/>
          </a:prstGeom>
          <a:noFill/>
          <a:ln cap="flat" cmpd="sng" w="9525">
            <a:solidFill>
              <a:srgbClr val="73D26F"/>
            </a:solidFill>
            <a:prstDash val="solid"/>
            <a:round/>
            <a:headEnd len="med" w="med" type="none"/>
            <a:tailEnd len="med" w="med" type="none"/>
          </a:ln>
        </p:spPr>
      </p:cxnSp>
      <p:cxnSp>
        <p:nvCxnSpPr>
          <p:cNvPr id="1544" name="Google Shape;1544;p65"/>
          <p:cNvCxnSpPr>
            <a:endCxn id="1543" idx="1"/>
          </p:cNvCxnSpPr>
          <p:nvPr/>
        </p:nvCxnSpPr>
        <p:spPr>
          <a:xfrm>
            <a:off x="2294000" y="3624650"/>
            <a:ext cx="1959000" cy="242400"/>
          </a:xfrm>
          <a:prstGeom prst="straightConnector1">
            <a:avLst/>
          </a:prstGeom>
          <a:noFill/>
          <a:ln cap="flat" cmpd="sng" w="9525">
            <a:solidFill>
              <a:srgbClr val="73D26F"/>
            </a:solidFill>
            <a:prstDash val="solid"/>
            <a:round/>
            <a:headEnd len="med" w="med" type="none"/>
            <a:tailEnd len="med" w="med" type="none"/>
          </a:ln>
        </p:spPr>
      </p:cxnSp>
      <p:sp>
        <p:nvSpPr>
          <p:cNvPr id="1543" name="Google Shape;1543;p65"/>
          <p:cNvSpPr txBox="1"/>
          <p:nvPr>
            <p:ph idx="4294967295" type="subTitle"/>
          </p:nvPr>
        </p:nvSpPr>
        <p:spPr>
          <a:xfrm>
            <a:off x="4253000" y="3569900"/>
            <a:ext cx="4238700" cy="594300"/>
          </a:xfrm>
          <a:prstGeom prst="rect">
            <a:avLst/>
          </a:prstGeom>
          <a:ln cap="flat" cmpd="sng" w="9525">
            <a:solidFill>
              <a:srgbClr val="73D26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 sz="850" u="sng">
                <a:solidFill>
                  <a:srgbClr val="73D26F"/>
                </a:solidFill>
                <a:latin typeface="Rubik Medium"/>
                <a:ea typeface="Rubik Medium"/>
                <a:cs typeface="Rubik Medium"/>
                <a:sym typeface="Rubik Medium"/>
              </a:rPr>
              <a:t>Y</a:t>
            </a:r>
            <a:r>
              <a:rPr lang="en" sz="850" u="sng">
                <a:solidFill>
                  <a:srgbClr val="73D26F"/>
                </a:solidFill>
                <a:latin typeface="Rubik Medium"/>
                <a:ea typeface="Rubik Medium"/>
                <a:cs typeface="Rubik Medium"/>
                <a:sym typeface="Rubik Medium"/>
              </a:rPr>
              <a:t>max</a:t>
            </a:r>
            <a:r>
              <a:rPr lang="en" sz="850">
                <a:solidFill>
                  <a:srgbClr val="73D26F"/>
                </a:solidFill>
                <a:latin typeface="Rubik Medium"/>
                <a:ea typeface="Rubik Medium"/>
                <a:cs typeface="Rubik Medium"/>
                <a:sym typeface="Rubik Medium"/>
              </a:rPr>
              <a:t> &amp; </a:t>
            </a:r>
            <a:r>
              <a:rPr lang="en" sz="850" u="sng">
                <a:solidFill>
                  <a:srgbClr val="73D26F"/>
                </a:solidFill>
                <a:latin typeface="Rubik Medium"/>
                <a:ea typeface="Rubik Medium"/>
                <a:cs typeface="Rubik Medium"/>
                <a:sym typeface="Rubik Medium"/>
              </a:rPr>
              <a:t>Ymin </a:t>
            </a:r>
            <a:r>
              <a:rPr lang="en" sz="850">
                <a:latin typeface="Rubik Medium"/>
                <a:ea typeface="Rubik Medium"/>
                <a:cs typeface="Rubik Medium"/>
                <a:sym typeface="Rubik Medium"/>
              </a:rPr>
              <a:t>=</a:t>
            </a:r>
            <a:r>
              <a:rPr lang="en" sz="850">
                <a:latin typeface="Rubik Medium"/>
                <a:ea typeface="Rubik Medium"/>
                <a:cs typeface="Rubik Medium"/>
                <a:sym typeface="Rubik Medium"/>
              </a:rPr>
              <a:t>The maximum and minimum sharpe ratio limits, indicating the sharpe ratio box.</a:t>
            </a:r>
            <a:endParaRPr sz="350">
              <a:solidFill>
                <a:srgbClr val="11111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520"/>
                                        </p:tgtEl>
                                        <p:attrNameLst>
                                          <p:attrName>style.visibility</p:attrName>
                                        </p:attrNameLst>
                                      </p:cBhvr>
                                      <p:to>
                                        <p:strVal val="visible"/>
                                      </p:to>
                                    </p:set>
                                    <p:anim calcmode="lin" valueType="num">
                                      <p:cBhvr additive="base">
                                        <p:cTn dur="1000"/>
                                        <p:tgtEl>
                                          <p:spTgt spid="152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521"/>
                                        </p:tgtEl>
                                        <p:attrNameLst>
                                          <p:attrName>style.visibility</p:attrName>
                                        </p:attrNameLst>
                                      </p:cBhvr>
                                      <p:to>
                                        <p:strVal val="visible"/>
                                      </p:to>
                                    </p:set>
                                    <p:animEffect filter="fade" transition="in">
                                      <p:cBhvr>
                                        <p:cTn dur="1000"/>
                                        <p:tgtEl>
                                          <p:spTgt spid="15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8" name="Shape 1548"/>
        <p:cNvGrpSpPr/>
        <p:nvPr/>
      </p:nvGrpSpPr>
      <p:grpSpPr>
        <a:xfrm>
          <a:off x="0" y="0"/>
          <a:ext cx="0" cy="0"/>
          <a:chOff x="0" y="0"/>
          <a:chExt cx="0" cy="0"/>
        </a:xfrm>
      </p:grpSpPr>
      <p:sp>
        <p:nvSpPr>
          <p:cNvPr id="1549" name="Google Shape;1549;p66"/>
          <p:cNvSpPr txBox="1"/>
          <p:nvPr>
            <p:ph type="title"/>
          </p:nvPr>
        </p:nvSpPr>
        <p:spPr>
          <a:xfrm>
            <a:off x="1244928" y="522375"/>
            <a:ext cx="6200700" cy="4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Sharpe Ratio Utility</a:t>
            </a:r>
            <a:endParaRPr/>
          </a:p>
        </p:txBody>
      </p:sp>
      <p:grpSp>
        <p:nvGrpSpPr>
          <p:cNvPr id="1550" name="Google Shape;1550;p66"/>
          <p:cNvGrpSpPr/>
          <p:nvPr/>
        </p:nvGrpSpPr>
        <p:grpSpPr>
          <a:xfrm>
            <a:off x="1014434" y="653296"/>
            <a:ext cx="132784" cy="174321"/>
            <a:chOff x="1812825" y="238125"/>
            <a:chExt cx="3975575" cy="5219200"/>
          </a:xfrm>
        </p:grpSpPr>
        <p:sp>
          <p:nvSpPr>
            <p:cNvPr id="1551" name="Google Shape;1551;p66"/>
            <p:cNvSpPr/>
            <p:nvPr/>
          </p:nvSpPr>
          <p:spPr>
            <a:xfrm>
              <a:off x="1812825" y="238125"/>
              <a:ext cx="3975575" cy="5219200"/>
            </a:xfrm>
            <a:custGeom>
              <a:rect b="b" l="l" r="r" t="t"/>
              <a:pathLst>
                <a:path extrusionOk="0" h="208768" w="159023">
                  <a:moveTo>
                    <a:pt x="6101" y="0"/>
                  </a:moveTo>
                  <a:cubicBezTo>
                    <a:pt x="2676" y="0"/>
                    <a:pt x="1" y="2675"/>
                    <a:pt x="1" y="6133"/>
                  </a:cubicBezTo>
                  <a:lnTo>
                    <a:pt x="1" y="202667"/>
                  </a:lnTo>
                  <a:cubicBezTo>
                    <a:pt x="1" y="206092"/>
                    <a:pt x="2676" y="208767"/>
                    <a:pt x="6101" y="208767"/>
                  </a:cubicBezTo>
                  <a:lnTo>
                    <a:pt x="152890" y="208767"/>
                  </a:lnTo>
                  <a:cubicBezTo>
                    <a:pt x="156315" y="208767"/>
                    <a:pt x="159023" y="206092"/>
                    <a:pt x="159023" y="202667"/>
                  </a:cubicBezTo>
                  <a:lnTo>
                    <a:pt x="159023" y="6133"/>
                  </a:lnTo>
                  <a:cubicBezTo>
                    <a:pt x="159023" y="2675"/>
                    <a:pt x="156315" y="0"/>
                    <a:pt x="1528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66"/>
            <p:cNvSpPr/>
            <p:nvPr/>
          </p:nvSpPr>
          <p:spPr>
            <a:xfrm>
              <a:off x="3800200" y="238125"/>
              <a:ext cx="1988200" cy="5219200"/>
            </a:xfrm>
            <a:custGeom>
              <a:rect b="b" l="l" r="r" t="t"/>
              <a:pathLst>
                <a:path extrusionOk="0" h="208768" w="79528">
                  <a:moveTo>
                    <a:pt x="1" y="0"/>
                  </a:moveTo>
                  <a:lnTo>
                    <a:pt x="1" y="208767"/>
                  </a:lnTo>
                  <a:lnTo>
                    <a:pt x="73395" y="208767"/>
                  </a:lnTo>
                  <a:cubicBezTo>
                    <a:pt x="76820" y="208767"/>
                    <a:pt x="79528" y="206092"/>
                    <a:pt x="79528" y="202667"/>
                  </a:cubicBezTo>
                  <a:lnTo>
                    <a:pt x="79528" y="6133"/>
                  </a:lnTo>
                  <a:cubicBezTo>
                    <a:pt x="79528" y="2675"/>
                    <a:pt x="76820" y="0"/>
                    <a:pt x="7339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66"/>
            <p:cNvSpPr/>
            <p:nvPr/>
          </p:nvSpPr>
          <p:spPr>
            <a:xfrm>
              <a:off x="2118650" y="543925"/>
              <a:ext cx="3363950" cy="928050"/>
            </a:xfrm>
            <a:custGeom>
              <a:rect b="b" l="l" r="r" t="t"/>
              <a:pathLst>
                <a:path extrusionOk="0" h="37122" w="134558">
                  <a:moveTo>
                    <a:pt x="0" y="0"/>
                  </a:moveTo>
                  <a:lnTo>
                    <a:pt x="0" y="37122"/>
                  </a:lnTo>
                  <a:lnTo>
                    <a:pt x="134557" y="37122"/>
                  </a:lnTo>
                  <a:lnTo>
                    <a:pt x="1345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66"/>
            <p:cNvSpPr/>
            <p:nvPr/>
          </p:nvSpPr>
          <p:spPr>
            <a:xfrm>
              <a:off x="3800200" y="543925"/>
              <a:ext cx="1682400" cy="928050"/>
            </a:xfrm>
            <a:custGeom>
              <a:rect b="b" l="l" r="r" t="t"/>
              <a:pathLst>
                <a:path extrusionOk="0" h="37122" w="67296">
                  <a:moveTo>
                    <a:pt x="1" y="0"/>
                  </a:moveTo>
                  <a:lnTo>
                    <a:pt x="1" y="37122"/>
                  </a:lnTo>
                  <a:lnTo>
                    <a:pt x="67295" y="37122"/>
                  </a:lnTo>
                  <a:lnTo>
                    <a:pt x="672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66"/>
            <p:cNvSpPr/>
            <p:nvPr/>
          </p:nvSpPr>
          <p:spPr>
            <a:xfrm>
              <a:off x="2118650" y="1777775"/>
              <a:ext cx="1529075" cy="1529075"/>
            </a:xfrm>
            <a:custGeom>
              <a:rect b="b" l="l" r="r" t="t"/>
              <a:pathLst>
                <a:path extrusionOk="0" h="61163" w="61163">
                  <a:moveTo>
                    <a:pt x="0" y="0"/>
                  </a:moveTo>
                  <a:lnTo>
                    <a:pt x="0" y="61163"/>
                  </a:lnTo>
                  <a:lnTo>
                    <a:pt x="61163" y="61163"/>
                  </a:lnTo>
                  <a:lnTo>
                    <a:pt x="6116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66"/>
            <p:cNvSpPr/>
            <p:nvPr/>
          </p:nvSpPr>
          <p:spPr>
            <a:xfrm>
              <a:off x="3953525" y="1777775"/>
              <a:ext cx="1529075" cy="1529075"/>
            </a:xfrm>
            <a:custGeom>
              <a:rect b="b" l="l" r="r" t="t"/>
              <a:pathLst>
                <a:path extrusionOk="0" h="61163" w="61163">
                  <a:moveTo>
                    <a:pt x="0" y="0"/>
                  </a:moveTo>
                  <a:lnTo>
                    <a:pt x="0" y="61163"/>
                  </a:lnTo>
                  <a:lnTo>
                    <a:pt x="61162" y="61163"/>
                  </a:lnTo>
                  <a:lnTo>
                    <a:pt x="6116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66"/>
            <p:cNvSpPr/>
            <p:nvPr/>
          </p:nvSpPr>
          <p:spPr>
            <a:xfrm>
              <a:off x="2118650" y="3612650"/>
              <a:ext cx="1529075" cy="1538850"/>
            </a:xfrm>
            <a:custGeom>
              <a:rect b="b" l="l" r="r" t="t"/>
              <a:pathLst>
                <a:path extrusionOk="0" h="61554" w="61163">
                  <a:moveTo>
                    <a:pt x="0" y="0"/>
                  </a:moveTo>
                  <a:lnTo>
                    <a:pt x="0" y="61554"/>
                  </a:lnTo>
                  <a:lnTo>
                    <a:pt x="61163" y="61554"/>
                  </a:lnTo>
                  <a:lnTo>
                    <a:pt x="6116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66"/>
            <p:cNvSpPr/>
            <p:nvPr/>
          </p:nvSpPr>
          <p:spPr>
            <a:xfrm>
              <a:off x="3953525" y="3612650"/>
              <a:ext cx="1529075" cy="1538850"/>
            </a:xfrm>
            <a:custGeom>
              <a:rect b="b" l="l" r="r" t="t"/>
              <a:pathLst>
                <a:path extrusionOk="0" h="61554" w="61163">
                  <a:moveTo>
                    <a:pt x="0" y="0"/>
                  </a:moveTo>
                  <a:lnTo>
                    <a:pt x="0" y="61554"/>
                  </a:lnTo>
                  <a:lnTo>
                    <a:pt x="61162" y="61554"/>
                  </a:lnTo>
                  <a:lnTo>
                    <a:pt x="6116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66"/>
            <p:cNvSpPr/>
            <p:nvPr/>
          </p:nvSpPr>
          <p:spPr>
            <a:xfrm>
              <a:off x="2424450" y="2083575"/>
              <a:ext cx="917475" cy="917475"/>
            </a:xfrm>
            <a:custGeom>
              <a:rect b="b" l="l" r="r" t="t"/>
              <a:pathLst>
                <a:path extrusionOk="0" h="36699" w="36699">
                  <a:moveTo>
                    <a:pt x="18333" y="1"/>
                  </a:moveTo>
                  <a:cubicBezTo>
                    <a:pt x="14941" y="1"/>
                    <a:pt x="12233" y="2708"/>
                    <a:pt x="12233" y="6101"/>
                  </a:cubicBezTo>
                  <a:lnTo>
                    <a:pt x="12233" y="12233"/>
                  </a:lnTo>
                  <a:lnTo>
                    <a:pt x="6101" y="12233"/>
                  </a:lnTo>
                  <a:cubicBezTo>
                    <a:pt x="2708" y="12233"/>
                    <a:pt x="1" y="14941"/>
                    <a:pt x="1" y="18333"/>
                  </a:cubicBezTo>
                  <a:cubicBezTo>
                    <a:pt x="1" y="21726"/>
                    <a:pt x="2708" y="24466"/>
                    <a:pt x="6101" y="24466"/>
                  </a:cubicBezTo>
                  <a:lnTo>
                    <a:pt x="12233" y="24466"/>
                  </a:lnTo>
                  <a:lnTo>
                    <a:pt x="12233" y="30566"/>
                  </a:lnTo>
                  <a:cubicBezTo>
                    <a:pt x="12233" y="33958"/>
                    <a:pt x="14941" y="36698"/>
                    <a:pt x="18333" y="36698"/>
                  </a:cubicBezTo>
                  <a:cubicBezTo>
                    <a:pt x="21726" y="36698"/>
                    <a:pt x="24466" y="33958"/>
                    <a:pt x="24466" y="30566"/>
                  </a:cubicBezTo>
                  <a:lnTo>
                    <a:pt x="24466" y="24466"/>
                  </a:lnTo>
                  <a:lnTo>
                    <a:pt x="30566" y="24466"/>
                  </a:lnTo>
                  <a:cubicBezTo>
                    <a:pt x="33958" y="24466"/>
                    <a:pt x="36698" y="21726"/>
                    <a:pt x="36698" y="18333"/>
                  </a:cubicBezTo>
                  <a:cubicBezTo>
                    <a:pt x="36698" y="14941"/>
                    <a:pt x="33958" y="12233"/>
                    <a:pt x="30566" y="12233"/>
                  </a:cubicBezTo>
                  <a:lnTo>
                    <a:pt x="24466" y="12233"/>
                  </a:lnTo>
                  <a:lnTo>
                    <a:pt x="24466" y="6101"/>
                  </a:lnTo>
                  <a:cubicBezTo>
                    <a:pt x="24466" y="2708"/>
                    <a:pt x="21726" y="1"/>
                    <a:pt x="18333" y="1"/>
                  </a:cubicBezTo>
                  <a:close/>
                </a:path>
              </a:pathLst>
            </a:custGeom>
            <a:solidFill>
              <a:srgbClr val="EEF9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66"/>
            <p:cNvSpPr/>
            <p:nvPr/>
          </p:nvSpPr>
          <p:spPr>
            <a:xfrm>
              <a:off x="4259325" y="2389400"/>
              <a:ext cx="917450" cy="305825"/>
            </a:xfrm>
            <a:custGeom>
              <a:rect b="b" l="l" r="r" t="t"/>
              <a:pathLst>
                <a:path extrusionOk="0" h="12233" w="36698">
                  <a:moveTo>
                    <a:pt x="6100" y="0"/>
                  </a:moveTo>
                  <a:cubicBezTo>
                    <a:pt x="2708" y="0"/>
                    <a:pt x="1" y="2708"/>
                    <a:pt x="1" y="6100"/>
                  </a:cubicBezTo>
                  <a:cubicBezTo>
                    <a:pt x="1" y="9493"/>
                    <a:pt x="2708" y="12233"/>
                    <a:pt x="6100" y="12233"/>
                  </a:cubicBezTo>
                  <a:lnTo>
                    <a:pt x="30565" y="12233"/>
                  </a:lnTo>
                  <a:cubicBezTo>
                    <a:pt x="33958" y="12233"/>
                    <a:pt x="36698" y="9493"/>
                    <a:pt x="36698" y="6100"/>
                  </a:cubicBezTo>
                  <a:cubicBezTo>
                    <a:pt x="36698" y="2708"/>
                    <a:pt x="33958" y="0"/>
                    <a:pt x="30565" y="0"/>
                  </a:cubicBezTo>
                  <a:close/>
                </a:path>
              </a:pathLst>
            </a:custGeom>
            <a:solidFill>
              <a:srgbClr val="D5F0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66"/>
            <p:cNvSpPr/>
            <p:nvPr/>
          </p:nvSpPr>
          <p:spPr>
            <a:xfrm>
              <a:off x="2498675" y="4007550"/>
              <a:ext cx="768225" cy="738450"/>
            </a:xfrm>
            <a:custGeom>
              <a:rect b="b" l="l" r="r" t="t"/>
              <a:pathLst>
                <a:path extrusionOk="0" h="29538" w="30729">
                  <a:moveTo>
                    <a:pt x="6716" y="0"/>
                  </a:moveTo>
                  <a:cubicBezTo>
                    <a:pt x="5154" y="0"/>
                    <a:pt x="3588" y="595"/>
                    <a:pt x="2382" y="1786"/>
                  </a:cubicBezTo>
                  <a:cubicBezTo>
                    <a:pt x="0" y="4200"/>
                    <a:pt x="0" y="8049"/>
                    <a:pt x="2382" y="10430"/>
                  </a:cubicBezTo>
                  <a:lnTo>
                    <a:pt x="6720" y="14769"/>
                  </a:lnTo>
                  <a:lnTo>
                    <a:pt x="2382" y="19107"/>
                  </a:lnTo>
                  <a:cubicBezTo>
                    <a:pt x="0" y="21489"/>
                    <a:pt x="0" y="25338"/>
                    <a:pt x="2382" y="27752"/>
                  </a:cubicBezTo>
                  <a:cubicBezTo>
                    <a:pt x="3588" y="28942"/>
                    <a:pt x="5154" y="29537"/>
                    <a:pt x="6716" y="29537"/>
                  </a:cubicBezTo>
                  <a:cubicBezTo>
                    <a:pt x="8278" y="29537"/>
                    <a:pt x="9835" y="28942"/>
                    <a:pt x="11026" y="27752"/>
                  </a:cubicBezTo>
                  <a:lnTo>
                    <a:pt x="15364" y="23413"/>
                  </a:lnTo>
                  <a:lnTo>
                    <a:pt x="19703" y="27752"/>
                  </a:lnTo>
                  <a:cubicBezTo>
                    <a:pt x="20893" y="28942"/>
                    <a:pt x="22451" y="29537"/>
                    <a:pt x="24013" y="29537"/>
                  </a:cubicBezTo>
                  <a:cubicBezTo>
                    <a:pt x="25574" y="29537"/>
                    <a:pt x="27140" y="28942"/>
                    <a:pt x="28347" y="27752"/>
                  </a:cubicBezTo>
                  <a:cubicBezTo>
                    <a:pt x="30728" y="25338"/>
                    <a:pt x="30728" y="21489"/>
                    <a:pt x="28347" y="19107"/>
                  </a:cubicBezTo>
                  <a:lnTo>
                    <a:pt x="24008" y="14769"/>
                  </a:lnTo>
                  <a:lnTo>
                    <a:pt x="28347" y="10430"/>
                  </a:lnTo>
                  <a:cubicBezTo>
                    <a:pt x="30728" y="8049"/>
                    <a:pt x="30728" y="4200"/>
                    <a:pt x="28347" y="1786"/>
                  </a:cubicBezTo>
                  <a:cubicBezTo>
                    <a:pt x="27140" y="595"/>
                    <a:pt x="25574" y="0"/>
                    <a:pt x="24013" y="0"/>
                  </a:cubicBezTo>
                  <a:cubicBezTo>
                    <a:pt x="22451" y="0"/>
                    <a:pt x="20893" y="595"/>
                    <a:pt x="19703" y="1786"/>
                  </a:cubicBezTo>
                  <a:lnTo>
                    <a:pt x="15364" y="6125"/>
                  </a:lnTo>
                  <a:lnTo>
                    <a:pt x="11026" y="1786"/>
                  </a:lnTo>
                  <a:cubicBezTo>
                    <a:pt x="9835" y="595"/>
                    <a:pt x="8278" y="0"/>
                    <a:pt x="6716" y="0"/>
                  </a:cubicBezTo>
                  <a:close/>
                </a:path>
              </a:pathLst>
            </a:custGeom>
            <a:solidFill>
              <a:srgbClr val="EEF9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66"/>
            <p:cNvSpPr/>
            <p:nvPr/>
          </p:nvSpPr>
          <p:spPr>
            <a:xfrm>
              <a:off x="4259325" y="3918450"/>
              <a:ext cx="917450" cy="305825"/>
            </a:xfrm>
            <a:custGeom>
              <a:rect b="b" l="l" r="r" t="t"/>
              <a:pathLst>
                <a:path extrusionOk="0" h="12233" w="36698">
                  <a:moveTo>
                    <a:pt x="6100" y="0"/>
                  </a:moveTo>
                  <a:cubicBezTo>
                    <a:pt x="2708" y="0"/>
                    <a:pt x="1" y="2708"/>
                    <a:pt x="1" y="6100"/>
                  </a:cubicBezTo>
                  <a:cubicBezTo>
                    <a:pt x="1" y="9493"/>
                    <a:pt x="2708" y="12233"/>
                    <a:pt x="6100" y="12233"/>
                  </a:cubicBezTo>
                  <a:lnTo>
                    <a:pt x="30565" y="12233"/>
                  </a:lnTo>
                  <a:cubicBezTo>
                    <a:pt x="33958" y="12233"/>
                    <a:pt x="36698" y="9493"/>
                    <a:pt x="36698" y="6100"/>
                  </a:cubicBezTo>
                  <a:cubicBezTo>
                    <a:pt x="36698" y="2708"/>
                    <a:pt x="33958" y="0"/>
                    <a:pt x="30565" y="0"/>
                  </a:cubicBezTo>
                  <a:close/>
                </a:path>
              </a:pathLst>
            </a:custGeom>
            <a:solidFill>
              <a:srgbClr val="D5F0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66"/>
            <p:cNvSpPr/>
            <p:nvPr/>
          </p:nvSpPr>
          <p:spPr>
            <a:xfrm>
              <a:off x="4259325" y="4530075"/>
              <a:ext cx="917450" cy="305825"/>
            </a:xfrm>
            <a:custGeom>
              <a:rect b="b" l="l" r="r" t="t"/>
              <a:pathLst>
                <a:path extrusionOk="0" h="12233" w="36698">
                  <a:moveTo>
                    <a:pt x="6100" y="0"/>
                  </a:moveTo>
                  <a:cubicBezTo>
                    <a:pt x="2708" y="0"/>
                    <a:pt x="1" y="2708"/>
                    <a:pt x="1" y="6100"/>
                  </a:cubicBezTo>
                  <a:cubicBezTo>
                    <a:pt x="1" y="9493"/>
                    <a:pt x="2708" y="12233"/>
                    <a:pt x="6100" y="12233"/>
                  </a:cubicBezTo>
                  <a:lnTo>
                    <a:pt x="30565" y="12233"/>
                  </a:lnTo>
                  <a:cubicBezTo>
                    <a:pt x="33958" y="12233"/>
                    <a:pt x="36698" y="9493"/>
                    <a:pt x="36698" y="6100"/>
                  </a:cubicBezTo>
                  <a:cubicBezTo>
                    <a:pt x="36698" y="2708"/>
                    <a:pt x="33958" y="0"/>
                    <a:pt x="30565" y="0"/>
                  </a:cubicBezTo>
                  <a:close/>
                </a:path>
              </a:pathLst>
            </a:custGeom>
            <a:solidFill>
              <a:srgbClr val="D5F0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66"/>
            <p:cNvSpPr/>
            <p:nvPr/>
          </p:nvSpPr>
          <p:spPr>
            <a:xfrm>
              <a:off x="4870950" y="860325"/>
              <a:ext cx="305825" cy="305850"/>
            </a:xfrm>
            <a:custGeom>
              <a:rect b="b" l="l" r="r" t="t"/>
              <a:pathLst>
                <a:path extrusionOk="0" h="12234" w="12233">
                  <a:moveTo>
                    <a:pt x="6100" y="1"/>
                  </a:moveTo>
                  <a:cubicBezTo>
                    <a:pt x="2708" y="1"/>
                    <a:pt x="0" y="2708"/>
                    <a:pt x="0" y="6101"/>
                  </a:cubicBezTo>
                  <a:cubicBezTo>
                    <a:pt x="0" y="9493"/>
                    <a:pt x="2708" y="12233"/>
                    <a:pt x="6100" y="12233"/>
                  </a:cubicBezTo>
                  <a:cubicBezTo>
                    <a:pt x="9493" y="12233"/>
                    <a:pt x="12233" y="9493"/>
                    <a:pt x="12233" y="6101"/>
                  </a:cubicBezTo>
                  <a:cubicBezTo>
                    <a:pt x="12233" y="2708"/>
                    <a:pt x="9493" y="1"/>
                    <a:pt x="61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66"/>
            <p:cNvSpPr/>
            <p:nvPr/>
          </p:nvSpPr>
          <p:spPr>
            <a:xfrm>
              <a:off x="4259325" y="860325"/>
              <a:ext cx="305825" cy="305850"/>
            </a:xfrm>
            <a:custGeom>
              <a:rect b="b" l="l" r="r" t="t"/>
              <a:pathLst>
                <a:path extrusionOk="0" h="12234" w="12233">
                  <a:moveTo>
                    <a:pt x="6100" y="1"/>
                  </a:moveTo>
                  <a:cubicBezTo>
                    <a:pt x="2708" y="1"/>
                    <a:pt x="1" y="2708"/>
                    <a:pt x="1" y="6101"/>
                  </a:cubicBezTo>
                  <a:cubicBezTo>
                    <a:pt x="1" y="9493"/>
                    <a:pt x="2708" y="12233"/>
                    <a:pt x="6100" y="12233"/>
                  </a:cubicBezTo>
                  <a:cubicBezTo>
                    <a:pt x="9493" y="12233"/>
                    <a:pt x="12233" y="9493"/>
                    <a:pt x="12233" y="6101"/>
                  </a:cubicBezTo>
                  <a:cubicBezTo>
                    <a:pt x="12233" y="2708"/>
                    <a:pt x="9493" y="1"/>
                    <a:pt x="61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66"/>
            <p:cNvSpPr/>
            <p:nvPr/>
          </p:nvSpPr>
          <p:spPr>
            <a:xfrm>
              <a:off x="3647700" y="860325"/>
              <a:ext cx="305850" cy="305850"/>
            </a:xfrm>
            <a:custGeom>
              <a:rect b="b" l="l" r="r" t="t"/>
              <a:pathLst>
                <a:path extrusionOk="0" h="12234" w="12234">
                  <a:moveTo>
                    <a:pt x="6101" y="1"/>
                  </a:moveTo>
                  <a:cubicBezTo>
                    <a:pt x="2708" y="1"/>
                    <a:pt x="1" y="2708"/>
                    <a:pt x="1" y="6101"/>
                  </a:cubicBezTo>
                  <a:cubicBezTo>
                    <a:pt x="1" y="9493"/>
                    <a:pt x="2708" y="12233"/>
                    <a:pt x="6101" y="12233"/>
                  </a:cubicBezTo>
                  <a:cubicBezTo>
                    <a:pt x="9493" y="12233"/>
                    <a:pt x="12233" y="9493"/>
                    <a:pt x="12233" y="6101"/>
                  </a:cubicBezTo>
                  <a:cubicBezTo>
                    <a:pt x="12233" y="2708"/>
                    <a:pt x="9493" y="1"/>
                    <a:pt x="6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66"/>
            <p:cNvSpPr/>
            <p:nvPr/>
          </p:nvSpPr>
          <p:spPr>
            <a:xfrm>
              <a:off x="3800200" y="860325"/>
              <a:ext cx="153350" cy="305850"/>
            </a:xfrm>
            <a:custGeom>
              <a:rect b="b" l="l" r="r" t="t"/>
              <a:pathLst>
                <a:path extrusionOk="0" h="12234" w="6134">
                  <a:moveTo>
                    <a:pt x="1" y="1"/>
                  </a:moveTo>
                  <a:lnTo>
                    <a:pt x="1" y="12233"/>
                  </a:lnTo>
                  <a:cubicBezTo>
                    <a:pt x="3426" y="12233"/>
                    <a:pt x="6133" y="9526"/>
                    <a:pt x="6133" y="6101"/>
                  </a:cubicBezTo>
                  <a:cubicBezTo>
                    <a:pt x="6133" y="2676"/>
                    <a:pt x="3426"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8" name="Google Shape;1568;p66"/>
          <p:cNvSpPr/>
          <p:nvPr/>
        </p:nvSpPr>
        <p:spPr>
          <a:xfrm>
            <a:off x="2575" y="578500"/>
            <a:ext cx="835500" cy="315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3"/>
                </a:solidFill>
                <a:latin typeface="Rubik"/>
                <a:ea typeface="Rubik"/>
                <a:cs typeface="Rubik"/>
                <a:sym typeface="Rubik"/>
              </a:rPr>
              <a:t>3</a:t>
            </a:r>
            <a:endParaRPr b="1" sz="1800">
              <a:solidFill>
                <a:schemeClr val="accent3"/>
              </a:solidFill>
              <a:latin typeface="Rubik"/>
              <a:ea typeface="Rubik"/>
              <a:cs typeface="Rubik"/>
              <a:sym typeface="Rubik"/>
            </a:endParaRPr>
          </a:p>
        </p:txBody>
      </p:sp>
      <p:pic>
        <p:nvPicPr>
          <p:cNvPr id="1569" name="Google Shape;1569;p66"/>
          <p:cNvPicPr preferRelativeResize="0"/>
          <p:nvPr/>
        </p:nvPicPr>
        <p:blipFill>
          <a:blip r:embed="rId3">
            <a:alphaModFix/>
          </a:blip>
          <a:stretch>
            <a:fillRect/>
          </a:stretch>
        </p:blipFill>
        <p:spPr>
          <a:xfrm>
            <a:off x="3057925" y="1159825"/>
            <a:ext cx="5697725" cy="3319850"/>
          </a:xfrm>
          <a:prstGeom prst="rect">
            <a:avLst/>
          </a:prstGeom>
          <a:noFill/>
          <a:ln cap="flat" cmpd="sng" w="9525">
            <a:solidFill>
              <a:schemeClr val="dk1"/>
            </a:solidFill>
            <a:prstDash val="solid"/>
            <a:round/>
            <a:headEnd len="sm" w="sm" type="none"/>
            <a:tailEnd len="sm" w="sm" type="none"/>
          </a:ln>
        </p:spPr>
      </p:pic>
      <p:sp>
        <p:nvSpPr>
          <p:cNvPr id="1570" name="Google Shape;1570;p66"/>
          <p:cNvSpPr txBox="1"/>
          <p:nvPr>
            <p:ph idx="4294967295" type="subTitle"/>
          </p:nvPr>
        </p:nvSpPr>
        <p:spPr>
          <a:xfrm>
            <a:off x="679700" y="1673375"/>
            <a:ext cx="1956300" cy="59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50" u="sng">
                <a:solidFill>
                  <a:schemeClr val="accent1"/>
                </a:solidFill>
                <a:latin typeface="Rubik Medium"/>
                <a:ea typeface="Rubik Medium"/>
                <a:cs typeface="Rubik Medium"/>
                <a:sym typeface="Rubik Medium"/>
              </a:rPr>
              <a:t>Xmin </a:t>
            </a:r>
            <a:r>
              <a:rPr lang="en" sz="1550">
                <a:solidFill>
                  <a:schemeClr val="accent1"/>
                </a:solidFill>
                <a:latin typeface="Rubik Medium"/>
                <a:ea typeface="Rubik Medium"/>
                <a:cs typeface="Rubik Medium"/>
                <a:sym typeface="Rubik Medium"/>
              </a:rPr>
              <a:t>= lowest annual return </a:t>
            </a:r>
            <a:r>
              <a:rPr lang="en" sz="1550">
                <a:solidFill>
                  <a:schemeClr val="accent1"/>
                </a:solidFill>
                <a:latin typeface="Rubik Medium"/>
                <a:ea typeface="Rubik Medium"/>
                <a:cs typeface="Rubik Medium"/>
                <a:sym typeface="Rubik Medium"/>
              </a:rPr>
              <a:t>in the 63 portfolios</a:t>
            </a:r>
            <a:endParaRPr sz="1550">
              <a:solidFill>
                <a:schemeClr val="accent1"/>
              </a:solidFill>
              <a:latin typeface="Rubik Medium"/>
              <a:ea typeface="Rubik Medium"/>
              <a:cs typeface="Rubik Medium"/>
              <a:sym typeface="Rubik Medium"/>
            </a:endParaRPr>
          </a:p>
          <a:p>
            <a:pPr indent="0" lvl="0" marL="0" rtl="0" algn="l">
              <a:spcBef>
                <a:spcPts val="1600"/>
              </a:spcBef>
              <a:spcAft>
                <a:spcPts val="1600"/>
              </a:spcAft>
              <a:buNone/>
            </a:pPr>
            <a:r>
              <a:t/>
            </a:r>
            <a:endParaRPr sz="1550">
              <a:solidFill>
                <a:srgbClr val="111111"/>
              </a:solidFill>
              <a:latin typeface="Roboto"/>
              <a:ea typeface="Roboto"/>
              <a:cs typeface="Roboto"/>
              <a:sym typeface="Roboto"/>
            </a:endParaRPr>
          </a:p>
        </p:txBody>
      </p:sp>
      <p:sp>
        <p:nvSpPr>
          <p:cNvPr id="1571" name="Google Shape;1571;p66"/>
          <p:cNvSpPr txBox="1"/>
          <p:nvPr>
            <p:ph idx="4294967295" type="subTitle"/>
          </p:nvPr>
        </p:nvSpPr>
        <p:spPr>
          <a:xfrm>
            <a:off x="679700" y="2731350"/>
            <a:ext cx="1956300" cy="59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50" u="sng">
                <a:solidFill>
                  <a:schemeClr val="accent3"/>
                </a:solidFill>
                <a:latin typeface="Rubik Medium"/>
                <a:ea typeface="Rubik Medium"/>
                <a:cs typeface="Rubik Medium"/>
                <a:sym typeface="Rubik Medium"/>
              </a:rPr>
              <a:t>Xmax </a:t>
            </a:r>
            <a:r>
              <a:rPr lang="en" sz="1550">
                <a:solidFill>
                  <a:schemeClr val="accent3"/>
                </a:solidFill>
                <a:latin typeface="Rubik Medium"/>
                <a:ea typeface="Rubik Medium"/>
                <a:cs typeface="Rubik Medium"/>
                <a:sym typeface="Rubik Medium"/>
              </a:rPr>
              <a:t>= </a:t>
            </a:r>
            <a:r>
              <a:rPr lang="en" sz="1550">
                <a:solidFill>
                  <a:schemeClr val="accent3"/>
                </a:solidFill>
                <a:latin typeface="Rubik Medium"/>
                <a:ea typeface="Rubik Medium"/>
                <a:cs typeface="Rubik Medium"/>
                <a:sym typeface="Rubik Medium"/>
              </a:rPr>
              <a:t>Highest</a:t>
            </a:r>
            <a:r>
              <a:rPr lang="en" sz="1550">
                <a:solidFill>
                  <a:schemeClr val="accent3"/>
                </a:solidFill>
                <a:latin typeface="Rubik Medium"/>
                <a:ea typeface="Rubik Medium"/>
                <a:cs typeface="Rubik Medium"/>
                <a:sym typeface="Rubik Medium"/>
              </a:rPr>
              <a:t> annual return in the 63 portfolios</a:t>
            </a:r>
            <a:endParaRPr sz="1550">
              <a:solidFill>
                <a:schemeClr val="accent3"/>
              </a:solidFill>
              <a:latin typeface="Rubik Medium"/>
              <a:ea typeface="Rubik Medium"/>
              <a:cs typeface="Rubik Medium"/>
              <a:sym typeface="Rubik Medium"/>
            </a:endParaRPr>
          </a:p>
          <a:p>
            <a:pPr indent="0" lvl="0" marL="0" rtl="0" algn="l">
              <a:spcBef>
                <a:spcPts val="1600"/>
              </a:spcBef>
              <a:spcAft>
                <a:spcPts val="1600"/>
              </a:spcAft>
              <a:buNone/>
            </a:pPr>
            <a:r>
              <a:t/>
            </a:r>
            <a:endParaRPr sz="1050">
              <a:solidFill>
                <a:srgbClr val="111111"/>
              </a:solidFill>
              <a:latin typeface="Roboto"/>
              <a:ea typeface="Roboto"/>
              <a:cs typeface="Roboto"/>
              <a:sym typeface="Roboto"/>
            </a:endParaRPr>
          </a:p>
        </p:txBody>
      </p:sp>
      <p:sp>
        <p:nvSpPr>
          <p:cNvPr id="1572" name="Google Shape;1572;p66"/>
          <p:cNvSpPr txBox="1"/>
          <p:nvPr>
            <p:ph idx="4294967295" type="subTitle"/>
          </p:nvPr>
        </p:nvSpPr>
        <p:spPr>
          <a:xfrm>
            <a:off x="679700" y="4688425"/>
            <a:ext cx="6594900" cy="31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50">
                <a:solidFill>
                  <a:srgbClr val="111111"/>
                </a:solidFill>
                <a:latin typeface="Rubik"/>
                <a:ea typeface="Rubik"/>
                <a:cs typeface="Rubik"/>
                <a:sym typeface="Rubik"/>
              </a:rPr>
              <a:t>Having the maximal annual return, doesn’t mean that you have the best portfolio</a:t>
            </a:r>
            <a:endParaRPr b="1" sz="1050">
              <a:solidFill>
                <a:srgbClr val="111111"/>
              </a:solidFill>
              <a:latin typeface="Rubik"/>
              <a:ea typeface="Rubik"/>
              <a:cs typeface="Rubik"/>
              <a:sym typeface="Rubik"/>
            </a:endParaRPr>
          </a:p>
          <a:p>
            <a:pPr indent="0" lvl="0" marL="0" rtl="0" algn="l">
              <a:spcBef>
                <a:spcPts val="1600"/>
              </a:spcBef>
              <a:spcAft>
                <a:spcPts val="1600"/>
              </a:spcAft>
              <a:buNone/>
            </a:pPr>
            <a:r>
              <a:t/>
            </a:r>
            <a:endParaRPr sz="1050">
              <a:solidFill>
                <a:srgbClr val="111111"/>
              </a:solidFill>
              <a:latin typeface="Roboto"/>
              <a:ea typeface="Roboto"/>
              <a:cs typeface="Roboto"/>
              <a:sym typeface="Roboto"/>
            </a:endParaRPr>
          </a:p>
        </p:txBody>
      </p:sp>
      <p:sp>
        <p:nvSpPr>
          <p:cNvPr id="1573" name="Google Shape;1573;p66"/>
          <p:cNvSpPr/>
          <p:nvPr/>
        </p:nvSpPr>
        <p:spPr>
          <a:xfrm>
            <a:off x="88975" y="4507400"/>
            <a:ext cx="509025" cy="463025"/>
          </a:xfrm>
          <a:prstGeom prst="flowChartExtract">
            <a:avLst/>
          </a:prstGeom>
          <a:solidFill>
            <a:schemeClr val="lt1"/>
          </a:solidFill>
          <a:ln cap="flat" cmpd="sng" w="38100">
            <a:solidFill>
              <a:srgbClr val="FF0000"/>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b="1" lang="en" sz="1700"/>
              <a:t>!</a:t>
            </a:r>
            <a:endParaRPr b="1" sz="1700"/>
          </a:p>
        </p:txBody>
      </p:sp>
      <p:pic>
        <p:nvPicPr>
          <p:cNvPr id="1574" name="Google Shape;1574;p66"/>
          <p:cNvPicPr preferRelativeResize="0"/>
          <p:nvPr/>
        </p:nvPicPr>
        <p:blipFill>
          <a:blip r:embed="rId4">
            <a:alphaModFix/>
          </a:blip>
          <a:stretch>
            <a:fillRect/>
          </a:stretch>
        </p:blipFill>
        <p:spPr>
          <a:xfrm>
            <a:off x="7746026" y="-9144"/>
            <a:ext cx="1397975" cy="852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549"/>
                                        </p:tgtEl>
                                        <p:attrNameLst>
                                          <p:attrName>style.visibility</p:attrName>
                                        </p:attrNameLst>
                                      </p:cBhvr>
                                      <p:to>
                                        <p:strVal val="visible"/>
                                      </p:to>
                                    </p:set>
                                    <p:anim calcmode="lin" valueType="num">
                                      <p:cBhvr additive="base">
                                        <p:cTn dur="1000"/>
                                        <p:tgtEl>
                                          <p:spTgt spid="1549"/>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550"/>
                                        </p:tgtEl>
                                        <p:attrNameLst>
                                          <p:attrName>style.visibility</p:attrName>
                                        </p:attrNameLst>
                                      </p:cBhvr>
                                      <p:to>
                                        <p:strVal val="visible"/>
                                      </p:to>
                                    </p:set>
                                    <p:animEffect filter="fade" transition="in">
                                      <p:cBhvr>
                                        <p:cTn dur="1000"/>
                                        <p:tgtEl>
                                          <p:spTgt spid="15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8" name="Shape 1578"/>
        <p:cNvGrpSpPr/>
        <p:nvPr/>
      </p:nvGrpSpPr>
      <p:grpSpPr>
        <a:xfrm>
          <a:off x="0" y="0"/>
          <a:ext cx="0" cy="0"/>
          <a:chOff x="0" y="0"/>
          <a:chExt cx="0" cy="0"/>
        </a:xfrm>
      </p:grpSpPr>
      <p:pic>
        <p:nvPicPr>
          <p:cNvPr id="1579" name="Google Shape;1579;p67"/>
          <p:cNvPicPr preferRelativeResize="0"/>
          <p:nvPr/>
        </p:nvPicPr>
        <p:blipFill>
          <a:blip r:embed="rId3">
            <a:alphaModFix/>
          </a:blip>
          <a:stretch>
            <a:fillRect/>
          </a:stretch>
        </p:blipFill>
        <p:spPr>
          <a:xfrm>
            <a:off x="6010275" y="975761"/>
            <a:ext cx="2895600" cy="1872214"/>
          </a:xfrm>
          <a:prstGeom prst="rect">
            <a:avLst/>
          </a:prstGeom>
          <a:noFill/>
          <a:ln cap="flat" cmpd="sng" w="9525">
            <a:solidFill>
              <a:schemeClr val="dk1"/>
            </a:solidFill>
            <a:prstDash val="solid"/>
            <a:round/>
            <a:headEnd len="sm" w="sm" type="none"/>
            <a:tailEnd len="sm" w="sm" type="none"/>
          </a:ln>
        </p:spPr>
      </p:pic>
      <p:pic>
        <p:nvPicPr>
          <p:cNvPr id="1580" name="Google Shape;1580;p67"/>
          <p:cNvPicPr preferRelativeResize="0"/>
          <p:nvPr/>
        </p:nvPicPr>
        <p:blipFill>
          <a:blip r:embed="rId4">
            <a:alphaModFix/>
          </a:blip>
          <a:stretch>
            <a:fillRect/>
          </a:stretch>
        </p:blipFill>
        <p:spPr>
          <a:xfrm>
            <a:off x="597297" y="2959102"/>
            <a:ext cx="2219225" cy="1311875"/>
          </a:xfrm>
          <a:prstGeom prst="rect">
            <a:avLst/>
          </a:prstGeom>
          <a:noFill/>
          <a:ln cap="flat" cmpd="sng" w="9525">
            <a:solidFill>
              <a:srgbClr val="212121"/>
            </a:solidFill>
            <a:prstDash val="solid"/>
            <a:round/>
            <a:headEnd len="sm" w="sm" type="none"/>
            <a:tailEnd len="sm" w="sm" type="none"/>
          </a:ln>
        </p:spPr>
      </p:pic>
      <p:pic>
        <p:nvPicPr>
          <p:cNvPr id="1581" name="Google Shape;1581;p67"/>
          <p:cNvPicPr preferRelativeResize="0"/>
          <p:nvPr/>
        </p:nvPicPr>
        <p:blipFill>
          <a:blip r:embed="rId5">
            <a:alphaModFix/>
          </a:blip>
          <a:stretch>
            <a:fillRect/>
          </a:stretch>
        </p:blipFill>
        <p:spPr>
          <a:xfrm>
            <a:off x="597300" y="1355866"/>
            <a:ext cx="2219224" cy="1293059"/>
          </a:xfrm>
          <a:prstGeom prst="rect">
            <a:avLst/>
          </a:prstGeom>
          <a:noFill/>
          <a:ln cap="flat" cmpd="sng" w="9525">
            <a:solidFill>
              <a:schemeClr val="dk1"/>
            </a:solidFill>
            <a:prstDash val="solid"/>
            <a:round/>
            <a:headEnd len="sm" w="sm" type="none"/>
            <a:tailEnd len="sm" w="sm" type="none"/>
          </a:ln>
        </p:spPr>
      </p:pic>
      <p:pic>
        <p:nvPicPr>
          <p:cNvPr id="1582" name="Google Shape;1582;p67"/>
          <p:cNvPicPr preferRelativeResize="0"/>
          <p:nvPr/>
        </p:nvPicPr>
        <p:blipFill>
          <a:blip r:embed="rId6">
            <a:alphaModFix/>
          </a:blip>
          <a:stretch>
            <a:fillRect/>
          </a:stretch>
        </p:blipFill>
        <p:spPr>
          <a:xfrm>
            <a:off x="3184913" y="2099262"/>
            <a:ext cx="1776425" cy="1425525"/>
          </a:xfrm>
          <a:prstGeom prst="rect">
            <a:avLst/>
          </a:prstGeom>
          <a:noFill/>
          <a:ln cap="flat" cmpd="sng" w="9525">
            <a:solidFill>
              <a:schemeClr val="dk1"/>
            </a:solidFill>
            <a:prstDash val="solid"/>
            <a:round/>
            <a:headEnd len="sm" w="sm" type="none"/>
            <a:tailEnd len="sm" w="sm" type="none"/>
          </a:ln>
        </p:spPr>
      </p:pic>
      <p:sp>
        <p:nvSpPr>
          <p:cNvPr id="1583" name="Google Shape;1583;p67"/>
          <p:cNvSpPr txBox="1"/>
          <p:nvPr>
            <p:ph type="title"/>
          </p:nvPr>
        </p:nvSpPr>
        <p:spPr>
          <a:xfrm>
            <a:off x="1244928" y="522375"/>
            <a:ext cx="6200700" cy="4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Sharpe Ratio Utility</a:t>
            </a:r>
            <a:endParaRPr/>
          </a:p>
        </p:txBody>
      </p:sp>
      <p:sp>
        <p:nvSpPr>
          <p:cNvPr id="1584" name="Google Shape;1584;p67"/>
          <p:cNvSpPr/>
          <p:nvPr/>
        </p:nvSpPr>
        <p:spPr>
          <a:xfrm>
            <a:off x="2575" y="578500"/>
            <a:ext cx="835500" cy="315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3"/>
                </a:solidFill>
                <a:latin typeface="Rubik"/>
                <a:ea typeface="Rubik"/>
                <a:cs typeface="Rubik"/>
                <a:sym typeface="Rubik"/>
              </a:rPr>
              <a:t>3</a:t>
            </a:r>
            <a:endParaRPr b="1" sz="1800">
              <a:solidFill>
                <a:schemeClr val="accent3"/>
              </a:solidFill>
              <a:latin typeface="Rubik"/>
              <a:ea typeface="Rubik"/>
              <a:cs typeface="Rubik"/>
              <a:sym typeface="Rubik"/>
            </a:endParaRPr>
          </a:p>
        </p:txBody>
      </p:sp>
      <p:sp>
        <p:nvSpPr>
          <p:cNvPr id="1585" name="Google Shape;1585;p67"/>
          <p:cNvSpPr txBox="1"/>
          <p:nvPr>
            <p:ph idx="4294967295" type="subTitle"/>
          </p:nvPr>
        </p:nvSpPr>
        <p:spPr>
          <a:xfrm>
            <a:off x="6010275" y="2959100"/>
            <a:ext cx="2895600" cy="186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50">
                <a:latin typeface="Rubik Medium"/>
                <a:ea typeface="Rubik Medium"/>
                <a:cs typeface="Rubik Medium"/>
                <a:sym typeface="Rubik Medium"/>
              </a:rPr>
              <a:t>The graph above shows a mixture of the three graphs above, with the "best" portfolio visible.</a:t>
            </a:r>
            <a:endParaRPr sz="1250">
              <a:latin typeface="Rubik Medium"/>
              <a:ea typeface="Rubik Medium"/>
              <a:cs typeface="Rubik Medium"/>
              <a:sym typeface="Rubik Medium"/>
            </a:endParaRPr>
          </a:p>
          <a:p>
            <a:pPr indent="0" lvl="0" marL="0" rtl="0" algn="l">
              <a:spcBef>
                <a:spcPts val="1600"/>
              </a:spcBef>
              <a:spcAft>
                <a:spcPts val="1600"/>
              </a:spcAft>
              <a:buNone/>
            </a:pPr>
            <a:r>
              <a:rPr b="1" lang="en" sz="1350" u="sng">
                <a:solidFill>
                  <a:schemeClr val="accent1"/>
                </a:solidFill>
                <a:latin typeface="Rubik"/>
                <a:ea typeface="Rubik"/>
                <a:cs typeface="Rubik"/>
                <a:sym typeface="Rubik"/>
              </a:rPr>
              <a:t>But is it really the best portfolio?</a:t>
            </a:r>
            <a:endParaRPr b="1" sz="1350" u="sng">
              <a:solidFill>
                <a:schemeClr val="accent1"/>
              </a:solidFill>
              <a:latin typeface="Rubik"/>
              <a:ea typeface="Rubik"/>
              <a:cs typeface="Rubik"/>
              <a:sym typeface="Rubik"/>
            </a:endParaRPr>
          </a:p>
        </p:txBody>
      </p:sp>
      <p:sp>
        <p:nvSpPr>
          <p:cNvPr id="1586" name="Google Shape;1586;p67"/>
          <p:cNvSpPr/>
          <p:nvPr/>
        </p:nvSpPr>
        <p:spPr>
          <a:xfrm>
            <a:off x="2575" y="1043300"/>
            <a:ext cx="1524000" cy="4100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67"/>
          <p:cNvSpPr/>
          <p:nvPr/>
        </p:nvSpPr>
        <p:spPr>
          <a:xfrm>
            <a:off x="164475" y="1154425"/>
            <a:ext cx="5540400" cy="3825900"/>
          </a:xfrm>
          <a:prstGeom prst="bracePair">
            <a:avLst/>
          </a:prstGeom>
          <a:noFill/>
          <a:ln cap="flat" cmpd="sng" w="1524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88" name="Google Shape;1588;p67"/>
          <p:cNvPicPr preferRelativeResize="0"/>
          <p:nvPr/>
        </p:nvPicPr>
        <p:blipFill>
          <a:blip r:embed="rId7">
            <a:alphaModFix/>
          </a:blip>
          <a:stretch>
            <a:fillRect/>
          </a:stretch>
        </p:blipFill>
        <p:spPr>
          <a:xfrm rot="5400000">
            <a:off x="8018751" y="4018256"/>
            <a:ext cx="1397975" cy="852500"/>
          </a:xfrm>
          <a:prstGeom prst="rect">
            <a:avLst/>
          </a:prstGeom>
          <a:noFill/>
          <a:ln>
            <a:noFill/>
          </a:ln>
        </p:spPr>
      </p:pic>
      <p:pic>
        <p:nvPicPr>
          <p:cNvPr id="1589" name="Google Shape;1589;p67"/>
          <p:cNvPicPr preferRelativeResize="0"/>
          <p:nvPr/>
        </p:nvPicPr>
        <p:blipFill>
          <a:blip r:embed="rId7">
            <a:alphaModFix/>
          </a:blip>
          <a:stretch>
            <a:fillRect/>
          </a:stretch>
        </p:blipFill>
        <p:spPr>
          <a:xfrm rot="10800000">
            <a:off x="1" y="4291006"/>
            <a:ext cx="1397975" cy="852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3" name="Shape 1593"/>
        <p:cNvGrpSpPr/>
        <p:nvPr/>
      </p:nvGrpSpPr>
      <p:grpSpPr>
        <a:xfrm>
          <a:off x="0" y="0"/>
          <a:ext cx="0" cy="0"/>
          <a:chOff x="0" y="0"/>
          <a:chExt cx="0" cy="0"/>
        </a:xfrm>
      </p:grpSpPr>
      <p:sp>
        <p:nvSpPr>
          <p:cNvPr id="1594" name="Google Shape;1594;p68"/>
          <p:cNvSpPr/>
          <p:nvPr/>
        </p:nvSpPr>
        <p:spPr>
          <a:xfrm>
            <a:off x="4038200" y="4404819"/>
            <a:ext cx="135125" cy="2525"/>
          </a:xfrm>
          <a:custGeom>
            <a:rect b="b" l="l" r="r" t="t"/>
            <a:pathLst>
              <a:path extrusionOk="0" h="101" w="5405">
                <a:moveTo>
                  <a:pt x="1" y="1"/>
                </a:moveTo>
                <a:lnTo>
                  <a:pt x="1" y="101"/>
                </a:lnTo>
                <a:lnTo>
                  <a:pt x="5405" y="101"/>
                </a:lnTo>
                <a:lnTo>
                  <a:pt x="54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95" name="Google Shape;1595;p68"/>
          <p:cNvPicPr preferRelativeResize="0"/>
          <p:nvPr/>
        </p:nvPicPr>
        <p:blipFill>
          <a:blip r:embed="rId3">
            <a:alphaModFix/>
          </a:blip>
          <a:stretch>
            <a:fillRect/>
          </a:stretch>
        </p:blipFill>
        <p:spPr>
          <a:xfrm>
            <a:off x="3589350" y="1111913"/>
            <a:ext cx="5399161" cy="3887625"/>
          </a:xfrm>
          <a:prstGeom prst="rect">
            <a:avLst/>
          </a:prstGeom>
          <a:noFill/>
          <a:ln>
            <a:noFill/>
          </a:ln>
        </p:spPr>
      </p:pic>
      <p:sp>
        <p:nvSpPr>
          <p:cNvPr id="1596" name="Google Shape;1596;p68"/>
          <p:cNvSpPr/>
          <p:nvPr/>
        </p:nvSpPr>
        <p:spPr>
          <a:xfrm>
            <a:off x="8308375" y="578500"/>
            <a:ext cx="835500" cy="3153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Rubik"/>
                <a:ea typeface="Rubik"/>
                <a:cs typeface="Rubik"/>
                <a:sym typeface="Rubik"/>
              </a:rPr>
              <a:t>3</a:t>
            </a:r>
            <a:endParaRPr b="1" sz="1800">
              <a:solidFill>
                <a:schemeClr val="lt2"/>
              </a:solidFill>
              <a:latin typeface="Rubik"/>
              <a:ea typeface="Rubik"/>
              <a:cs typeface="Rubik"/>
              <a:sym typeface="Rubik"/>
            </a:endParaRPr>
          </a:p>
        </p:txBody>
      </p:sp>
      <p:sp>
        <p:nvSpPr>
          <p:cNvPr id="1597" name="Google Shape;1597;p68"/>
          <p:cNvSpPr txBox="1"/>
          <p:nvPr>
            <p:ph idx="4294967295" type="title"/>
          </p:nvPr>
        </p:nvSpPr>
        <p:spPr>
          <a:xfrm>
            <a:off x="227975" y="1035725"/>
            <a:ext cx="3361500" cy="42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Conclusion</a:t>
            </a:r>
            <a:endParaRPr>
              <a:solidFill>
                <a:schemeClr val="accent1"/>
              </a:solidFill>
            </a:endParaRPr>
          </a:p>
        </p:txBody>
      </p:sp>
      <p:sp>
        <p:nvSpPr>
          <p:cNvPr id="1598" name="Google Shape;1598;p68"/>
          <p:cNvSpPr txBox="1"/>
          <p:nvPr>
            <p:ph idx="4294967295" type="subTitle"/>
          </p:nvPr>
        </p:nvSpPr>
        <p:spPr>
          <a:xfrm>
            <a:off x="716500" y="1619025"/>
            <a:ext cx="2538600" cy="2873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050">
                <a:solidFill>
                  <a:srgbClr val="111111"/>
                </a:solidFill>
              </a:rPr>
              <a:t>The red dot on the graph represents the optimal portfolio with the highest Sharpe ratio. This portfolio has a volatility of around 1.8 and a return of around 1.5.</a:t>
            </a:r>
            <a:endParaRPr sz="1050">
              <a:solidFill>
                <a:srgbClr val="111111"/>
              </a:solidFill>
            </a:endParaRPr>
          </a:p>
          <a:p>
            <a:pPr indent="0" lvl="0" marL="0" rtl="0" algn="just">
              <a:spcBef>
                <a:spcPts val="1600"/>
              </a:spcBef>
              <a:spcAft>
                <a:spcPts val="1600"/>
              </a:spcAft>
              <a:buNone/>
            </a:pPr>
            <a:r>
              <a:rPr lang="en" sz="1050">
                <a:solidFill>
                  <a:srgbClr val="111111"/>
                </a:solidFill>
              </a:rPr>
              <a:t>However, it is important to note that volatility and return are not the only factors to consider when determining which portfolio is the safest. Other factors such as diversification, liquidity and investment duration must also be taken into account.</a:t>
            </a:r>
            <a:endParaRPr sz="1050">
              <a:solidFill>
                <a:srgbClr val="11111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5" name="Shape 1135"/>
        <p:cNvGrpSpPr/>
        <p:nvPr/>
      </p:nvGrpSpPr>
      <p:grpSpPr>
        <a:xfrm>
          <a:off x="0" y="0"/>
          <a:ext cx="0" cy="0"/>
          <a:chOff x="0" y="0"/>
          <a:chExt cx="0" cy="0"/>
        </a:xfrm>
      </p:grpSpPr>
      <p:sp>
        <p:nvSpPr>
          <p:cNvPr id="1136" name="Google Shape;1136;p57"/>
          <p:cNvSpPr txBox="1"/>
          <p:nvPr>
            <p:ph idx="1" type="subTitle"/>
          </p:nvPr>
        </p:nvSpPr>
        <p:spPr>
          <a:xfrm>
            <a:off x="4775504" y="4038600"/>
            <a:ext cx="3352500" cy="537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 Benjamin GRAHAM</a:t>
            </a:r>
            <a:endParaRPr/>
          </a:p>
        </p:txBody>
      </p:sp>
      <p:sp>
        <p:nvSpPr>
          <p:cNvPr id="1137" name="Google Shape;1137;p57"/>
          <p:cNvSpPr txBox="1"/>
          <p:nvPr>
            <p:ph type="title"/>
          </p:nvPr>
        </p:nvSpPr>
        <p:spPr>
          <a:xfrm>
            <a:off x="3676350" y="2571750"/>
            <a:ext cx="4451700" cy="1325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t>
            </a:r>
            <a:r>
              <a:rPr lang="en"/>
              <a:t>In the stock market, you have two choices: get rich slowly or get poor quickly.</a:t>
            </a:r>
            <a:r>
              <a:rPr lang="en"/>
              <a:t>”</a:t>
            </a:r>
            <a:endParaRPr/>
          </a:p>
        </p:txBody>
      </p:sp>
      <p:sp>
        <p:nvSpPr>
          <p:cNvPr id="1138" name="Google Shape;1138;p57"/>
          <p:cNvSpPr/>
          <p:nvPr/>
        </p:nvSpPr>
        <p:spPr>
          <a:xfrm>
            <a:off x="4174320" y="888274"/>
            <a:ext cx="1133799" cy="458341"/>
          </a:xfrm>
          <a:custGeom>
            <a:rect b="b" l="l" r="r" t="t"/>
            <a:pathLst>
              <a:path extrusionOk="0" h="10114" w="25019">
                <a:moveTo>
                  <a:pt x="12320" y="1"/>
                </a:moveTo>
                <a:cubicBezTo>
                  <a:pt x="9469" y="1"/>
                  <a:pt x="6638" y="1750"/>
                  <a:pt x="5738" y="4977"/>
                </a:cubicBezTo>
                <a:cubicBezTo>
                  <a:pt x="5304" y="4840"/>
                  <a:pt x="4863" y="4775"/>
                  <a:pt x="4430" y="4775"/>
                </a:cubicBezTo>
                <a:cubicBezTo>
                  <a:pt x="2534" y="4775"/>
                  <a:pt x="771" y="6018"/>
                  <a:pt x="201" y="7945"/>
                </a:cubicBezTo>
                <a:cubicBezTo>
                  <a:pt x="67" y="8346"/>
                  <a:pt x="34" y="8746"/>
                  <a:pt x="1" y="9180"/>
                </a:cubicBezTo>
                <a:cubicBezTo>
                  <a:pt x="1" y="9480"/>
                  <a:pt x="34" y="9813"/>
                  <a:pt x="134" y="10114"/>
                </a:cubicBezTo>
                <a:lnTo>
                  <a:pt x="24952" y="10114"/>
                </a:lnTo>
                <a:cubicBezTo>
                  <a:pt x="24985" y="9780"/>
                  <a:pt x="25018" y="9480"/>
                  <a:pt x="25018" y="9180"/>
                </a:cubicBezTo>
                <a:cubicBezTo>
                  <a:pt x="25018" y="5877"/>
                  <a:pt x="22350" y="3209"/>
                  <a:pt x="19081" y="3209"/>
                </a:cubicBezTo>
                <a:cubicBezTo>
                  <a:pt x="18747" y="3209"/>
                  <a:pt x="18414" y="3242"/>
                  <a:pt x="18114" y="3309"/>
                </a:cubicBezTo>
                <a:cubicBezTo>
                  <a:pt x="16770" y="1060"/>
                  <a:pt x="14539" y="1"/>
                  <a:pt x="123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7"/>
          <p:cNvSpPr/>
          <p:nvPr/>
        </p:nvSpPr>
        <p:spPr>
          <a:xfrm>
            <a:off x="3495974" y="1910745"/>
            <a:ext cx="644007" cy="260032"/>
          </a:xfrm>
          <a:custGeom>
            <a:rect b="b" l="l" r="r" t="t"/>
            <a:pathLst>
              <a:path extrusionOk="0" h="5738" w="14211">
                <a:moveTo>
                  <a:pt x="6966" y="0"/>
                </a:moveTo>
                <a:cubicBezTo>
                  <a:pt x="5349" y="0"/>
                  <a:pt x="3743" y="995"/>
                  <a:pt x="3236" y="2835"/>
                </a:cubicBezTo>
                <a:cubicBezTo>
                  <a:pt x="2986" y="2757"/>
                  <a:pt x="2736" y="2721"/>
                  <a:pt x="2491" y="2721"/>
                </a:cubicBezTo>
                <a:cubicBezTo>
                  <a:pt x="1165" y="2721"/>
                  <a:pt x="0" y="3796"/>
                  <a:pt x="0" y="5204"/>
                </a:cubicBezTo>
                <a:cubicBezTo>
                  <a:pt x="0" y="5370"/>
                  <a:pt x="0" y="5571"/>
                  <a:pt x="33" y="5737"/>
                </a:cubicBezTo>
                <a:lnTo>
                  <a:pt x="14144" y="5737"/>
                </a:lnTo>
                <a:cubicBezTo>
                  <a:pt x="14177" y="5571"/>
                  <a:pt x="14177" y="5404"/>
                  <a:pt x="14177" y="5204"/>
                </a:cubicBezTo>
                <a:cubicBezTo>
                  <a:pt x="14210" y="3369"/>
                  <a:pt x="12743" y="1868"/>
                  <a:pt x="10908" y="1835"/>
                </a:cubicBezTo>
                <a:cubicBezTo>
                  <a:pt x="10674" y="1835"/>
                  <a:pt x="10474" y="1835"/>
                  <a:pt x="10241" y="1868"/>
                </a:cubicBezTo>
                <a:cubicBezTo>
                  <a:pt x="9483" y="600"/>
                  <a:pt x="8221" y="0"/>
                  <a:pt x="696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0" name="Google Shape;1140;p57"/>
          <p:cNvGrpSpPr/>
          <p:nvPr/>
        </p:nvGrpSpPr>
        <p:grpSpPr>
          <a:xfrm>
            <a:off x="1067342" y="888282"/>
            <a:ext cx="3566646" cy="3863103"/>
            <a:chOff x="1067342" y="888282"/>
            <a:chExt cx="3566646" cy="3863103"/>
          </a:xfrm>
        </p:grpSpPr>
        <p:sp>
          <p:nvSpPr>
            <p:cNvPr id="1141" name="Google Shape;1141;p57"/>
            <p:cNvSpPr/>
            <p:nvPr/>
          </p:nvSpPr>
          <p:spPr>
            <a:xfrm>
              <a:off x="1067342" y="4543163"/>
              <a:ext cx="3566646" cy="208221"/>
            </a:xfrm>
            <a:custGeom>
              <a:rect b="b" l="l" r="r" t="t"/>
              <a:pathLst>
                <a:path extrusionOk="0" h="9441" w="161716">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2" name="Google Shape;1142;p57"/>
            <p:cNvGrpSpPr/>
            <p:nvPr/>
          </p:nvGrpSpPr>
          <p:grpSpPr>
            <a:xfrm>
              <a:off x="1172550" y="888282"/>
              <a:ext cx="2323421" cy="3797240"/>
              <a:chOff x="1295450" y="888282"/>
              <a:chExt cx="2323421" cy="3797240"/>
            </a:xfrm>
          </p:grpSpPr>
          <p:sp>
            <p:nvSpPr>
              <p:cNvPr id="1143" name="Google Shape;1143;p57"/>
              <p:cNvSpPr/>
              <p:nvPr/>
            </p:nvSpPr>
            <p:spPr>
              <a:xfrm>
                <a:off x="1406535" y="1795252"/>
                <a:ext cx="428150" cy="169587"/>
              </a:xfrm>
              <a:custGeom>
                <a:rect b="b" l="l" r="r" t="t"/>
                <a:pathLst>
                  <a:path extrusionOk="0" h="5739" w="14489">
                    <a:moveTo>
                      <a:pt x="7278" y="1"/>
                    </a:moveTo>
                    <a:cubicBezTo>
                      <a:pt x="5661" y="1"/>
                      <a:pt x="4054" y="996"/>
                      <a:pt x="3547" y="2836"/>
                    </a:cubicBezTo>
                    <a:cubicBezTo>
                      <a:pt x="3292" y="2757"/>
                      <a:pt x="3037" y="2720"/>
                      <a:pt x="2790" y="2720"/>
                    </a:cubicBezTo>
                    <a:cubicBezTo>
                      <a:pt x="1262" y="2720"/>
                      <a:pt x="0" y="4130"/>
                      <a:pt x="345" y="5738"/>
                    </a:cubicBezTo>
                    <a:lnTo>
                      <a:pt x="14455" y="5738"/>
                    </a:lnTo>
                    <a:cubicBezTo>
                      <a:pt x="14488" y="5571"/>
                      <a:pt x="14488" y="5404"/>
                      <a:pt x="14488" y="5204"/>
                    </a:cubicBezTo>
                    <a:cubicBezTo>
                      <a:pt x="14488" y="3336"/>
                      <a:pt x="12987" y="1835"/>
                      <a:pt x="11119" y="1835"/>
                    </a:cubicBezTo>
                    <a:cubicBezTo>
                      <a:pt x="10952" y="1835"/>
                      <a:pt x="10752" y="1835"/>
                      <a:pt x="10552" y="1869"/>
                    </a:cubicBezTo>
                    <a:cubicBezTo>
                      <a:pt x="9794" y="600"/>
                      <a:pt x="8533" y="1"/>
                      <a:pt x="7278"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7"/>
              <p:cNvSpPr/>
              <p:nvPr/>
            </p:nvSpPr>
            <p:spPr>
              <a:xfrm>
                <a:off x="1852412" y="2457682"/>
                <a:ext cx="132118" cy="133093"/>
              </a:xfrm>
              <a:custGeom>
                <a:rect b="b" l="l" r="r" t="t"/>
                <a:pathLst>
                  <a:path extrusionOk="0" h="4504" w="4471">
                    <a:moveTo>
                      <a:pt x="2236" y="1"/>
                    </a:moveTo>
                    <a:cubicBezTo>
                      <a:pt x="1001" y="1"/>
                      <a:pt x="1" y="1001"/>
                      <a:pt x="1" y="2269"/>
                    </a:cubicBezTo>
                    <a:cubicBezTo>
                      <a:pt x="1" y="3503"/>
                      <a:pt x="1001" y="4504"/>
                      <a:pt x="2236" y="4504"/>
                    </a:cubicBezTo>
                    <a:cubicBezTo>
                      <a:pt x="3470" y="4504"/>
                      <a:pt x="4471" y="3503"/>
                      <a:pt x="4471" y="2269"/>
                    </a:cubicBezTo>
                    <a:cubicBezTo>
                      <a:pt x="4471" y="1001"/>
                      <a:pt x="3470" y="1"/>
                      <a:pt x="22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7"/>
              <p:cNvSpPr/>
              <p:nvPr/>
            </p:nvSpPr>
            <p:spPr>
              <a:xfrm>
                <a:off x="2525690" y="3932399"/>
                <a:ext cx="946309" cy="189268"/>
              </a:xfrm>
              <a:custGeom>
                <a:rect b="b" l="l" r="r" t="t"/>
                <a:pathLst>
                  <a:path extrusionOk="0" h="6405" w="32024">
                    <a:moveTo>
                      <a:pt x="901" y="0"/>
                    </a:moveTo>
                    <a:lnTo>
                      <a:pt x="1" y="901"/>
                    </a:lnTo>
                    <a:lnTo>
                      <a:pt x="1" y="5504"/>
                    </a:lnTo>
                    <a:lnTo>
                      <a:pt x="901" y="6405"/>
                    </a:lnTo>
                    <a:lnTo>
                      <a:pt x="31156" y="6405"/>
                    </a:lnTo>
                    <a:lnTo>
                      <a:pt x="32024" y="5504"/>
                    </a:lnTo>
                    <a:lnTo>
                      <a:pt x="32024" y="901"/>
                    </a:lnTo>
                    <a:lnTo>
                      <a:pt x="311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7"/>
              <p:cNvSpPr/>
              <p:nvPr/>
            </p:nvSpPr>
            <p:spPr>
              <a:xfrm>
                <a:off x="2525690" y="4096026"/>
                <a:ext cx="946309" cy="25649"/>
              </a:xfrm>
              <a:custGeom>
                <a:rect b="b" l="l" r="r" t="t"/>
                <a:pathLst>
                  <a:path extrusionOk="0" h="868" w="32024">
                    <a:moveTo>
                      <a:pt x="1" y="0"/>
                    </a:moveTo>
                    <a:lnTo>
                      <a:pt x="901" y="868"/>
                    </a:lnTo>
                    <a:lnTo>
                      <a:pt x="31156" y="868"/>
                    </a:lnTo>
                    <a:lnTo>
                      <a:pt x="3202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7"/>
              <p:cNvSpPr/>
              <p:nvPr/>
            </p:nvSpPr>
            <p:spPr>
              <a:xfrm>
                <a:off x="2599628" y="4120672"/>
                <a:ext cx="946309" cy="189268"/>
              </a:xfrm>
              <a:custGeom>
                <a:rect b="b" l="l" r="r" t="t"/>
                <a:pathLst>
                  <a:path extrusionOk="0" h="6405" w="32024">
                    <a:moveTo>
                      <a:pt x="868" y="0"/>
                    </a:moveTo>
                    <a:cubicBezTo>
                      <a:pt x="534" y="367"/>
                      <a:pt x="334" y="534"/>
                      <a:pt x="0" y="901"/>
                    </a:cubicBezTo>
                    <a:lnTo>
                      <a:pt x="0" y="5538"/>
                    </a:lnTo>
                    <a:lnTo>
                      <a:pt x="868" y="6405"/>
                    </a:lnTo>
                    <a:lnTo>
                      <a:pt x="31156" y="6405"/>
                    </a:lnTo>
                    <a:lnTo>
                      <a:pt x="32023" y="5538"/>
                    </a:lnTo>
                    <a:lnTo>
                      <a:pt x="32023" y="901"/>
                    </a:lnTo>
                    <a:cubicBezTo>
                      <a:pt x="31690" y="534"/>
                      <a:pt x="31490" y="367"/>
                      <a:pt x="311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57"/>
              <p:cNvSpPr/>
              <p:nvPr/>
            </p:nvSpPr>
            <p:spPr>
              <a:xfrm>
                <a:off x="2599628" y="4284300"/>
                <a:ext cx="946309" cy="25649"/>
              </a:xfrm>
              <a:custGeom>
                <a:rect b="b" l="l" r="r" t="t"/>
                <a:pathLst>
                  <a:path extrusionOk="0" h="868" w="32024">
                    <a:moveTo>
                      <a:pt x="0" y="1"/>
                    </a:moveTo>
                    <a:lnTo>
                      <a:pt x="868" y="868"/>
                    </a:lnTo>
                    <a:lnTo>
                      <a:pt x="31156" y="868"/>
                    </a:lnTo>
                    <a:lnTo>
                      <a:pt x="3202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7"/>
              <p:cNvSpPr/>
              <p:nvPr/>
            </p:nvSpPr>
            <p:spPr>
              <a:xfrm>
                <a:off x="2672562" y="4308946"/>
                <a:ext cx="946309" cy="189297"/>
              </a:xfrm>
              <a:custGeom>
                <a:rect b="b" l="l" r="r" t="t"/>
                <a:pathLst>
                  <a:path extrusionOk="0" h="6406" w="32024">
                    <a:moveTo>
                      <a:pt x="868" y="0"/>
                    </a:moveTo>
                    <a:lnTo>
                      <a:pt x="1" y="901"/>
                    </a:lnTo>
                    <a:lnTo>
                      <a:pt x="1" y="5504"/>
                    </a:lnTo>
                    <a:lnTo>
                      <a:pt x="868" y="6405"/>
                    </a:lnTo>
                    <a:lnTo>
                      <a:pt x="31123" y="6405"/>
                    </a:lnTo>
                    <a:lnTo>
                      <a:pt x="32024" y="5504"/>
                    </a:lnTo>
                    <a:lnTo>
                      <a:pt x="32024" y="901"/>
                    </a:lnTo>
                    <a:lnTo>
                      <a:pt x="311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7"/>
              <p:cNvSpPr/>
              <p:nvPr/>
            </p:nvSpPr>
            <p:spPr>
              <a:xfrm>
                <a:off x="2672562" y="4471598"/>
                <a:ext cx="946309" cy="26654"/>
              </a:xfrm>
              <a:custGeom>
                <a:rect b="b" l="l" r="r" t="t"/>
                <a:pathLst>
                  <a:path extrusionOk="0" h="902" w="32024">
                    <a:moveTo>
                      <a:pt x="1" y="0"/>
                    </a:moveTo>
                    <a:lnTo>
                      <a:pt x="868" y="901"/>
                    </a:lnTo>
                    <a:lnTo>
                      <a:pt x="31123" y="901"/>
                    </a:lnTo>
                    <a:lnTo>
                      <a:pt x="3202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7"/>
              <p:cNvSpPr/>
              <p:nvPr/>
            </p:nvSpPr>
            <p:spPr>
              <a:xfrm>
                <a:off x="2460646" y="4497220"/>
                <a:ext cx="946280" cy="188293"/>
              </a:xfrm>
              <a:custGeom>
                <a:rect b="b" l="l" r="r" t="t"/>
                <a:pathLst>
                  <a:path extrusionOk="0" h="6372" w="32023">
                    <a:moveTo>
                      <a:pt x="901" y="1"/>
                    </a:moveTo>
                    <a:lnTo>
                      <a:pt x="0" y="868"/>
                    </a:lnTo>
                    <a:lnTo>
                      <a:pt x="0" y="5505"/>
                    </a:lnTo>
                    <a:lnTo>
                      <a:pt x="901" y="6372"/>
                    </a:lnTo>
                    <a:lnTo>
                      <a:pt x="31156" y="6372"/>
                    </a:lnTo>
                    <a:lnTo>
                      <a:pt x="32023" y="5505"/>
                    </a:lnTo>
                    <a:lnTo>
                      <a:pt x="32023" y="868"/>
                    </a:lnTo>
                    <a:lnTo>
                      <a:pt x="311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7"/>
              <p:cNvSpPr/>
              <p:nvPr/>
            </p:nvSpPr>
            <p:spPr>
              <a:xfrm>
                <a:off x="2460646" y="4659872"/>
                <a:ext cx="946280" cy="25649"/>
              </a:xfrm>
              <a:custGeom>
                <a:rect b="b" l="l" r="r" t="t"/>
                <a:pathLst>
                  <a:path extrusionOk="0" h="868" w="32023">
                    <a:moveTo>
                      <a:pt x="0" y="1"/>
                    </a:moveTo>
                    <a:lnTo>
                      <a:pt x="901" y="868"/>
                    </a:lnTo>
                    <a:lnTo>
                      <a:pt x="31156" y="868"/>
                    </a:lnTo>
                    <a:lnTo>
                      <a:pt x="3202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7"/>
              <p:cNvSpPr/>
              <p:nvPr/>
            </p:nvSpPr>
            <p:spPr>
              <a:xfrm>
                <a:off x="2897333" y="3474998"/>
                <a:ext cx="129163" cy="187938"/>
              </a:xfrm>
              <a:custGeom>
                <a:rect b="b" l="l" r="r" t="t"/>
                <a:pathLst>
                  <a:path extrusionOk="0" h="6360" w="4371">
                    <a:moveTo>
                      <a:pt x="1568" y="0"/>
                    </a:moveTo>
                    <a:cubicBezTo>
                      <a:pt x="1568" y="0"/>
                      <a:pt x="0" y="1234"/>
                      <a:pt x="601" y="4037"/>
                    </a:cubicBezTo>
                    <a:cubicBezTo>
                      <a:pt x="906" y="5534"/>
                      <a:pt x="1800" y="6359"/>
                      <a:pt x="2614" y="6359"/>
                    </a:cubicBezTo>
                    <a:cubicBezTo>
                      <a:pt x="2689" y="6359"/>
                      <a:pt x="2763" y="6352"/>
                      <a:pt x="2836" y="6338"/>
                    </a:cubicBezTo>
                    <a:cubicBezTo>
                      <a:pt x="3736" y="6171"/>
                      <a:pt x="4370" y="5004"/>
                      <a:pt x="4037" y="3336"/>
                    </a:cubicBezTo>
                    <a:cubicBezTo>
                      <a:pt x="3503" y="567"/>
                      <a:pt x="1568" y="0"/>
                      <a:pt x="15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7"/>
              <p:cNvSpPr/>
              <p:nvPr/>
            </p:nvSpPr>
            <p:spPr>
              <a:xfrm>
                <a:off x="2897333" y="3474998"/>
                <a:ext cx="129163" cy="187938"/>
              </a:xfrm>
              <a:custGeom>
                <a:rect b="b" l="l" r="r" t="t"/>
                <a:pathLst>
                  <a:path extrusionOk="0" h="6360" w="4371">
                    <a:moveTo>
                      <a:pt x="1568" y="0"/>
                    </a:moveTo>
                    <a:cubicBezTo>
                      <a:pt x="1568" y="0"/>
                      <a:pt x="0" y="1234"/>
                      <a:pt x="601" y="4037"/>
                    </a:cubicBezTo>
                    <a:cubicBezTo>
                      <a:pt x="906" y="5534"/>
                      <a:pt x="1800" y="6359"/>
                      <a:pt x="2614" y="6359"/>
                    </a:cubicBezTo>
                    <a:cubicBezTo>
                      <a:pt x="2689" y="6359"/>
                      <a:pt x="2763" y="6352"/>
                      <a:pt x="2836" y="6338"/>
                    </a:cubicBezTo>
                    <a:cubicBezTo>
                      <a:pt x="3736" y="6171"/>
                      <a:pt x="4370" y="5004"/>
                      <a:pt x="4037" y="3336"/>
                    </a:cubicBezTo>
                    <a:cubicBezTo>
                      <a:pt x="3503" y="567"/>
                      <a:pt x="1568" y="0"/>
                      <a:pt x="15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7"/>
              <p:cNvSpPr/>
              <p:nvPr/>
            </p:nvSpPr>
            <p:spPr>
              <a:xfrm>
                <a:off x="3037319" y="3308031"/>
                <a:ext cx="219822" cy="206850"/>
              </a:xfrm>
              <a:custGeom>
                <a:rect b="b" l="l" r="r" t="t"/>
                <a:pathLst>
                  <a:path extrusionOk="0" h="7000" w="7439">
                    <a:moveTo>
                      <a:pt x="5881" y="1"/>
                    </a:moveTo>
                    <a:cubicBezTo>
                      <a:pt x="4993" y="1"/>
                      <a:pt x="3180" y="292"/>
                      <a:pt x="1434" y="2348"/>
                    </a:cubicBezTo>
                    <a:cubicBezTo>
                      <a:pt x="33" y="4049"/>
                      <a:pt x="0" y="5817"/>
                      <a:pt x="901" y="6584"/>
                    </a:cubicBezTo>
                    <a:cubicBezTo>
                      <a:pt x="1221" y="6859"/>
                      <a:pt x="1635" y="7000"/>
                      <a:pt x="2098" y="7000"/>
                    </a:cubicBezTo>
                    <a:cubicBezTo>
                      <a:pt x="2988" y="7000"/>
                      <a:pt x="4061" y="6480"/>
                      <a:pt x="5004" y="5383"/>
                    </a:cubicBezTo>
                    <a:cubicBezTo>
                      <a:pt x="7439" y="2515"/>
                      <a:pt x="6438" y="46"/>
                      <a:pt x="6438" y="46"/>
                    </a:cubicBezTo>
                    <a:cubicBezTo>
                      <a:pt x="6438" y="46"/>
                      <a:pt x="6232" y="1"/>
                      <a:pt x="58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7"/>
              <p:cNvSpPr/>
              <p:nvPr/>
            </p:nvSpPr>
            <p:spPr>
              <a:xfrm>
                <a:off x="3107298" y="2983111"/>
                <a:ext cx="59159" cy="84277"/>
              </a:xfrm>
              <a:custGeom>
                <a:rect b="b" l="l" r="r" t="t"/>
                <a:pathLst>
                  <a:path extrusionOk="0" h="2852" w="2002">
                    <a:moveTo>
                      <a:pt x="1301" y="0"/>
                    </a:moveTo>
                    <a:cubicBezTo>
                      <a:pt x="1301" y="0"/>
                      <a:pt x="434" y="234"/>
                      <a:pt x="167" y="1468"/>
                    </a:cubicBezTo>
                    <a:cubicBezTo>
                      <a:pt x="0" y="2202"/>
                      <a:pt x="301" y="2735"/>
                      <a:pt x="701" y="2835"/>
                    </a:cubicBezTo>
                    <a:cubicBezTo>
                      <a:pt x="741" y="2846"/>
                      <a:pt x="782" y="2852"/>
                      <a:pt x="824" y="2852"/>
                    </a:cubicBezTo>
                    <a:cubicBezTo>
                      <a:pt x="1172" y="2852"/>
                      <a:pt x="1583" y="2489"/>
                      <a:pt x="1702" y="1835"/>
                    </a:cubicBezTo>
                    <a:cubicBezTo>
                      <a:pt x="2002" y="567"/>
                      <a:pt x="1301" y="0"/>
                      <a:pt x="13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7"/>
              <p:cNvSpPr/>
              <p:nvPr/>
            </p:nvSpPr>
            <p:spPr>
              <a:xfrm>
                <a:off x="2956466" y="2944664"/>
                <a:ext cx="177477" cy="831951"/>
              </a:xfrm>
              <a:custGeom>
                <a:rect b="b" l="l" r="r" t="t"/>
                <a:pathLst>
                  <a:path extrusionOk="0" h="28154" w="6006">
                    <a:moveTo>
                      <a:pt x="3803" y="0"/>
                    </a:moveTo>
                    <a:cubicBezTo>
                      <a:pt x="4437" y="1001"/>
                      <a:pt x="4904" y="2102"/>
                      <a:pt x="5104" y="3269"/>
                    </a:cubicBezTo>
                    <a:cubicBezTo>
                      <a:pt x="5305" y="4437"/>
                      <a:pt x="5338" y="5604"/>
                      <a:pt x="5204" y="6772"/>
                    </a:cubicBezTo>
                    <a:cubicBezTo>
                      <a:pt x="5104" y="7939"/>
                      <a:pt x="4871" y="9073"/>
                      <a:pt x="4537" y="10207"/>
                    </a:cubicBezTo>
                    <a:cubicBezTo>
                      <a:pt x="4204" y="11342"/>
                      <a:pt x="3837" y="12442"/>
                      <a:pt x="3403" y="13543"/>
                    </a:cubicBezTo>
                    <a:cubicBezTo>
                      <a:pt x="2970" y="14644"/>
                      <a:pt x="2469" y="15711"/>
                      <a:pt x="1969" y="16779"/>
                    </a:cubicBezTo>
                    <a:lnTo>
                      <a:pt x="1869" y="16979"/>
                    </a:lnTo>
                    <a:lnTo>
                      <a:pt x="1769" y="17179"/>
                    </a:lnTo>
                    <a:cubicBezTo>
                      <a:pt x="1702" y="17312"/>
                      <a:pt x="1635" y="17446"/>
                      <a:pt x="1569" y="17613"/>
                    </a:cubicBezTo>
                    <a:cubicBezTo>
                      <a:pt x="1468" y="17880"/>
                      <a:pt x="1335" y="18180"/>
                      <a:pt x="1202" y="18480"/>
                    </a:cubicBezTo>
                    <a:cubicBezTo>
                      <a:pt x="1001" y="19080"/>
                      <a:pt x="801" y="19681"/>
                      <a:pt x="601" y="20315"/>
                    </a:cubicBezTo>
                    <a:cubicBezTo>
                      <a:pt x="268" y="21549"/>
                      <a:pt x="67" y="22850"/>
                      <a:pt x="34" y="24151"/>
                    </a:cubicBezTo>
                    <a:cubicBezTo>
                      <a:pt x="1" y="25518"/>
                      <a:pt x="201" y="26853"/>
                      <a:pt x="568" y="28154"/>
                    </a:cubicBezTo>
                    <a:lnTo>
                      <a:pt x="3570" y="27120"/>
                    </a:lnTo>
                    <a:cubicBezTo>
                      <a:pt x="3170" y="26152"/>
                      <a:pt x="2936" y="25118"/>
                      <a:pt x="2836" y="24084"/>
                    </a:cubicBezTo>
                    <a:cubicBezTo>
                      <a:pt x="2736" y="22983"/>
                      <a:pt x="2769" y="21916"/>
                      <a:pt x="2970" y="20815"/>
                    </a:cubicBezTo>
                    <a:cubicBezTo>
                      <a:pt x="3036" y="20281"/>
                      <a:pt x="3170" y="19714"/>
                      <a:pt x="3303" y="19180"/>
                    </a:cubicBezTo>
                    <a:cubicBezTo>
                      <a:pt x="3370" y="18914"/>
                      <a:pt x="3470" y="18647"/>
                      <a:pt x="3537" y="18380"/>
                    </a:cubicBezTo>
                    <a:cubicBezTo>
                      <a:pt x="3570" y="18213"/>
                      <a:pt x="3637" y="18080"/>
                      <a:pt x="3670" y="17946"/>
                    </a:cubicBezTo>
                    <a:lnTo>
                      <a:pt x="3703" y="17846"/>
                    </a:lnTo>
                    <a:lnTo>
                      <a:pt x="3737" y="17746"/>
                    </a:lnTo>
                    <a:lnTo>
                      <a:pt x="3803" y="17513"/>
                    </a:lnTo>
                    <a:cubicBezTo>
                      <a:pt x="4204" y="16378"/>
                      <a:pt x="4571" y="15211"/>
                      <a:pt x="4904" y="14043"/>
                    </a:cubicBezTo>
                    <a:cubicBezTo>
                      <a:pt x="5238" y="12876"/>
                      <a:pt x="5505" y="11675"/>
                      <a:pt x="5705" y="10474"/>
                    </a:cubicBezTo>
                    <a:cubicBezTo>
                      <a:pt x="5905" y="9273"/>
                      <a:pt x="6005" y="8039"/>
                      <a:pt x="6005" y="6805"/>
                    </a:cubicBezTo>
                    <a:cubicBezTo>
                      <a:pt x="6005" y="5571"/>
                      <a:pt x="5838" y="4370"/>
                      <a:pt x="5505" y="3169"/>
                    </a:cubicBezTo>
                    <a:cubicBezTo>
                      <a:pt x="5138" y="2002"/>
                      <a:pt x="4571" y="934"/>
                      <a:pt x="38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7"/>
              <p:cNvSpPr/>
              <p:nvPr/>
            </p:nvSpPr>
            <p:spPr>
              <a:xfrm>
                <a:off x="2956466" y="2944664"/>
                <a:ext cx="177477" cy="831951"/>
              </a:xfrm>
              <a:custGeom>
                <a:rect b="b" l="l" r="r" t="t"/>
                <a:pathLst>
                  <a:path extrusionOk="0" h="28154" w="6006">
                    <a:moveTo>
                      <a:pt x="3803" y="0"/>
                    </a:moveTo>
                    <a:cubicBezTo>
                      <a:pt x="4437" y="1001"/>
                      <a:pt x="4904" y="2102"/>
                      <a:pt x="5104" y="3269"/>
                    </a:cubicBezTo>
                    <a:cubicBezTo>
                      <a:pt x="5305" y="4437"/>
                      <a:pt x="5338" y="5604"/>
                      <a:pt x="5204" y="6772"/>
                    </a:cubicBezTo>
                    <a:cubicBezTo>
                      <a:pt x="5104" y="7939"/>
                      <a:pt x="4871" y="9073"/>
                      <a:pt x="4537" y="10207"/>
                    </a:cubicBezTo>
                    <a:cubicBezTo>
                      <a:pt x="4204" y="11342"/>
                      <a:pt x="3837" y="12442"/>
                      <a:pt x="3403" y="13543"/>
                    </a:cubicBezTo>
                    <a:cubicBezTo>
                      <a:pt x="2970" y="14644"/>
                      <a:pt x="2469" y="15711"/>
                      <a:pt x="1969" y="16779"/>
                    </a:cubicBezTo>
                    <a:lnTo>
                      <a:pt x="1869" y="16979"/>
                    </a:lnTo>
                    <a:lnTo>
                      <a:pt x="1769" y="17179"/>
                    </a:lnTo>
                    <a:cubicBezTo>
                      <a:pt x="1702" y="17312"/>
                      <a:pt x="1635" y="17446"/>
                      <a:pt x="1569" y="17613"/>
                    </a:cubicBezTo>
                    <a:cubicBezTo>
                      <a:pt x="1468" y="17880"/>
                      <a:pt x="1335" y="18180"/>
                      <a:pt x="1202" y="18480"/>
                    </a:cubicBezTo>
                    <a:cubicBezTo>
                      <a:pt x="1001" y="19080"/>
                      <a:pt x="801" y="19681"/>
                      <a:pt x="601" y="20315"/>
                    </a:cubicBezTo>
                    <a:cubicBezTo>
                      <a:pt x="268" y="21549"/>
                      <a:pt x="67" y="22850"/>
                      <a:pt x="34" y="24151"/>
                    </a:cubicBezTo>
                    <a:cubicBezTo>
                      <a:pt x="1" y="25518"/>
                      <a:pt x="201" y="26853"/>
                      <a:pt x="568" y="28154"/>
                    </a:cubicBezTo>
                    <a:lnTo>
                      <a:pt x="3570" y="27120"/>
                    </a:lnTo>
                    <a:cubicBezTo>
                      <a:pt x="3170" y="26152"/>
                      <a:pt x="2936" y="25118"/>
                      <a:pt x="2836" y="24084"/>
                    </a:cubicBezTo>
                    <a:cubicBezTo>
                      <a:pt x="2736" y="22983"/>
                      <a:pt x="2769" y="21916"/>
                      <a:pt x="2970" y="20815"/>
                    </a:cubicBezTo>
                    <a:cubicBezTo>
                      <a:pt x="3036" y="20281"/>
                      <a:pt x="3170" y="19714"/>
                      <a:pt x="3303" y="19180"/>
                    </a:cubicBezTo>
                    <a:cubicBezTo>
                      <a:pt x="3370" y="18914"/>
                      <a:pt x="3470" y="18647"/>
                      <a:pt x="3537" y="18380"/>
                    </a:cubicBezTo>
                    <a:cubicBezTo>
                      <a:pt x="3570" y="18213"/>
                      <a:pt x="3637" y="18080"/>
                      <a:pt x="3670" y="17946"/>
                    </a:cubicBezTo>
                    <a:lnTo>
                      <a:pt x="3703" y="17846"/>
                    </a:lnTo>
                    <a:lnTo>
                      <a:pt x="3737" y="17746"/>
                    </a:lnTo>
                    <a:lnTo>
                      <a:pt x="3803" y="17513"/>
                    </a:lnTo>
                    <a:cubicBezTo>
                      <a:pt x="4204" y="16378"/>
                      <a:pt x="4571" y="15211"/>
                      <a:pt x="4904" y="14043"/>
                    </a:cubicBezTo>
                    <a:cubicBezTo>
                      <a:pt x="5238" y="12876"/>
                      <a:pt x="5505" y="11675"/>
                      <a:pt x="5705" y="10474"/>
                    </a:cubicBezTo>
                    <a:cubicBezTo>
                      <a:pt x="5905" y="9273"/>
                      <a:pt x="6005" y="8039"/>
                      <a:pt x="6005" y="6805"/>
                    </a:cubicBezTo>
                    <a:cubicBezTo>
                      <a:pt x="6005" y="5571"/>
                      <a:pt x="5838" y="4370"/>
                      <a:pt x="5505" y="3169"/>
                    </a:cubicBezTo>
                    <a:cubicBezTo>
                      <a:pt x="5138" y="2002"/>
                      <a:pt x="4571" y="934"/>
                      <a:pt x="38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57"/>
              <p:cNvSpPr/>
              <p:nvPr/>
            </p:nvSpPr>
            <p:spPr>
              <a:xfrm>
                <a:off x="2844110" y="3633690"/>
                <a:ext cx="363731" cy="299696"/>
              </a:xfrm>
              <a:custGeom>
                <a:rect b="b" l="l" r="r" t="t"/>
                <a:pathLst>
                  <a:path extrusionOk="0" h="10142" w="12309">
                    <a:moveTo>
                      <a:pt x="0" y="1"/>
                    </a:moveTo>
                    <a:lnTo>
                      <a:pt x="133" y="1268"/>
                    </a:lnTo>
                    <a:lnTo>
                      <a:pt x="867" y="9608"/>
                    </a:lnTo>
                    <a:cubicBezTo>
                      <a:pt x="901" y="9908"/>
                      <a:pt x="1134" y="10141"/>
                      <a:pt x="1434" y="10141"/>
                    </a:cubicBezTo>
                    <a:lnTo>
                      <a:pt x="10874" y="10141"/>
                    </a:lnTo>
                    <a:cubicBezTo>
                      <a:pt x="11175" y="10141"/>
                      <a:pt x="11442" y="9908"/>
                      <a:pt x="11442" y="9608"/>
                    </a:cubicBezTo>
                    <a:lnTo>
                      <a:pt x="12209" y="1268"/>
                    </a:lnTo>
                    <a:lnTo>
                      <a:pt x="123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7"/>
              <p:cNvSpPr/>
              <p:nvPr/>
            </p:nvSpPr>
            <p:spPr>
              <a:xfrm>
                <a:off x="2965331" y="3056044"/>
                <a:ext cx="168612" cy="196537"/>
              </a:xfrm>
              <a:custGeom>
                <a:rect b="b" l="l" r="r" t="t"/>
                <a:pathLst>
                  <a:path extrusionOk="0" h="6651" w="5706">
                    <a:moveTo>
                      <a:pt x="1335" y="0"/>
                    </a:moveTo>
                    <a:cubicBezTo>
                      <a:pt x="1335" y="0"/>
                      <a:pt x="1" y="1768"/>
                      <a:pt x="1369" y="4637"/>
                    </a:cubicBezTo>
                    <a:cubicBezTo>
                      <a:pt x="2002" y="5957"/>
                      <a:pt x="2970" y="6651"/>
                      <a:pt x="3810" y="6651"/>
                    </a:cubicBezTo>
                    <a:cubicBezTo>
                      <a:pt x="4031" y="6651"/>
                      <a:pt x="4243" y="6602"/>
                      <a:pt x="4437" y="6505"/>
                    </a:cubicBezTo>
                    <a:cubicBezTo>
                      <a:pt x="5338" y="6071"/>
                      <a:pt x="5705" y="4670"/>
                      <a:pt x="4904" y="2969"/>
                    </a:cubicBezTo>
                    <a:cubicBezTo>
                      <a:pt x="3570" y="101"/>
                      <a:pt x="1335" y="0"/>
                      <a:pt x="13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7"/>
              <p:cNvSpPr/>
              <p:nvPr/>
            </p:nvSpPr>
            <p:spPr>
              <a:xfrm>
                <a:off x="2965331" y="3056044"/>
                <a:ext cx="168612" cy="196537"/>
              </a:xfrm>
              <a:custGeom>
                <a:rect b="b" l="l" r="r" t="t"/>
                <a:pathLst>
                  <a:path extrusionOk="0" h="6651" w="5706">
                    <a:moveTo>
                      <a:pt x="1335" y="0"/>
                    </a:moveTo>
                    <a:cubicBezTo>
                      <a:pt x="1335" y="0"/>
                      <a:pt x="1" y="1768"/>
                      <a:pt x="1369" y="4637"/>
                    </a:cubicBezTo>
                    <a:cubicBezTo>
                      <a:pt x="2002" y="5957"/>
                      <a:pt x="2970" y="6651"/>
                      <a:pt x="3810" y="6651"/>
                    </a:cubicBezTo>
                    <a:cubicBezTo>
                      <a:pt x="4031" y="6651"/>
                      <a:pt x="4243" y="6602"/>
                      <a:pt x="4437" y="6505"/>
                    </a:cubicBezTo>
                    <a:cubicBezTo>
                      <a:pt x="5338" y="6071"/>
                      <a:pt x="5705" y="4670"/>
                      <a:pt x="4904" y="2969"/>
                    </a:cubicBezTo>
                    <a:cubicBezTo>
                      <a:pt x="3570" y="101"/>
                      <a:pt x="1335" y="0"/>
                      <a:pt x="13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7"/>
              <p:cNvSpPr/>
              <p:nvPr/>
            </p:nvSpPr>
            <p:spPr>
              <a:xfrm>
                <a:off x="2844110" y="3633690"/>
                <a:ext cx="363731" cy="37499"/>
              </a:xfrm>
              <a:custGeom>
                <a:rect b="b" l="l" r="r" t="t"/>
                <a:pathLst>
                  <a:path extrusionOk="0" h="1269" w="12309">
                    <a:moveTo>
                      <a:pt x="0" y="1"/>
                    </a:moveTo>
                    <a:lnTo>
                      <a:pt x="133" y="1268"/>
                    </a:lnTo>
                    <a:lnTo>
                      <a:pt x="12209" y="1268"/>
                    </a:lnTo>
                    <a:lnTo>
                      <a:pt x="1230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7"/>
              <p:cNvSpPr/>
              <p:nvPr/>
            </p:nvSpPr>
            <p:spPr>
              <a:xfrm>
                <a:off x="2814529" y="3586378"/>
                <a:ext cx="422890" cy="66074"/>
              </a:xfrm>
              <a:custGeom>
                <a:rect b="b" l="l" r="r" t="t"/>
                <a:pathLst>
                  <a:path extrusionOk="0" h="2236" w="14311">
                    <a:moveTo>
                      <a:pt x="267" y="1"/>
                    </a:moveTo>
                    <a:cubicBezTo>
                      <a:pt x="134" y="1"/>
                      <a:pt x="0" y="134"/>
                      <a:pt x="0" y="268"/>
                    </a:cubicBezTo>
                    <a:lnTo>
                      <a:pt x="0" y="1969"/>
                    </a:lnTo>
                    <a:cubicBezTo>
                      <a:pt x="0" y="2102"/>
                      <a:pt x="134" y="2236"/>
                      <a:pt x="267" y="2236"/>
                    </a:cubicBezTo>
                    <a:lnTo>
                      <a:pt x="14044" y="2236"/>
                    </a:lnTo>
                    <a:cubicBezTo>
                      <a:pt x="14177" y="2236"/>
                      <a:pt x="14311" y="2102"/>
                      <a:pt x="14311" y="1969"/>
                    </a:cubicBezTo>
                    <a:lnTo>
                      <a:pt x="14311" y="268"/>
                    </a:lnTo>
                    <a:cubicBezTo>
                      <a:pt x="14311" y="134"/>
                      <a:pt x="14177" y="1"/>
                      <a:pt x="140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7"/>
              <p:cNvSpPr/>
              <p:nvPr/>
            </p:nvSpPr>
            <p:spPr>
              <a:xfrm>
                <a:off x="3125029" y="3126022"/>
                <a:ext cx="118318" cy="119323"/>
              </a:xfrm>
              <a:custGeom>
                <a:rect b="b" l="l" r="r" t="t"/>
                <a:pathLst>
                  <a:path extrusionOk="0" h="4038" w="4004">
                    <a:moveTo>
                      <a:pt x="2002" y="1"/>
                    </a:moveTo>
                    <a:cubicBezTo>
                      <a:pt x="901" y="1"/>
                      <a:pt x="1" y="901"/>
                      <a:pt x="1" y="2002"/>
                    </a:cubicBezTo>
                    <a:cubicBezTo>
                      <a:pt x="1" y="3136"/>
                      <a:pt x="901" y="4037"/>
                      <a:pt x="2002" y="4037"/>
                    </a:cubicBezTo>
                    <a:cubicBezTo>
                      <a:pt x="3103" y="4037"/>
                      <a:pt x="4004" y="3136"/>
                      <a:pt x="4004" y="2002"/>
                    </a:cubicBezTo>
                    <a:cubicBezTo>
                      <a:pt x="4004" y="901"/>
                      <a:pt x="3103" y="1"/>
                      <a:pt x="20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7"/>
              <p:cNvSpPr/>
              <p:nvPr/>
            </p:nvSpPr>
            <p:spPr>
              <a:xfrm>
                <a:off x="3123079" y="3136957"/>
                <a:ext cx="117432" cy="78810"/>
              </a:xfrm>
              <a:custGeom>
                <a:rect b="b" l="l" r="r" t="t"/>
                <a:pathLst>
                  <a:path extrusionOk="0" h="2667" w="3974">
                    <a:moveTo>
                      <a:pt x="2092" y="0"/>
                    </a:moveTo>
                    <a:cubicBezTo>
                      <a:pt x="1986" y="0"/>
                      <a:pt x="1878" y="10"/>
                      <a:pt x="1768" y="31"/>
                    </a:cubicBezTo>
                    <a:cubicBezTo>
                      <a:pt x="567" y="265"/>
                      <a:pt x="0" y="1666"/>
                      <a:pt x="734" y="2666"/>
                    </a:cubicBezTo>
                    <a:cubicBezTo>
                      <a:pt x="33" y="1699"/>
                      <a:pt x="601" y="331"/>
                      <a:pt x="1801" y="98"/>
                    </a:cubicBezTo>
                    <a:cubicBezTo>
                      <a:pt x="1897" y="81"/>
                      <a:pt x="1992" y="74"/>
                      <a:pt x="2085" y="74"/>
                    </a:cubicBezTo>
                    <a:cubicBezTo>
                      <a:pt x="3124" y="74"/>
                      <a:pt x="3945" y="1061"/>
                      <a:pt x="3669" y="2133"/>
                    </a:cubicBezTo>
                    <a:cubicBezTo>
                      <a:pt x="3973" y="1039"/>
                      <a:pt x="3170" y="0"/>
                      <a:pt x="209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7"/>
              <p:cNvSpPr/>
              <p:nvPr/>
            </p:nvSpPr>
            <p:spPr>
              <a:xfrm>
                <a:off x="3159545" y="3156579"/>
                <a:ext cx="49319" cy="57948"/>
              </a:xfrm>
              <a:custGeom>
                <a:rect b="b" l="l" r="r" t="t"/>
                <a:pathLst>
                  <a:path extrusionOk="0" h="1961" w="1669">
                    <a:moveTo>
                      <a:pt x="1168" y="1"/>
                    </a:moveTo>
                    <a:cubicBezTo>
                      <a:pt x="1134" y="34"/>
                      <a:pt x="1101" y="34"/>
                      <a:pt x="1101" y="68"/>
                    </a:cubicBezTo>
                    <a:lnTo>
                      <a:pt x="968" y="368"/>
                    </a:lnTo>
                    <a:lnTo>
                      <a:pt x="601" y="201"/>
                    </a:lnTo>
                    <a:lnTo>
                      <a:pt x="467" y="201"/>
                    </a:lnTo>
                    <a:cubicBezTo>
                      <a:pt x="434" y="201"/>
                      <a:pt x="434" y="234"/>
                      <a:pt x="401" y="268"/>
                    </a:cubicBezTo>
                    <a:lnTo>
                      <a:pt x="200" y="701"/>
                    </a:lnTo>
                    <a:cubicBezTo>
                      <a:pt x="200" y="735"/>
                      <a:pt x="200" y="768"/>
                      <a:pt x="200" y="801"/>
                    </a:cubicBezTo>
                    <a:cubicBezTo>
                      <a:pt x="234" y="835"/>
                      <a:pt x="234" y="868"/>
                      <a:pt x="267" y="868"/>
                    </a:cubicBezTo>
                    <a:lnTo>
                      <a:pt x="1134" y="1268"/>
                    </a:lnTo>
                    <a:lnTo>
                      <a:pt x="1068" y="1469"/>
                    </a:lnTo>
                    <a:lnTo>
                      <a:pt x="200" y="1035"/>
                    </a:lnTo>
                    <a:lnTo>
                      <a:pt x="100" y="1035"/>
                    </a:lnTo>
                    <a:cubicBezTo>
                      <a:pt x="67" y="1068"/>
                      <a:pt x="34" y="1068"/>
                      <a:pt x="0" y="1102"/>
                    </a:cubicBezTo>
                    <a:cubicBezTo>
                      <a:pt x="0" y="1135"/>
                      <a:pt x="0" y="1202"/>
                      <a:pt x="0" y="1202"/>
                    </a:cubicBezTo>
                    <a:cubicBezTo>
                      <a:pt x="34" y="1235"/>
                      <a:pt x="34" y="1268"/>
                      <a:pt x="67" y="1302"/>
                    </a:cubicBezTo>
                    <a:lnTo>
                      <a:pt x="467" y="1469"/>
                    </a:lnTo>
                    <a:lnTo>
                      <a:pt x="301" y="1769"/>
                    </a:lnTo>
                    <a:cubicBezTo>
                      <a:pt x="301" y="1802"/>
                      <a:pt x="301" y="1836"/>
                      <a:pt x="301" y="1869"/>
                    </a:cubicBezTo>
                    <a:cubicBezTo>
                      <a:pt x="301" y="1902"/>
                      <a:pt x="334" y="1936"/>
                      <a:pt x="367" y="1936"/>
                    </a:cubicBezTo>
                    <a:cubicBezTo>
                      <a:pt x="384" y="1952"/>
                      <a:pt x="401" y="1961"/>
                      <a:pt x="417" y="1961"/>
                    </a:cubicBezTo>
                    <a:cubicBezTo>
                      <a:pt x="434" y="1961"/>
                      <a:pt x="451" y="1952"/>
                      <a:pt x="467" y="1936"/>
                    </a:cubicBezTo>
                    <a:cubicBezTo>
                      <a:pt x="501" y="1936"/>
                      <a:pt x="534" y="1902"/>
                      <a:pt x="567" y="1869"/>
                    </a:cubicBezTo>
                    <a:lnTo>
                      <a:pt x="701" y="1569"/>
                    </a:lnTo>
                    <a:lnTo>
                      <a:pt x="1068" y="1769"/>
                    </a:lnTo>
                    <a:lnTo>
                      <a:pt x="1168" y="1769"/>
                    </a:lnTo>
                    <a:cubicBezTo>
                      <a:pt x="1201" y="1735"/>
                      <a:pt x="1235" y="1702"/>
                      <a:pt x="1268" y="1702"/>
                    </a:cubicBezTo>
                    <a:lnTo>
                      <a:pt x="1468" y="1268"/>
                    </a:lnTo>
                    <a:cubicBezTo>
                      <a:pt x="1468" y="1235"/>
                      <a:pt x="1468" y="1202"/>
                      <a:pt x="1435" y="1168"/>
                    </a:cubicBezTo>
                    <a:cubicBezTo>
                      <a:pt x="1435" y="1135"/>
                      <a:pt x="1401" y="1102"/>
                      <a:pt x="1368" y="1102"/>
                    </a:cubicBezTo>
                    <a:lnTo>
                      <a:pt x="534" y="668"/>
                    </a:lnTo>
                    <a:lnTo>
                      <a:pt x="601" y="501"/>
                    </a:lnTo>
                    <a:lnTo>
                      <a:pt x="1468" y="902"/>
                    </a:lnTo>
                    <a:cubicBezTo>
                      <a:pt x="1485" y="918"/>
                      <a:pt x="1501" y="927"/>
                      <a:pt x="1518" y="927"/>
                    </a:cubicBezTo>
                    <a:cubicBezTo>
                      <a:pt x="1535" y="927"/>
                      <a:pt x="1551" y="918"/>
                      <a:pt x="1568" y="902"/>
                    </a:cubicBezTo>
                    <a:cubicBezTo>
                      <a:pt x="1601" y="902"/>
                      <a:pt x="1635" y="868"/>
                      <a:pt x="1668" y="835"/>
                    </a:cubicBezTo>
                    <a:cubicBezTo>
                      <a:pt x="1668" y="801"/>
                      <a:pt x="1668" y="768"/>
                      <a:pt x="1668" y="735"/>
                    </a:cubicBezTo>
                    <a:cubicBezTo>
                      <a:pt x="1635" y="701"/>
                      <a:pt x="1601" y="668"/>
                      <a:pt x="1568" y="668"/>
                    </a:cubicBezTo>
                    <a:lnTo>
                      <a:pt x="1201" y="468"/>
                    </a:lnTo>
                    <a:lnTo>
                      <a:pt x="1335" y="201"/>
                    </a:lnTo>
                    <a:cubicBezTo>
                      <a:pt x="1368" y="168"/>
                      <a:pt x="1368" y="134"/>
                      <a:pt x="1335" y="68"/>
                    </a:cubicBezTo>
                    <a:cubicBezTo>
                      <a:pt x="1335" y="34"/>
                      <a:pt x="1301" y="34"/>
                      <a:pt x="12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7"/>
              <p:cNvSpPr/>
              <p:nvPr/>
            </p:nvSpPr>
            <p:spPr>
              <a:xfrm>
                <a:off x="2929869" y="3305431"/>
                <a:ext cx="118289" cy="118318"/>
              </a:xfrm>
              <a:custGeom>
                <a:rect b="b" l="l" r="r" t="t"/>
                <a:pathLst>
                  <a:path extrusionOk="0" h="4004" w="4003">
                    <a:moveTo>
                      <a:pt x="2002" y="1"/>
                    </a:moveTo>
                    <a:cubicBezTo>
                      <a:pt x="901" y="1"/>
                      <a:pt x="0" y="901"/>
                      <a:pt x="0" y="2002"/>
                    </a:cubicBezTo>
                    <a:cubicBezTo>
                      <a:pt x="0" y="3103"/>
                      <a:pt x="901" y="4004"/>
                      <a:pt x="2002" y="4004"/>
                    </a:cubicBezTo>
                    <a:cubicBezTo>
                      <a:pt x="3102" y="4004"/>
                      <a:pt x="4003" y="3103"/>
                      <a:pt x="4003" y="2002"/>
                    </a:cubicBezTo>
                    <a:cubicBezTo>
                      <a:pt x="4003" y="901"/>
                      <a:pt x="3102" y="1"/>
                      <a:pt x="20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7"/>
              <p:cNvSpPr/>
              <p:nvPr/>
            </p:nvSpPr>
            <p:spPr>
              <a:xfrm>
                <a:off x="2927889" y="3316572"/>
                <a:ext cx="117520" cy="78603"/>
              </a:xfrm>
              <a:custGeom>
                <a:rect b="b" l="l" r="r" t="t"/>
                <a:pathLst>
                  <a:path extrusionOk="0" h="2660" w="3977">
                    <a:moveTo>
                      <a:pt x="2052" y="0"/>
                    </a:moveTo>
                    <a:cubicBezTo>
                      <a:pt x="1959" y="0"/>
                      <a:pt x="1864" y="8"/>
                      <a:pt x="1768" y="24"/>
                    </a:cubicBezTo>
                    <a:cubicBezTo>
                      <a:pt x="567" y="258"/>
                      <a:pt x="0" y="1692"/>
                      <a:pt x="734" y="2659"/>
                    </a:cubicBezTo>
                    <a:cubicBezTo>
                      <a:pt x="34" y="1692"/>
                      <a:pt x="601" y="324"/>
                      <a:pt x="1768" y="91"/>
                    </a:cubicBezTo>
                    <a:cubicBezTo>
                      <a:pt x="1867" y="74"/>
                      <a:pt x="1964" y="67"/>
                      <a:pt x="2059" y="67"/>
                    </a:cubicBezTo>
                    <a:cubicBezTo>
                      <a:pt x="3125" y="67"/>
                      <a:pt x="3945" y="1054"/>
                      <a:pt x="3670" y="2126"/>
                    </a:cubicBezTo>
                    <a:cubicBezTo>
                      <a:pt x="3977" y="1021"/>
                      <a:pt x="3126" y="0"/>
                      <a:pt x="20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7"/>
              <p:cNvSpPr/>
              <p:nvPr/>
            </p:nvSpPr>
            <p:spPr>
              <a:xfrm>
                <a:off x="2964356" y="3335987"/>
                <a:ext cx="49319" cy="57948"/>
              </a:xfrm>
              <a:custGeom>
                <a:rect b="b" l="l" r="r" t="t"/>
                <a:pathLst>
                  <a:path extrusionOk="0" h="1961" w="1669">
                    <a:moveTo>
                      <a:pt x="1168" y="1"/>
                    </a:moveTo>
                    <a:cubicBezTo>
                      <a:pt x="1135" y="1"/>
                      <a:pt x="1101" y="34"/>
                      <a:pt x="1101" y="68"/>
                    </a:cubicBezTo>
                    <a:lnTo>
                      <a:pt x="935" y="368"/>
                    </a:lnTo>
                    <a:lnTo>
                      <a:pt x="568" y="201"/>
                    </a:lnTo>
                    <a:cubicBezTo>
                      <a:pt x="551" y="184"/>
                      <a:pt x="534" y="176"/>
                      <a:pt x="518" y="176"/>
                    </a:cubicBezTo>
                    <a:cubicBezTo>
                      <a:pt x="501" y="176"/>
                      <a:pt x="484" y="184"/>
                      <a:pt x="468" y="201"/>
                    </a:cubicBezTo>
                    <a:cubicBezTo>
                      <a:pt x="434" y="201"/>
                      <a:pt x="401" y="234"/>
                      <a:pt x="401" y="268"/>
                    </a:cubicBezTo>
                    <a:lnTo>
                      <a:pt x="201" y="668"/>
                    </a:lnTo>
                    <a:cubicBezTo>
                      <a:pt x="167" y="701"/>
                      <a:pt x="167" y="768"/>
                      <a:pt x="201" y="768"/>
                    </a:cubicBezTo>
                    <a:cubicBezTo>
                      <a:pt x="201" y="801"/>
                      <a:pt x="234" y="835"/>
                      <a:pt x="267" y="868"/>
                    </a:cubicBezTo>
                    <a:lnTo>
                      <a:pt x="1135" y="1268"/>
                    </a:lnTo>
                    <a:lnTo>
                      <a:pt x="1035" y="1469"/>
                    </a:lnTo>
                    <a:lnTo>
                      <a:pt x="167" y="1035"/>
                    </a:lnTo>
                    <a:lnTo>
                      <a:pt x="67" y="1035"/>
                    </a:lnTo>
                    <a:cubicBezTo>
                      <a:pt x="34" y="1068"/>
                      <a:pt x="1" y="1068"/>
                      <a:pt x="1" y="1102"/>
                    </a:cubicBezTo>
                    <a:cubicBezTo>
                      <a:pt x="1" y="1135"/>
                      <a:pt x="1" y="1168"/>
                      <a:pt x="1" y="1202"/>
                    </a:cubicBezTo>
                    <a:cubicBezTo>
                      <a:pt x="1" y="1235"/>
                      <a:pt x="34" y="1268"/>
                      <a:pt x="67" y="1302"/>
                    </a:cubicBezTo>
                    <a:lnTo>
                      <a:pt x="434" y="1469"/>
                    </a:lnTo>
                    <a:lnTo>
                      <a:pt x="301" y="1769"/>
                    </a:lnTo>
                    <a:cubicBezTo>
                      <a:pt x="267" y="1802"/>
                      <a:pt x="267" y="1836"/>
                      <a:pt x="301" y="1869"/>
                    </a:cubicBezTo>
                    <a:cubicBezTo>
                      <a:pt x="301" y="1902"/>
                      <a:pt x="334" y="1936"/>
                      <a:pt x="368" y="1936"/>
                    </a:cubicBezTo>
                    <a:cubicBezTo>
                      <a:pt x="384" y="1952"/>
                      <a:pt x="401" y="1961"/>
                      <a:pt x="418" y="1961"/>
                    </a:cubicBezTo>
                    <a:cubicBezTo>
                      <a:pt x="434" y="1961"/>
                      <a:pt x="451" y="1952"/>
                      <a:pt x="468" y="1936"/>
                    </a:cubicBezTo>
                    <a:cubicBezTo>
                      <a:pt x="501" y="1936"/>
                      <a:pt x="534" y="1902"/>
                      <a:pt x="534" y="1869"/>
                    </a:cubicBezTo>
                    <a:lnTo>
                      <a:pt x="701" y="1569"/>
                    </a:lnTo>
                    <a:lnTo>
                      <a:pt x="1068" y="1769"/>
                    </a:lnTo>
                    <a:lnTo>
                      <a:pt x="1168" y="1769"/>
                    </a:lnTo>
                    <a:cubicBezTo>
                      <a:pt x="1201" y="1735"/>
                      <a:pt x="1235" y="1702"/>
                      <a:pt x="1235" y="1669"/>
                    </a:cubicBezTo>
                    <a:lnTo>
                      <a:pt x="1435" y="1268"/>
                    </a:lnTo>
                    <a:cubicBezTo>
                      <a:pt x="1468" y="1235"/>
                      <a:pt x="1468" y="1202"/>
                      <a:pt x="1435" y="1168"/>
                    </a:cubicBezTo>
                    <a:cubicBezTo>
                      <a:pt x="1435" y="1135"/>
                      <a:pt x="1402" y="1102"/>
                      <a:pt x="1368" y="1102"/>
                    </a:cubicBezTo>
                    <a:lnTo>
                      <a:pt x="501" y="668"/>
                    </a:lnTo>
                    <a:lnTo>
                      <a:pt x="601" y="501"/>
                    </a:lnTo>
                    <a:lnTo>
                      <a:pt x="1468" y="902"/>
                    </a:lnTo>
                    <a:cubicBezTo>
                      <a:pt x="1485" y="918"/>
                      <a:pt x="1502" y="927"/>
                      <a:pt x="1518" y="927"/>
                    </a:cubicBezTo>
                    <a:cubicBezTo>
                      <a:pt x="1535" y="927"/>
                      <a:pt x="1552" y="918"/>
                      <a:pt x="1568" y="902"/>
                    </a:cubicBezTo>
                    <a:cubicBezTo>
                      <a:pt x="1602" y="902"/>
                      <a:pt x="1635" y="868"/>
                      <a:pt x="1635" y="835"/>
                    </a:cubicBezTo>
                    <a:cubicBezTo>
                      <a:pt x="1668" y="801"/>
                      <a:pt x="1668" y="768"/>
                      <a:pt x="1635" y="735"/>
                    </a:cubicBezTo>
                    <a:cubicBezTo>
                      <a:pt x="1635" y="701"/>
                      <a:pt x="1602" y="668"/>
                      <a:pt x="1568" y="668"/>
                    </a:cubicBezTo>
                    <a:lnTo>
                      <a:pt x="1201" y="468"/>
                    </a:lnTo>
                    <a:lnTo>
                      <a:pt x="1335" y="168"/>
                    </a:lnTo>
                    <a:cubicBezTo>
                      <a:pt x="1368" y="134"/>
                      <a:pt x="1368" y="101"/>
                      <a:pt x="1335" y="68"/>
                    </a:cubicBezTo>
                    <a:cubicBezTo>
                      <a:pt x="1335" y="34"/>
                      <a:pt x="1302" y="1"/>
                      <a:pt x="12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7"/>
              <p:cNvSpPr/>
              <p:nvPr/>
            </p:nvSpPr>
            <p:spPr>
              <a:xfrm>
                <a:off x="1899724" y="1482772"/>
                <a:ext cx="463314" cy="690111"/>
              </a:xfrm>
              <a:custGeom>
                <a:rect b="b" l="l" r="r" t="t"/>
                <a:pathLst>
                  <a:path extrusionOk="0" h="23354" w="15679">
                    <a:moveTo>
                      <a:pt x="1635" y="0"/>
                    </a:moveTo>
                    <a:cubicBezTo>
                      <a:pt x="1635" y="0"/>
                      <a:pt x="1" y="5838"/>
                      <a:pt x="4404" y="15645"/>
                    </a:cubicBezTo>
                    <a:cubicBezTo>
                      <a:pt x="6966" y="21351"/>
                      <a:pt x="9189" y="23353"/>
                      <a:pt x="10916" y="23353"/>
                    </a:cubicBezTo>
                    <a:cubicBezTo>
                      <a:pt x="12157" y="23353"/>
                      <a:pt x="13141" y="22319"/>
                      <a:pt x="13811" y="20882"/>
                    </a:cubicBezTo>
                    <a:cubicBezTo>
                      <a:pt x="15679" y="16912"/>
                      <a:pt x="6339" y="701"/>
                      <a:pt x="16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7"/>
              <p:cNvSpPr/>
              <p:nvPr/>
            </p:nvSpPr>
            <p:spPr>
              <a:xfrm>
                <a:off x="1899724" y="1482772"/>
                <a:ext cx="463314" cy="690111"/>
              </a:xfrm>
              <a:custGeom>
                <a:rect b="b" l="l" r="r" t="t"/>
                <a:pathLst>
                  <a:path extrusionOk="0" h="23354" w="15679">
                    <a:moveTo>
                      <a:pt x="1635" y="0"/>
                    </a:moveTo>
                    <a:cubicBezTo>
                      <a:pt x="1635" y="0"/>
                      <a:pt x="1" y="5838"/>
                      <a:pt x="4404" y="15645"/>
                    </a:cubicBezTo>
                    <a:cubicBezTo>
                      <a:pt x="6966" y="21351"/>
                      <a:pt x="9189" y="23353"/>
                      <a:pt x="10916" y="23353"/>
                    </a:cubicBezTo>
                    <a:cubicBezTo>
                      <a:pt x="12157" y="23353"/>
                      <a:pt x="13141" y="22319"/>
                      <a:pt x="13811" y="20882"/>
                    </a:cubicBezTo>
                    <a:cubicBezTo>
                      <a:pt x="15679" y="16912"/>
                      <a:pt x="6339" y="701"/>
                      <a:pt x="16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57"/>
              <p:cNvSpPr/>
              <p:nvPr/>
            </p:nvSpPr>
            <p:spPr>
              <a:xfrm>
                <a:off x="2012110" y="4355283"/>
                <a:ext cx="118318" cy="226737"/>
              </a:xfrm>
              <a:custGeom>
                <a:rect b="b" l="l" r="r" t="t"/>
                <a:pathLst>
                  <a:path extrusionOk="0" h="7673" w="4004">
                    <a:moveTo>
                      <a:pt x="634" y="0"/>
                    </a:moveTo>
                    <a:lnTo>
                      <a:pt x="1" y="7305"/>
                    </a:lnTo>
                    <a:lnTo>
                      <a:pt x="3370" y="7672"/>
                    </a:lnTo>
                    <a:lnTo>
                      <a:pt x="4003" y="367"/>
                    </a:lnTo>
                    <a:lnTo>
                      <a:pt x="634" y="0"/>
                    </a:lnTo>
                    <a:close/>
                  </a:path>
                </a:pathLst>
              </a:custGeom>
              <a:solidFill>
                <a:srgbClr val="E287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7"/>
              <p:cNvSpPr/>
              <p:nvPr/>
            </p:nvSpPr>
            <p:spPr>
              <a:xfrm>
                <a:off x="1513306" y="4339502"/>
                <a:ext cx="104518" cy="224757"/>
              </a:xfrm>
              <a:custGeom>
                <a:rect b="b" l="l" r="r" t="t"/>
                <a:pathLst>
                  <a:path extrusionOk="0" h="7606" w="3537">
                    <a:moveTo>
                      <a:pt x="268" y="1"/>
                    </a:moveTo>
                    <a:lnTo>
                      <a:pt x="1" y="7606"/>
                    </a:lnTo>
                    <a:lnTo>
                      <a:pt x="3270" y="7606"/>
                    </a:lnTo>
                    <a:lnTo>
                      <a:pt x="3537" y="1"/>
                    </a:lnTo>
                    <a:close/>
                  </a:path>
                </a:pathLst>
              </a:custGeom>
              <a:solidFill>
                <a:srgbClr val="E287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57"/>
              <p:cNvSpPr/>
              <p:nvPr/>
            </p:nvSpPr>
            <p:spPr>
              <a:xfrm>
                <a:off x="1476839" y="4552422"/>
                <a:ext cx="334181" cy="110428"/>
              </a:xfrm>
              <a:custGeom>
                <a:rect b="b" l="l" r="r" t="t"/>
                <a:pathLst>
                  <a:path extrusionOk="0" h="3737" w="11309">
                    <a:moveTo>
                      <a:pt x="968" y="1"/>
                    </a:moveTo>
                    <a:cubicBezTo>
                      <a:pt x="835" y="1"/>
                      <a:pt x="735" y="101"/>
                      <a:pt x="701" y="234"/>
                    </a:cubicBezTo>
                    <a:lnTo>
                      <a:pt x="34" y="3170"/>
                    </a:lnTo>
                    <a:cubicBezTo>
                      <a:pt x="1" y="3403"/>
                      <a:pt x="167" y="3670"/>
                      <a:pt x="434" y="3737"/>
                    </a:cubicBezTo>
                    <a:lnTo>
                      <a:pt x="534" y="3737"/>
                    </a:lnTo>
                    <a:cubicBezTo>
                      <a:pt x="1802" y="3703"/>
                      <a:pt x="2769" y="3637"/>
                      <a:pt x="4370" y="3637"/>
                    </a:cubicBezTo>
                    <a:cubicBezTo>
                      <a:pt x="5371" y="3637"/>
                      <a:pt x="8373" y="3737"/>
                      <a:pt x="9741" y="3737"/>
                    </a:cubicBezTo>
                    <a:cubicBezTo>
                      <a:pt x="11142" y="3737"/>
                      <a:pt x="11309" y="2369"/>
                      <a:pt x="10742" y="2236"/>
                    </a:cubicBezTo>
                    <a:cubicBezTo>
                      <a:pt x="8207" y="1702"/>
                      <a:pt x="6305" y="935"/>
                      <a:pt x="5505" y="201"/>
                    </a:cubicBezTo>
                    <a:cubicBezTo>
                      <a:pt x="5338" y="67"/>
                      <a:pt x="5171" y="1"/>
                      <a:pt x="49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7"/>
              <p:cNvSpPr/>
              <p:nvPr/>
            </p:nvSpPr>
            <p:spPr>
              <a:xfrm>
                <a:off x="1627671" y="4544709"/>
                <a:ext cx="51269" cy="24763"/>
              </a:xfrm>
              <a:custGeom>
                <a:rect b="b" l="l" r="r" t="t"/>
                <a:pathLst>
                  <a:path extrusionOk="0" h="838" w="1735">
                    <a:moveTo>
                      <a:pt x="1435" y="162"/>
                    </a:moveTo>
                    <a:cubicBezTo>
                      <a:pt x="1468" y="162"/>
                      <a:pt x="1501" y="162"/>
                      <a:pt x="1535" y="195"/>
                    </a:cubicBezTo>
                    <a:cubicBezTo>
                      <a:pt x="1535" y="195"/>
                      <a:pt x="1568" y="228"/>
                      <a:pt x="1568" y="295"/>
                    </a:cubicBezTo>
                    <a:cubicBezTo>
                      <a:pt x="1601" y="395"/>
                      <a:pt x="1535" y="495"/>
                      <a:pt x="1468" y="562"/>
                    </a:cubicBezTo>
                    <a:cubicBezTo>
                      <a:pt x="1261" y="656"/>
                      <a:pt x="1033" y="697"/>
                      <a:pt x="808" y="697"/>
                    </a:cubicBezTo>
                    <a:cubicBezTo>
                      <a:pt x="634" y="697"/>
                      <a:pt x="461" y="672"/>
                      <a:pt x="301" y="629"/>
                    </a:cubicBezTo>
                    <a:cubicBezTo>
                      <a:pt x="634" y="395"/>
                      <a:pt x="1034" y="228"/>
                      <a:pt x="1435" y="162"/>
                    </a:cubicBezTo>
                    <a:close/>
                    <a:moveTo>
                      <a:pt x="1449" y="0"/>
                    </a:moveTo>
                    <a:cubicBezTo>
                      <a:pt x="1001" y="0"/>
                      <a:pt x="156" y="507"/>
                      <a:pt x="67" y="595"/>
                    </a:cubicBezTo>
                    <a:cubicBezTo>
                      <a:pt x="34" y="595"/>
                      <a:pt x="0" y="629"/>
                      <a:pt x="34" y="662"/>
                    </a:cubicBezTo>
                    <a:cubicBezTo>
                      <a:pt x="34" y="695"/>
                      <a:pt x="34" y="729"/>
                      <a:pt x="67" y="729"/>
                    </a:cubicBezTo>
                    <a:cubicBezTo>
                      <a:pt x="367" y="795"/>
                      <a:pt x="634" y="829"/>
                      <a:pt x="934" y="829"/>
                    </a:cubicBezTo>
                    <a:cubicBezTo>
                      <a:pt x="974" y="835"/>
                      <a:pt x="1013" y="837"/>
                      <a:pt x="1052" y="837"/>
                    </a:cubicBezTo>
                    <a:cubicBezTo>
                      <a:pt x="1236" y="837"/>
                      <a:pt x="1402" y="773"/>
                      <a:pt x="1568" y="662"/>
                    </a:cubicBezTo>
                    <a:cubicBezTo>
                      <a:pt x="1702" y="595"/>
                      <a:pt x="1735" y="428"/>
                      <a:pt x="1735" y="262"/>
                    </a:cubicBezTo>
                    <a:cubicBezTo>
                      <a:pt x="1735" y="162"/>
                      <a:pt x="1668" y="95"/>
                      <a:pt x="1601" y="28"/>
                    </a:cubicBezTo>
                    <a:cubicBezTo>
                      <a:pt x="1559" y="9"/>
                      <a:pt x="1508" y="0"/>
                      <a:pt x="14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7"/>
              <p:cNvSpPr/>
              <p:nvPr/>
            </p:nvSpPr>
            <p:spPr>
              <a:xfrm>
                <a:off x="1628646" y="4522841"/>
                <a:ext cx="32564" cy="43409"/>
              </a:xfrm>
              <a:custGeom>
                <a:rect b="b" l="l" r="r" t="t"/>
                <a:pathLst>
                  <a:path extrusionOk="0" h="1469" w="1102">
                    <a:moveTo>
                      <a:pt x="768" y="134"/>
                    </a:moveTo>
                    <a:cubicBezTo>
                      <a:pt x="868" y="134"/>
                      <a:pt x="868" y="201"/>
                      <a:pt x="868" y="234"/>
                    </a:cubicBezTo>
                    <a:cubicBezTo>
                      <a:pt x="935" y="435"/>
                      <a:pt x="501" y="968"/>
                      <a:pt x="167" y="1235"/>
                    </a:cubicBezTo>
                    <a:cubicBezTo>
                      <a:pt x="201" y="868"/>
                      <a:pt x="334" y="501"/>
                      <a:pt x="568" y="201"/>
                    </a:cubicBezTo>
                    <a:cubicBezTo>
                      <a:pt x="601" y="168"/>
                      <a:pt x="668" y="134"/>
                      <a:pt x="735" y="134"/>
                    </a:cubicBezTo>
                    <a:close/>
                    <a:moveTo>
                      <a:pt x="768" y="1"/>
                    </a:moveTo>
                    <a:cubicBezTo>
                      <a:pt x="668" y="1"/>
                      <a:pt x="534" y="34"/>
                      <a:pt x="434" y="101"/>
                    </a:cubicBezTo>
                    <a:cubicBezTo>
                      <a:pt x="67" y="435"/>
                      <a:pt x="1" y="1369"/>
                      <a:pt x="1" y="1402"/>
                    </a:cubicBezTo>
                    <a:cubicBezTo>
                      <a:pt x="1" y="1435"/>
                      <a:pt x="1" y="1469"/>
                      <a:pt x="34" y="1469"/>
                    </a:cubicBezTo>
                    <a:lnTo>
                      <a:pt x="101" y="1469"/>
                    </a:lnTo>
                    <a:cubicBezTo>
                      <a:pt x="434" y="1302"/>
                      <a:pt x="1101" y="568"/>
                      <a:pt x="1035" y="234"/>
                    </a:cubicBezTo>
                    <a:cubicBezTo>
                      <a:pt x="1001" y="101"/>
                      <a:pt x="901" y="1"/>
                      <a:pt x="7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7"/>
              <p:cNvSpPr/>
              <p:nvPr/>
            </p:nvSpPr>
            <p:spPr>
              <a:xfrm>
                <a:off x="1975643" y="4549467"/>
                <a:ext cx="334181" cy="110428"/>
              </a:xfrm>
              <a:custGeom>
                <a:rect b="b" l="l" r="r" t="t"/>
                <a:pathLst>
                  <a:path extrusionOk="0" h="3737" w="11309">
                    <a:moveTo>
                      <a:pt x="968" y="1"/>
                    </a:moveTo>
                    <a:cubicBezTo>
                      <a:pt x="834" y="1"/>
                      <a:pt x="734" y="101"/>
                      <a:pt x="701" y="234"/>
                    </a:cubicBezTo>
                    <a:lnTo>
                      <a:pt x="67" y="3136"/>
                    </a:lnTo>
                    <a:cubicBezTo>
                      <a:pt x="0" y="3403"/>
                      <a:pt x="167" y="3670"/>
                      <a:pt x="434" y="3737"/>
                    </a:cubicBezTo>
                    <a:lnTo>
                      <a:pt x="534" y="3737"/>
                    </a:lnTo>
                    <a:cubicBezTo>
                      <a:pt x="1835" y="3703"/>
                      <a:pt x="2769" y="3637"/>
                      <a:pt x="4370" y="3637"/>
                    </a:cubicBezTo>
                    <a:cubicBezTo>
                      <a:pt x="5371" y="3637"/>
                      <a:pt x="8373" y="3737"/>
                      <a:pt x="9774" y="3737"/>
                    </a:cubicBezTo>
                    <a:cubicBezTo>
                      <a:pt x="11142" y="3737"/>
                      <a:pt x="11308" y="2369"/>
                      <a:pt x="10741" y="2236"/>
                    </a:cubicBezTo>
                    <a:cubicBezTo>
                      <a:pt x="8240" y="1702"/>
                      <a:pt x="6338" y="935"/>
                      <a:pt x="5504" y="201"/>
                    </a:cubicBezTo>
                    <a:cubicBezTo>
                      <a:pt x="5371" y="67"/>
                      <a:pt x="5171" y="1"/>
                      <a:pt x="4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57"/>
              <p:cNvSpPr/>
              <p:nvPr/>
            </p:nvSpPr>
            <p:spPr>
              <a:xfrm>
                <a:off x="2127450" y="4541754"/>
                <a:ext cx="51269" cy="24763"/>
              </a:xfrm>
              <a:custGeom>
                <a:rect b="b" l="l" r="r" t="t"/>
                <a:pathLst>
                  <a:path extrusionOk="0" h="838" w="1735">
                    <a:moveTo>
                      <a:pt x="1401" y="162"/>
                    </a:moveTo>
                    <a:cubicBezTo>
                      <a:pt x="1435" y="162"/>
                      <a:pt x="1468" y="162"/>
                      <a:pt x="1501" y="195"/>
                    </a:cubicBezTo>
                    <a:cubicBezTo>
                      <a:pt x="1535" y="195"/>
                      <a:pt x="1535" y="228"/>
                      <a:pt x="1535" y="262"/>
                    </a:cubicBezTo>
                    <a:cubicBezTo>
                      <a:pt x="1568" y="395"/>
                      <a:pt x="1535" y="495"/>
                      <a:pt x="1435" y="562"/>
                    </a:cubicBezTo>
                    <a:cubicBezTo>
                      <a:pt x="1228" y="656"/>
                      <a:pt x="1011" y="697"/>
                      <a:pt x="789" y="697"/>
                    </a:cubicBezTo>
                    <a:cubicBezTo>
                      <a:pt x="617" y="697"/>
                      <a:pt x="442" y="672"/>
                      <a:pt x="267" y="629"/>
                    </a:cubicBezTo>
                    <a:cubicBezTo>
                      <a:pt x="601" y="395"/>
                      <a:pt x="1001" y="228"/>
                      <a:pt x="1401" y="162"/>
                    </a:cubicBezTo>
                    <a:close/>
                    <a:moveTo>
                      <a:pt x="1416" y="0"/>
                    </a:moveTo>
                    <a:cubicBezTo>
                      <a:pt x="968" y="0"/>
                      <a:pt x="122" y="507"/>
                      <a:pt x="34" y="595"/>
                    </a:cubicBezTo>
                    <a:cubicBezTo>
                      <a:pt x="0" y="595"/>
                      <a:pt x="0" y="629"/>
                      <a:pt x="0" y="662"/>
                    </a:cubicBezTo>
                    <a:cubicBezTo>
                      <a:pt x="0" y="695"/>
                      <a:pt x="34" y="729"/>
                      <a:pt x="67" y="729"/>
                    </a:cubicBezTo>
                    <a:cubicBezTo>
                      <a:pt x="334" y="795"/>
                      <a:pt x="634" y="829"/>
                      <a:pt x="901" y="829"/>
                    </a:cubicBezTo>
                    <a:cubicBezTo>
                      <a:pt x="941" y="834"/>
                      <a:pt x="981" y="837"/>
                      <a:pt x="1021" y="837"/>
                    </a:cubicBezTo>
                    <a:cubicBezTo>
                      <a:pt x="1213" y="837"/>
                      <a:pt x="1397" y="772"/>
                      <a:pt x="1535" y="662"/>
                    </a:cubicBezTo>
                    <a:cubicBezTo>
                      <a:pt x="1668" y="562"/>
                      <a:pt x="1735" y="428"/>
                      <a:pt x="1702" y="262"/>
                    </a:cubicBezTo>
                    <a:cubicBezTo>
                      <a:pt x="1702" y="162"/>
                      <a:pt x="1668" y="95"/>
                      <a:pt x="1568" y="28"/>
                    </a:cubicBezTo>
                    <a:cubicBezTo>
                      <a:pt x="1526" y="9"/>
                      <a:pt x="1474" y="0"/>
                      <a:pt x="14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7"/>
              <p:cNvSpPr/>
              <p:nvPr/>
            </p:nvSpPr>
            <p:spPr>
              <a:xfrm>
                <a:off x="2127450" y="4519886"/>
                <a:ext cx="32564" cy="43409"/>
              </a:xfrm>
              <a:custGeom>
                <a:rect b="b" l="l" r="r" t="t"/>
                <a:pathLst>
                  <a:path extrusionOk="0" h="1469" w="1102">
                    <a:moveTo>
                      <a:pt x="768" y="134"/>
                    </a:moveTo>
                    <a:cubicBezTo>
                      <a:pt x="868" y="134"/>
                      <a:pt x="868" y="201"/>
                      <a:pt x="868" y="201"/>
                    </a:cubicBezTo>
                    <a:cubicBezTo>
                      <a:pt x="934" y="435"/>
                      <a:pt x="501" y="968"/>
                      <a:pt x="167" y="1235"/>
                    </a:cubicBezTo>
                    <a:cubicBezTo>
                      <a:pt x="201" y="868"/>
                      <a:pt x="334" y="501"/>
                      <a:pt x="567" y="201"/>
                    </a:cubicBezTo>
                    <a:cubicBezTo>
                      <a:pt x="601" y="168"/>
                      <a:pt x="668" y="134"/>
                      <a:pt x="734" y="134"/>
                    </a:cubicBezTo>
                    <a:close/>
                    <a:moveTo>
                      <a:pt x="801" y="1"/>
                    </a:moveTo>
                    <a:cubicBezTo>
                      <a:pt x="668" y="1"/>
                      <a:pt x="534" y="34"/>
                      <a:pt x="467" y="101"/>
                    </a:cubicBezTo>
                    <a:cubicBezTo>
                      <a:pt x="67" y="435"/>
                      <a:pt x="0" y="1369"/>
                      <a:pt x="0" y="1402"/>
                    </a:cubicBezTo>
                    <a:cubicBezTo>
                      <a:pt x="0" y="1435"/>
                      <a:pt x="0" y="1469"/>
                      <a:pt x="34" y="1469"/>
                    </a:cubicBezTo>
                    <a:lnTo>
                      <a:pt x="100" y="1469"/>
                    </a:lnTo>
                    <a:cubicBezTo>
                      <a:pt x="434" y="1268"/>
                      <a:pt x="1101" y="568"/>
                      <a:pt x="1034" y="201"/>
                    </a:cubicBezTo>
                    <a:cubicBezTo>
                      <a:pt x="1001" y="101"/>
                      <a:pt x="901" y="1"/>
                      <a:pt x="8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7"/>
              <p:cNvSpPr/>
              <p:nvPr/>
            </p:nvSpPr>
            <p:spPr>
              <a:xfrm>
                <a:off x="1516261" y="4339502"/>
                <a:ext cx="101563" cy="116338"/>
              </a:xfrm>
              <a:custGeom>
                <a:rect b="b" l="l" r="r" t="t"/>
                <a:pathLst>
                  <a:path extrusionOk="0" h="3937" w="3437">
                    <a:moveTo>
                      <a:pt x="168" y="1"/>
                    </a:moveTo>
                    <a:lnTo>
                      <a:pt x="1" y="3937"/>
                    </a:lnTo>
                    <a:lnTo>
                      <a:pt x="3303" y="3937"/>
                    </a:lnTo>
                    <a:lnTo>
                      <a:pt x="343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7"/>
              <p:cNvSpPr/>
              <p:nvPr/>
            </p:nvSpPr>
            <p:spPr>
              <a:xfrm>
                <a:off x="1476839" y="2370948"/>
                <a:ext cx="793536" cy="2164626"/>
              </a:xfrm>
              <a:custGeom>
                <a:rect b="b" l="l" r="r" t="t"/>
                <a:pathLst>
                  <a:path extrusionOk="0" h="73253" w="26854">
                    <a:moveTo>
                      <a:pt x="2836" y="0"/>
                    </a:moveTo>
                    <a:cubicBezTo>
                      <a:pt x="2836" y="2302"/>
                      <a:pt x="2569" y="26686"/>
                      <a:pt x="1935" y="37794"/>
                    </a:cubicBezTo>
                    <a:cubicBezTo>
                      <a:pt x="1368" y="48068"/>
                      <a:pt x="1" y="73019"/>
                      <a:pt x="1" y="73019"/>
                    </a:cubicBezTo>
                    <a:lnTo>
                      <a:pt x="5905" y="73253"/>
                    </a:lnTo>
                    <a:cubicBezTo>
                      <a:pt x="5905" y="73253"/>
                      <a:pt x="9374" y="47067"/>
                      <a:pt x="10875" y="36660"/>
                    </a:cubicBezTo>
                    <a:cubicBezTo>
                      <a:pt x="11509" y="32390"/>
                      <a:pt x="12209" y="24451"/>
                      <a:pt x="12810" y="16979"/>
                    </a:cubicBezTo>
                    <a:cubicBezTo>
                      <a:pt x="18014" y="30989"/>
                      <a:pt x="17246" y="72752"/>
                      <a:pt x="17246" y="72752"/>
                    </a:cubicBezTo>
                    <a:lnTo>
                      <a:pt x="23117" y="73086"/>
                    </a:lnTo>
                    <a:cubicBezTo>
                      <a:pt x="26853" y="44599"/>
                      <a:pt x="21916" y="9040"/>
                      <a:pt x="2024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7"/>
              <p:cNvSpPr/>
              <p:nvPr/>
            </p:nvSpPr>
            <p:spPr>
              <a:xfrm>
                <a:off x="1476839" y="2370948"/>
                <a:ext cx="793536" cy="2164626"/>
              </a:xfrm>
              <a:custGeom>
                <a:rect b="b" l="l" r="r" t="t"/>
                <a:pathLst>
                  <a:path extrusionOk="0" h="73253" w="26854">
                    <a:moveTo>
                      <a:pt x="2836" y="0"/>
                    </a:moveTo>
                    <a:cubicBezTo>
                      <a:pt x="2836" y="2302"/>
                      <a:pt x="2569" y="26686"/>
                      <a:pt x="1935" y="37794"/>
                    </a:cubicBezTo>
                    <a:cubicBezTo>
                      <a:pt x="1368" y="48068"/>
                      <a:pt x="1" y="73019"/>
                      <a:pt x="1" y="73019"/>
                    </a:cubicBezTo>
                    <a:lnTo>
                      <a:pt x="5905" y="73253"/>
                    </a:lnTo>
                    <a:cubicBezTo>
                      <a:pt x="5905" y="73253"/>
                      <a:pt x="9374" y="47067"/>
                      <a:pt x="10875" y="36660"/>
                    </a:cubicBezTo>
                    <a:cubicBezTo>
                      <a:pt x="11509" y="32390"/>
                      <a:pt x="12209" y="24451"/>
                      <a:pt x="12810" y="16979"/>
                    </a:cubicBezTo>
                    <a:cubicBezTo>
                      <a:pt x="18014" y="30989"/>
                      <a:pt x="17246" y="72752"/>
                      <a:pt x="17246" y="72752"/>
                    </a:cubicBezTo>
                    <a:lnTo>
                      <a:pt x="23117" y="73086"/>
                    </a:lnTo>
                    <a:cubicBezTo>
                      <a:pt x="26853" y="44599"/>
                      <a:pt x="21916" y="9040"/>
                      <a:pt x="202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7"/>
              <p:cNvSpPr/>
              <p:nvPr/>
            </p:nvSpPr>
            <p:spPr>
              <a:xfrm>
                <a:off x="1838611" y="2413325"/>
                <a:ext cx="257292" cy="97604"/>
              </a:xfrm>
              <a:custGeom>
                <a:rect b="b" l="l" r="r" t="t"/>
                <a:pathLst>
                  <a:path extrusionOk="0" h="3303" w="8707">
                    <a:moveTo>
                      <a:pt x="301" y="1"/>
                    </a:moveTo>
                    <a:lnTo>
                      <a:pt x="1" y="2769"/>
                    </a:lnTo>
                    <a:cubicBezTo>
                      <a:pt x="1190" y="3169"/>
                      <a:pt x="2554" y="3303"/>
                      <a:pt x="3844" y="3303"/>
                    </a:cubicBezTo>
                    <a:cubicBezTo>
                      <a:pt x="6424" y="3303"/>
                      <a:pt x="8707" y="2769"/>
                      <a:pt x="8707" y="2769"/>
                    </a:cubicBezTo>
                    <a:lnTo>
                      <a:pt x="864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7"/>
              <p:cNvSpPr/>
              <p:nvPr/>
            </p:nvSpPr>
            <p:spPr>
              <a:xfrm>
                <a:off x="1921415" y="2413325"/>
                <a:ext cx="97633" cy="97663"/>
              </a:xfrm>
              <a:custGeom>
                <a:rect b="b" l="l" r="r" t="t"/>
                <a:pathLst>
                  <a:path extrusionOk="0" h="3305" w="3304">
                    <a:moveTo>
                      <a:pt x="1" y="1"/>
                    </a:moveTo>
                    <a:lnTo>
                      <a:pt x="1" y="3270"/>
                    </a:lnTo>
                    <a:cubicBezTo>
                      <a:pt x="391" y="3293"/>
                      <a:pt x="785" y="3304"/>
                      <a:pt x="1179" y="3304"/>
                    </a:cubicBezTo>
                    <a:cubicBezTo>
                      <a:pt x="1897" y="3304"/>
                      <a:pt x="2614" y="3267"/>
                      <a:pt x="3303" y="3203"/>
                    </a:cubicBezTo>
                    <a:lnTo>
                      <a:pt x="33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7"/>
              <p:cNvSpPr/>
              <p:nvPr/>
            </p:nvSpPr>
            <p:spPr>
              <a:xfrm>
                <a:off x="1855367" y="2689337"/>
                <a:ext cx="71984" cy="406135"/>
              </a:xfrm>
              <a:custGeom>
                <a:rect b="b" l="l" r="r" t="t"/>
                <a:pathLst>
                  <a:path extrusionOk="0" h="13744" w="2436">
                    <a:moveTo>
                      <a:pt x="501" y="1"/>
                    </a:moveTo>
                    <a:lnTo>
                      <a:pt x="1" y="6205"/>
                    </a:lnTo>
                    <a:cubicBezTo>
                      <a:pt x="868" y="8640"/>
                      <a:pt x="1502" y="11175"/>
                      <a:pt x="1936" y="13744"/>
                    </a:cubicBezTo>
                    <a:cubicBezTo>
                      <a:pt x="2436" y="7072"/>
                      <a:pt x="501" y="1"/>
                      <a:pt x="50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7"/>
              <p:cNvSpPr/>
              <p:nvPr/>
            </p:nvSpPr>
            <p:spPr>
              <a:xfrm>
                <a:off x="1628646" y="1192368"/>
                <a:ext cx="139121" cy="82976"/>
              </a:xfrm>
              <a:custGeom>
                <a:rect b="b" l="l" r="r" t="t"/>
                <a:pathLst>
                  <a:path extrusionOk="0" h="2808" w="4708">
                    <a:moveTo>
                      <a:pt x="1103" y="1"/>
                    </a:moveTo>
                    <a:cubicBezTo>
                      <a:pt x="736" y="1"/>
                      <a:pt x="360" y="77"/>
                      <a:pt x="1" y="254"/>
                    </a:cubicBezTo>
                    <a:cubicBezTo>
                      <a:pt x="1" y="254"/>
                      <a:pt x="107" y="2808"/>
                      <a:pt x="1912" y="2808"/>
                    </a:cubicBezTo>
                    <a:cubicBezTo>
                      <a:pt x="2128" y="2808"/>
                      <a:pt x="2368" y="2771"/>
                      <a:pt x="2636" y="2689"/>
                    </a:cubicBezTo>
                    <a:cubicBezTo>
                      <a:pt x="4707" y="2073"/>
                      <a:pt x="3020" y="1"/>
                      <a:pt x="11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7"/>
              <p:cNvSpPr/>
              <p:nvPr/>
            </p:nvSpPr>
            <p:spPr>
              <a:xfrm>
                <a:off x="1666118" y="1224491"/>
                <a:ext cx="203068" cy="267723"/>
              </a:xfrm>
              <a:custGeom>
                <a:rect b="b" l="l" r="r" t="t"/>
                <a:pathLst>
                  <a:path extrusionOk="0" h="9060" w="6872">
                    <a:moveTo>
                      <a:pt x="501" y="1"/>
                    </a:moveTo>
                    <a:cubicBezTo>
                      <a:pt x="501" y="1"/>
                      <a:pt x="1101" y="4471"/>
                      <a:pt x="0" y="6839"/>
                    </a:cubicBezTo>
                    <a:cubicBezTo>
                      <a:pt x="0" y="6839"/>
                      <a:pt x="2221" y="9060"/>
                      <a:pt x="4174" y="9060"/>
                    </a:cubicBezTo>
                    <a:cubicBezTo>
                      <a:pt x="4388" y="9060"/>
                      <a:pt x="4599" y="9033"/>
                      <a:pt x="4804" y="8974"/>
                    </a:cubicBezTo>
                    <a:cubicBezTo>
                      <a:pt x="6872" y="8340"/>
                      <a:pt x="6171" y="7139"/>
                      <a:pt x="6171" y="7139"/>
                    </a:cubicBezTo>
                    <a:cubicBezTo>
                      <a:pt x="5104" y="6305"/>
                      <a:pt x="4637" y="4938"/>
                      <a:pt x="5004" y="3637"/>
                    </a:cubicBezTo>
                    <a:lnTo>
                      <a:pt x="501" y="1"/>
                    </a:lnTo>
                    <a:close/>
                  </a:path>
                </a:pathLst>
              </a:custGeom>
              <a:solidFill>
                <a:srgbClr val="E287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57"/>
              <p:cNvSpPr/>
              <p:nvPr/>
            </p:nvSpPr>
            <p:spPr>
              <a:xfrm>
                <a:off x="1711450" y="1289564"/>
                <a:ext cx="103543" cy="97604"/>
              </a:xfrm>
              <a:custGeom>
                <a:rect b="b" l="l" r="r" t="t"/>
                <a:pathLst>
                  <a:path extrusionOk="0" h="3303" w="3504">
                    <a:moveTo>
                      <a:pt x="1" y="0"/>
                    </a:moveTo>
                    <a:cubicBezTo>
                      <a:pt x="1" y="0"/>
                      <a:pt x="768" y="2869"/>
                      <a:pt x="3503" y="3303"/>
                    </a:cubicBezTo>
                    <a:cubicBezTo>
                      <a:pt x="3336" y="2702"/>
                      <a:pt x="3336" y="2035"/>
                      <a:pt x="3470" y="1435"/>
                    </a:cubicBezTo>
                    <a:lnTo>
                      <a:pt x="1769" y="67"/>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7"/>
              <p:cNvSpPr/>
              <p:nvPr/>
            </p:nvSpPr>
            <p:spPr>
              <a:xfrm>
                <a:off x="1714405" y="1489658"/>
                <a:ext cx="374605" cy="952662"/>
              </a:xfrm>
              <a:custGeom>
                <a:rect b="b" l="l" r="r" t="t"/>
                <a:pathLst>
                  <a:path extrusionOk="0" h="32239" w="12677">
                    <a:moveTo>
                      <a:pt x="3770" y="1"/>
                    </a:moveTo>
                    <a:lnTo>
                      <a:pt x="1" y="1402"/>
                    </a:lnTo>
                    <a:lnTo>
                      <a:pt x="34" y="1402"/>
                    </a:lnTo>
                    <a:cubicBezTo>
                      <a:pt x="34" y="1402"/>
                      <a:pt x="3670" y="9107"/>
                      <a:pt x="5171" y="14445"/>
                    </a:cubicBezTo>
                    <a:cubicBezTo>
                      <a:pt x="6672" y="19815"/>
                      <a:pt x="3904" y="31490"/>
                      <a:pt x="3904" y="31490"/>
                    </a:cubicBezTo>
                    <a:cubicBezTo>
                      <a:pt x="5632" y="32071"/>
                      <a:pt x="7413" y="32239"/>
                      <a:pt x="8915" y="32239"/>
                    </a:cubicBezTo>
                    <a:cubicBezTo>
                      <a:pt x="10974" y="32239"/>
                      <a:pt x="12509" y="31923"/>
                      <a:pt x="12666" y="31923"/>
                    </a:cubicBezTo>
                    <a:cubicBezTo>
                      <a:pt x="12671" y="31923"/>
                      <a:pt x="12674" y="31923"/>
                      <a:pt x="12676" y="31924"/>
                    </a:cubicBezTo>
                    <a:cubicBezTo>
                      <a:pt x="12610" y="26453"/>
                      <a:pt x="12209" y="20983"/>
                      <a:pt x="11409" y="15545"/>
                    </a:cubicBezTo>
                    <a:cubicBezTo>
                      <a:pt x="10208" y="7773"/>
                      <a:pt x="6872" y="234"/>
                      <a:pt x="6872" y="234"/>
                    </a:cubicBezTo>
                    <a:lnTo>
                      <a:pt x="377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57"/>
              <p:cNvSpPr/>
              <p:nvPr/>
            </p:nvSpPr>
            <p:spPr>
              <a:xfrm>
                <a:off x="1714405" y="1489658"/>
                <a:ext cx="374605" cy="952662"/>
              </a:xfrm>
              <a:custGeom>
                <a:rect b="b" l="l" r="r" t="t"/>
                <a:pathLst>
                  <a:path extrusionOk="0" h="32239" w="12677">
                    <a:moveTo>
                      <a:pt x="3770" y="1"/>
                    </a:moveTo>
                    <a:lnTo>
                      <a:pt x="1" y="1402"/>
                    </a:lnTo>
                    <a:lnTo>
                      <a:pt x="34" y="1402"/>
                    </a:lnTo>
                    <a:cubicBezTo>
                      <a:pt x="34" y="1402"/>
                      <a:pt x="3670" y="9107"/>
                      <a:pt x="5171" y="14445"/>
                    </a:cubicBezTo>
                    <a:cubicBezTo>
                      <a:pt x="6672" y="19815"/>
                      <a:pt x="3904" y="31490"/>
                      <a:pt x="3904" y="31490"/>
                    </a:cubicBezTo>
                    <a:cubicBezTo>
                      <a:pt x="5632" y="32071"/>
                      <a:pt x="7413" y="32239"/>
                      <a:pt x="8915" y="32239"/>
                    </a:cubicBezTo>
                    <a:cubicBezTo>
                      <a:pt x="10974" y="32239"/>
                      <a:pt x="12509" y="31923"/>
                      <a:pt x="12666" y="31923"/>
                    </a:cubicBezTo>
                    <a:cubicBezTo>
                      <a:pt x="12671" y="31923"/>
                      <a:pt x="12674" y="31923"/>
                      <a:pt x="12676" y="31924"/>
                    </a:cubicBezTo>
                    <a:cubicBezTo>
                      <a:pt x="12610" y="26453"/>
                      <a:pt x="12209" y="20983"/>
                      <a:pt x="11409" y="15545"/>
                    </a:cubicBezTo>
                    <a:cubicBezTo>
                      <a:pt x="10208" y="7773"/>
                      <a:pt x="6872" y="234"/>
                      <a:pt x="6872" y="234"/>
                    </a:cubicBezTo>
                    <a:lnTo>
                      <a:pt x="377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57"/>
              <p:cNvSpPr/>
              <p:nvPr/>
            </p:nvSpPr>
            <p:spPr>
              <a:xfrm>
                <a:off x="1786364" y="1489658"/>
                <a:ext cx="238587" cy="847760"/>
              </a:xfrm>
              <a:custGeom>
                <a:rect b="b" l="l" r="r" t="t"/>
                <a:pathLst>
                  <a:path extrusionOk="0" h="28689" w="8074">
                    <a:moveTo>
                      <a:pt x="1302" y="1"/>
                    </a:moveTo>
                    <a:lnTo>
                      <a:pt x="1" y="1102"/>
                    </a:lnTo>
                    <a:lnTo>
                      <a:pt x="1902" y="2503"/>
                    </a:lnTo>
                    <a:cubicBezTo>
                      <a:pt x="1902" y="2503"/>
                      <a:pt x="2603" y="5138"/>
                      <a:pt x="3904" y="11042"/>
                    </a:cubicBezTo>
                    <a:cubicBezTo>
                      <a:pt x="5171" y="16946"/>
                      <a:pt x="4738" y="25719"/>
                      <a:pt x="4738" y="25719"/>
                    </a:cubicBezTo>
                    <a:lnTo>
                      <a:pt x="6339" y="28688"/>
                    </a:lnTo>
                    <a:lnTo>
                      <a:pt x="8073" y="25686"/>
                    </a:lnTo>
                    <a:cubicBezTo>
                      <a:pt x="8073" y="25686"/>
                      <a:pt x="7273" y="14745"/>
                      <a:pt x="6272" y="11142"/>
                    </a:cubicBezTo>
                    <a:cubicBezTo>
                      <a:pt x="5305" y="7540"/>
                      <a:pt x="2536" y="2136"/>
                      <a:pt x="2536" y="2136"/>
                    </a:cubicBezTo>
                    <a:lnTo>
                      <a:pt x="2769" y="101"/>
                    </a:lnTo>
                    <a:lnTo>
                      <a:pt x="130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57"/>
              <p:cNvSpPr/>
              <p:nvPr/>
            </p:nvSpPr>
            <p:spPr>
              <a:xfrm>
                <a:off x="1666118" y="1426565"/>
                <a:ext cx="247422" cy="158743"/>
              </a:xfrm>
              <a:custGeom>
                <a:rect b="b" l="l" r="r" t="t"/>
                <a:pathLst>
                  <a:path extrusionOk="0" h="5372" w="8373">
                    <a:moveTo>
                      <a:pt x="0" y="1"/>
                    </a:moveTo>
                    <a:lnTo>
                      <a:pt x="3636" y="5372"/>
                    </a:lnTo>
                    <a:lnTo>
                      <a:pt x="5437" y="2469"/>
                    </a:lnTo>
                    <a:lnTo>
                      <a:pt x="8373" y="3303"/>
                    </a:lnTo>
                    <a:lnTo>
                      <a:pt x="6171" y="301"/>
                    </a:lnTo>
                    <a:lnTo>
                      <a:pt x="4870" y="1602"/>
                    </a:ln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57"/>
              <p:cNvSpPr/>
              <p:nvPr/>
            </p:nvSpPr>
            <p:spPr>
              <a:xfrm>
                <a:off x="1848482" y="1435460"/>
                <a:ext cx="319406" cy="1313970"/>
              </a:xfrm>
              <a:custGeom>
                <a:rect b="b" l="l" r="r" t="t"/>
                <a:pathLst>
                  <a:path extrusionOk="0" h="44466" w="10809">
                    <a:moveTo>
                      <a:pt x="0" y="0"/>
                    </a:moveTo>
                    <a:lnTo>
                      <a:pt x="0" y="0"/>
                    </a:lnTo>
                    <a:cubicBezTo>
                      <a:pt x="2702" y="4070"/>
                      <a:pt x="4537" y="11942"/>
                      <a:pt x="5571" y="18013"/>
                    </a:cubicBezTo>
                    <a:cubicBezTo>
                      <a:pt x="6171" y="21449"/>
                      <a:pt x="6372" y="25885"/>
                      <a:pt x="6505" y="27186"/>
                    </a:cubicBezTo>
                    <a:cubicBezTo>
                      <a:pt x="6839" y="30822"/>
                      <a:pt x="6605" y="44465"/>
                      <a:pt x="6605" y="44465"/>
                    </a:cubicBezTo>
                    <a:cubicBezTo>
                      <a:pt x="6605" y="44465"/>
                      <a:pt x="10808" y="44199"/>
                      <a:pt x="10608" y="42064"/>
                    </a:cubicBezTo>
                    <a:cubicBezTo>
                      <a:pt x="10374" y="39929"/>
                      <a:pt x="9540" y="13577"/>
                      <a:pt x="8106" y="7506"/>
                    </a:cubicBezTo>
                    <a:cubicBezTo>
                      <a:pt x="6672" y="1468"/>
                      <a:pt x="1" y="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57"/>
              <p:cNvSpPr/>
              <p:nvPr/>
            </p:nvSpPr>
            <p:spPr>
              <a:xfrm>
                <a:off x="1848482" y="1435460"/>
                <a:ext cx="182383" cy="504714"/>
              </a:xfrm>
              <a:custGeom>
                <a:rect b="b" l="l" r="r" t="t"/>
                <a:pathLst>
                  <a:path extrusionOk="0" h="17080" w="6172">
                    <a:moveTo>
                      <a:pt x="0" y="0"/>
                    </a:moveTo>
                    <a:cubicBezTo>
                      <a:pt x="2569" y="3903"/>
                      <a:pt x="4337" y="11142"/>
                      <a:pt x="5404" y="17079"/>
                    </a:cubicBezTo>
                    <a:cubicBezTo>
                      <a:pt x="5971" y="13677"/>
                      <a:pt x="6171" y="7172"/>
                      <a:pt x="6171" y="7172"/>
                    </a:cubicBezTo>
                    <a:lnTo>
                      <a:pt x="3836" y="5704"/>
                    </a:lnTo>
                    <a:lnTo>
                      <a:pt x="5538" y="4804"/>
                    </a:lnTo>
                    <a:cubicBezTo>
                      <a:pt x="4470" y="3002"/>
                      <a:pt x="2302" y="1301"/>
                      <a:pt x="1368" y="501"/>
                    </a:cubicBezTo>
                    <a:cubicBezTo>
                      <a:pt x="534" y="167"/>
                      <a:pt x="0" y="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7"/>
              <p:cNvSpPr/>
              <p:nvPr/>
            </p:nvSpPr>
            <p:spPr>
              <a:xfrm>
                <a:off x="1848482" y="1435460"/>
                <a:ext cx="182383" cy="504714"/>
              </a:xfrm>
              <a:custGeom>
                <a:rect b="b" l="l" r="r" t="t"/>
                <a:pathLst>
                  <a:path extrusionOk="0" h="17080" w="6172">
                    <a:moveTo>
                      <a:pt x="0" y="0"/>
                    </a:moveTo>
                    <a:cubicBezTo>
                      <a:pt x="2569" y="3903"/>
                      <a:pt x="4337" y="11142"/>
                      <a:pt x="5404" y="17079"/>
                    </a:cubicBezTo>
                    <a:cubicBezTo>
                      <a:pt x="5971" y="13677"/>
                      <a:pt x="6171" y="7172"/>
                      <a:pt x="6171" y="7172"/>
                    </a:cubicBezTo>
                    <a:lnTo>
                      <a:pt x="3836" y="5704"/>
                    </a:lnTo>
                    <a:lnTo>
                      <a:pt x="5538" y="4804"/>
                    </a:lnTo>
                    <a:cubicBezTo>
                      <a:pt x="4470" y="3002"/>
                      <a:pt x="2302" y="1301"/>
                      <a:pt x="1368" y="501"/>
                    </a:cubicBezTo>
                    <a:cubicBezTo>
                      <a:pt x="534" y="167"/>
                      <a:pt x="0" y="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7"/>
              <p:cNvSpPr/>
              <p:nvPr/>
            </p:nvSpPr>
            <p:spPr>
              <a:xfrm>
                <a:off x="1912550" y="1001730"/>
                <a:ext cx="94649" cy="109424"/>
              </a:xfrm>
              <a:custGeom>
                <a:rect b="b" l="l" r="r" t="t"/>
                <a:pathLst>
                  <a:path extrusionOk="0" h="3703" w="3203">
                    <a:moveTo>
                      <a:pt x="2636" y="0"/>
                    </a:moveTo>
                    <a:cubicBezTo>
                      <a:pt x="2636" y="0"/>
                      <a:pt x="2635" y="300"/>
                      <a:pt x="1301" y="534"/>
                    </a:cubicBezTo>
                    <a:cubicBezTo>
                      <a:pt x="1" y="767"/>
                      <a:pt x="1268" y="3703"/>
                      <a:pt x="1268" y="3703"/>
                    </a:cubicBezTo>
                    <a:cubicBezTo>
                      <a:pt x="3203" y="3136"/>
                      <a:pt x="2636" y="0"/>
                      <a:pt x="263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7"/>
              <p:cNvSpPr/>
              <p:nvPr/>
            </p:nvSpPr>
            <p:spPr>
              <a:xfrm>
                <a:off x="1677938" y="967007"/>
                <a:ext cx="299696" cy="391656"/>
              </a:xfrm>
              <a:custGeom>
                <a:rect b="b" l="l" r="r" t="t"/>
                <a:pathLst>
                  <a:path extrusionOk="0" h="13254" w="10142">
                    <a:moveTo>
                      <a:pt x="4858" y="1"/>
                    </a:moveTo>
                    <a:cubicBezTo>
                      <a:pt x="4279" y="1"/>
                      <a:pt x="3695" y="66"/>
                      <a:pt x="3136" y="208"/>
                    </a:cubicBezTo>
                    <a:cubicBezTo>
                      <a:pt x="768" y="841"/>
                      <a:pt x="1" y="7346"/>
                      <a:pt x="67" y="8180"/>
                    </a:cubicBezTo>
                    <a:cubicBezTo>
                      <a:pt x="134" y="9014"/>
                      <a:pt x="267" y="11916"/>
                      <a:pt x="3970" y="13050"/>
                    </a:cubicBezTo>
                    <a:cubicBezTo>
                      <a:pt x="4438" y="13191"/>
                      <a:pt x="4868" y="13254"/>
                      <a:pt x="5262" y="13254"/>
                    </a:cubicBezTo>
                    <a:cubicBezTo>
                      <a:pt x="7955" y="13254"/>
                      <a:pt x="8979" y="10294"/>
                      <a:pt x="9240" y="8780"/>
                    </a:cubicBezTo>
                    <a:cubicBezTo>
                      <a:pt x="9240" y="8780"/>
                      <a:pt x="10141" y="3076"/>
                      <a:pt x="9240" y="1709"/>
                    </a:cubicBezTo>
                    <a:cubicBezTo>
                      <a:pt x="8552" y="689"/>
                      <a:pt x="6734" y="1"/>
                      <a:pt x="4858" y="1"/>
                    </a:cubicBezTo>
                    <a:close/>
                  </a:path>
                </a:pathLst>
              </a:custGeom>
              <a:solidFill>
                <a:srgbClr val="E287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57"/>
              <p:cNvSpPr/>
              <p:nvPr/>
            </p:nvSpPr>
            <p:spPr>
              <a:xfrm>
                <a:off x="1614845" y="904446"/>
                <a:ext cx="454656" cy="244910"/>
              </a:xfrm>
              <a:custGeom>
                <a:rect b="b" l="l" r="r" t="t"/>
                <a:pathLst>
                  <a:path extrusionOk="0" h="8288" w="15386">
                    <a:moveTo>
                      <a:pt x="14100" y="0"/>
                    </a:moveTo>
                    <a:cubicBezTo>
                      <a:pt x="13637" y="0"/>
                      <a:pt x="13007" y="126"/>
                      <a:pt x="12243" y="357"/>
                    </a:cubicBezTo>
                    <a:cubicBezTo>
                      <a:pt x="12243" y="357"/>
                      <a:pt x="9332" y="61"/>
                      <a:pt x="6518" y="61"/>
                    </a:cubicBezTo>
                    <a:cubicBezTo>
                      <a:pt x="4237" y="61"/>
                      <a:pt x="2021" y="255"/>
                      <a:pt x="1468" y="957"/>
                    </a:cubicBezTo>
                    <a:cubicBezTo>
                      <a:pt x="1" y="2825"/>
                      <a:pt x="34" y="7929"/>
                      <a:pt x="34" y="7929"/>
                    </a:cubicBezTo>
                    <a:lnTo>
                      <a:pt x="2402" y="8196"/>
                    </a:lnTo>
                    <a:cubicBezTo>
                      <a:pt x="2385" y="8221"/>
                      <a:pt x="2518" y="8288"/>
                      <a:pt x="2724" y="8288"/>
                    </a:cubicBezTo>
                    <a:cubicBezTo>
                      <a:pt x="3326" y="8288"/>
                      <a:pt x="4554" y="7719"/>
                      <a:pt x="4504" y="3892"/>
                    </a:cubicBezTo>
                    <a:lnTo>
                      <a:pt x="4504" y="3892"/>
                    </a:lnTo>
                    <a:cubicBezTo>
                      <a:pt x="4504" y="3892"/>
                      <a:pt x="6817" y="4370"/>
                      <a:pt x="9175" y="4370"/>
                    </a:cubicBezTo>
                    <a:cubicBezTo>
                      <a:pt x="11046" y="4370"/>
                      <a:pt x="12947" y="4069"/>
                      <a:pt x="13744" y="2992"/>
                    </a:cubicBezTo>
                    <a:cubicBezTo>
                      <a:pt x="15386" y="867"/>
                      <a:pt x="15315" y="0"/>
                      <a:pt x="141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7"/>
              <p:cNvSpPr/>
              <p:nvPr/>
            </p:nvSpPr>
            <p:spPr>
              <a:xfrm>
                <a:off x="1851437" y="888282"/>
                <a:ext cx="174522" cy="56293"/>
              </a:xfrm>
              <a:custGeom>
                <a:rect b="b" l="l" r="r" t="t"/>
                <a:pathLst>
                  <a:path extrusionOk="0" h="1905" w="5906">
                    <a:moveTo>
                      <a:pt x="4470" y="0"/>
                    </a:moveTo>
                    <a:cubicBezTo>
                      <a:pt x="3824" y="0"/>
                      <a:pt x="2495" y="386"/>
                      <a:pt x="0" y="1504"/>
                    </a:cubicBezTo>
                    <a:lnTo>
                      <a:pt x="3970" y="1904"/>
                    </a:lnTo>
                    <a:cubicBezTo>
                      <a:pt x="3970" y="1904"/>
                      <a:pt x="5905" y="0"/>
                      <a:pt x="44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7"/>
              <p:cNvSpPr/>
              <p:nvPr/>
            </p:nvSpPr>
            <p:spPr>
              <a:xfrm>
                <a:off x="1594159" y="1105220"/>
                <a:ext cx="136048" cy="124376"/>
              </a:xfrm>
              <a:custGeom>
                <a:rect b="b" l="l" r="r" t="t"/>
                <a:pathLst>
                  <a:path extrusionOk="0" h="4209" w="4604">
                    <a:moveTo>
                      <a:pt x="1535" y="1"/>
                    </a:moveTo>
                    <a:cubicBezTo>
                      <a:pt x="200" y="1"/>
                      <a:pt x="0" y="1668"/>
                      <a:pt x="601" y="2869"/>
                    </a:cubicBezTo>
                    <a:cubicBezTo>
                      <a:pt x="946" y="3491"/>
                      <a:pt x="1785" y="4209"/>
                      <a:pt x="2589" y="4209"/>
                    </a:cubicBezTo>
                    <a:cubicBezTo>
                      <a:pt x="2950" y="4209"/>
                      <a:pt x="3303" y="4064"/>
                      <a:pt x="3603" y="3703"/>
                    </a:cubicBezTo>
                    <a:cubicBezTo>
                      <a:pt x="4603" y="2502"/>
                      <a:pt x="3903" y="1802"/>
                      <a:pt x="3903" y="1802"/>
                    </a:cubicBezTo>
                    <a:cubicBezTo>
                      <a:pt x="3903" y="1802"/>
                      <a:pt x="3236" y="1"/>
                      <a:pt x="1535" y="1"/>
                    </a:cubicBezTo>
                    <a:close/>
                  </a:path>
                </a:pathLst>
              </a:custGeom>
              <a:solidFill>
                <a:srgbClr val="E287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57"/>
              <p:cNvSpPr/>
              <p:nvPr/>
            </p:nvSpPr>
            <p:spPr>
              <a:xfrm>
                <a:off x="1822860" y="1135659"/>
                <a:ext cx="22694" cy="27866"/>
              </a:xfrm>
              <a:custGeom>
                <a:rect b="b" l="l" r="r" t="t"/>
                <a:pathLst>
                  <a:path extrusionOk="0" h="943" w="768">
                    <a:moveTo>
                      <a:pt x="424" y="0"/>
                    </a:moveTo>
                    <a:cubicBezTo>
                      <a:pt x="273" y="0"/>
                      <a:pt x="131" y="161"/>
                      <a:pt x="100" y="405"/>
                    </a:cubicBezTo>
                    <a:cubicBezTo>
                      <a:pt x="0" y="605"/>
                      <a:pt x="100" y="839"/>
                      <a:pt x="334" y="939"/>
                    </a:cubicBezTo>
                    <a:cubicBezTo>
                      <a:pt x="346" y="941"/>
                      <a:pt x="358" y="942"/>
                      <a:pt x="370" y="942"/>
                    </a:cubicBezTo>
                    <a:cubicBezTo>
                      <a:pt x="524" y="942"/>
                      <a:pt x="670" y="752"/>
                      <a:pt x="701" y="505"/>
                    </a:cubicBezTo>
                    <a:cubicBezTo>
                      <a:pt x="767" y="271"/>
                      <a:pt x="634" y="5"/>
                      <a:pt x="467" y="5"/>
                    </a:cubicBezTo>
                    <a:cubicBezTo>
                      <a:pt x="453" y="2"/>
                      <a:pt x="439" y="0"/>
                      <a:pt x="42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7"/>
              <p:cNvSpPr/>
              <p:nvPr/>
            </p:nvSpPr>
            <p:spPr>
              <a:xfrm>
                <a:off x="1909595" y="1150464"/>
                <a:ext cx="21719" cy="27836"/>
              </a:xfrm>
              <a:custGeom>
                <a:rect b="b" l="l" r="r" t="t"/>
                <a:pathLst>
                  <a:path extrusionOk="0" h="942" w="735">
                    <a:moveTo>
                      <a:pt x="424" y="0"/>
                    </a:moveTo>
                    <a:cubicBezTo>
                      <a:pt x="243" y="0"/>
                      <a:pt x="98" y="188"/>
                      <a:pt x="67" y="404"/>
                    </a:cubicBezTo>
                    <a:cubicBezTo>
                      <a:pt x="0" y="671"/>
                      <a:pt x="134" y="905"/>
                      <a:pt x="301" y="938"/>
                    </a:cubicBezTo>
                    <a:cubicBezTo>
                      <a:pt x="313" y="940"/>
                      <a:pt x="325" y="942"/>
                      <a:pt x="337" y="942"/>
                    </a:cubicBezTo>
                    <a:cubicBezTo>
                      <a:pt x="491" y="942"/>
                      <a:pt x="637" y="752"/>
                      <a:pt x="668" y="504"/>
                    </a:cubicBezTo>
                    <a:cubicBezTo>
                      <a:pt x="734" y="271"/>
                      <a:pt x="634" y="37"/>
                      <a:pt x="467" y="4"/>
                    </a:cubicBezTo>
                    <a:cubicBezTo>
                      <a:pt x="453" y="2"/>
                      <a:pt x="438" y="0"/>
                      <a:pt x="42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7"/>
              <p:cNvSpPr/>
              <p:nvPr/>
            </p:nvSpPr>
            <p:spPr>
              <a:xfrm>
                <a:off x="1871148" y="1161398"/>
                <a:ext cx="38474" cy="76682"/>
              </a:xfrm>
              <a:custGeom>
                <a:rect b="b" l="l" r="r" t="t"/>
                <a:pathLst>
                  <a:path extrusionOk="0" h="2595" w="1302">
                    <a:moveTo>
                      <a:pt x="434" y="1"/>
                    </a:moveTo>
                    <a:lnTo>
                      <a:pt x="1" y="2469"/>
                    </a:lnTo>
                    <a:cubicBezTo>
                      <a:pt x="217" y="2553"/>
                      <a:pt x="443" y="2594"/>
                      <a:pt x="663" y="2594"/>
                    </a:cubicBezTo>
                    <a:cubicBezTo>
                      <a:pt x="884" y="2594"/>
                      <a:pt x="1101" y="2553"/>
                      <a:pt x="1301" y="2469"/>
                    </a:cubicBezTo>
                    <a:cubicBezTo>
                      <a:pt x="901" y="1669"/>
                      <a:pt x="634" y="868"/>
                      <a:pt x="434" y="1"/>
                    </a:cubicBezTo>
                    <a:close/>
                  </a:path>
                </a:pathLst>
              </a:custGeom>
              <a:solidFill>
                <a:srgbClr val="DC57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7"/>
              <p:cNvSpPr/>
              <p:nvPr/>
            </p:nvSpPr>
            <p:spPr>
              <a:xfrm>
                <a:off x="1808055" y="1093873"/>
                <a:ext cx="46364" cy="20330"/>
              </a:xfrm>
              <a:custGeom>
                <a:rect b="b" l="l" r="r" t="t"/>
                <a:pathLst>
                  <a:path extrusionOk="0" h="688" w="1569">
                    <a:moveTo>
                      <a:pt x="384" y="1"/>
                    </a:moveTo>
                    <a:cubicBezTo>
                      <a:pt x="301" y="1"/>
                      <a:pt x="217" y="6"/>
                      <a:pt x="134" y="18"/>
                    </a:cubicBezTo>
                    <a:cubicBezTo>
                      <a:pt x="67" y="51"/>
                      <a:pt x="1" y="118"/>
                      <a:pt x="1" y="218"/>
                    </a:cubicBezTo>
                    <a:cubicBezTo>
                      <a:pt x="1" y="218"/>
                      <a:pt x="1" y="251"/>
                      <a:pt x="34" y="284"/>
                    </a:cubicBezTo>
                    <a:cubicBezTo>
                      <a:pt x="67" y="318"/>
                      <a:pt x="134" y="351"/>
                      <a:pt x="167" y="351"/>
                    </a:cubicBezTo>
                    <a:cubicBezTo>
                      <a:pt x="270" y="326"/>
                      <a:pt x="372" y="313"/>
                      <a:pt x="473" y="313"/>
                    </a:cubicBezTo>
                    <a:cubicBezTo>
                      <a:pt x="766" y="313"/>
                      <a:pt x="1045" y="419"/>
                      <a:pt x="1268" y="618"/>
                    </a:cubicBezTo>
                    <a:cubicBezTo>
                      <a:pt x="1289" y="659"/>
                      <a:pt x="1335" y="688"/>
                      <a:pt x="1383" y="688"/>
                    </a:cubicBezTo>
                    <a:cubicBezTo>
                      <a:pt x="1413" y="688"/>
                      <a:pt x="1443" y="677"/>
                      <a:pt x="1468" y="651"/>
                    </a:cubicBezTo>
                    <a:cubicBezTo>
                      <a:pt x="1535" y="618"/>
                      <a:pt x="1568" y="518"/>
                      <a:pt x="1502" y="451"/>
                    </a:cubicBezTo>
                    <a:lnTo>
                      <a:pt x="1502" y="418"/>
                    </a:lnTo>
                    <a:cubicBezTo>
                      <a:pt x="1196" y="140"/>
                      <a:pt x="798" y="1"/>
                      <a:pt x="3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7"/>
              <p:cNvSpPr/>
              <p:nvPr/>
            </p:nvSpPr>
            <p:spPr>
              <a:xfrm>
                <a:off x="1794254" y="1237316"/>
                <a:ext cx="60164" cy="34514"/>
              </a:xfrm>
              <a:custGeom>
                <a:rect b="b" l="l" r="r" t="t"/>
                <a:pathLst>
                  <a:path extrusionOk="0" h="1168" w="2036">
                    <a:moveTo>
                      <a:pt x="101" y="0"/>
                    </a:moveTo>
                    <a:cubicBezTo>
                      <a:pt x="34" y="34"/>
                      <a:pt x="1" y="67"/>
                      <a:pt x="34" y="134"/>
                    </a:cubicBezTo>
                    <a:cubicBezTo>
                      <a:pt x="468" y="768"/>
                      <a:pt x="1202" y="1168"/>
                      <a:pt x="1969" y="1168"/>
                    </a:cubicBezTo>
                    <a:lnTo>
                      <a:pt x="1969" y="1135"/>
                    </a:lnTo>
                    <a:cubicBezTo>
                      <a:pt x="2002" y="1135"/>
                      <a:pt x="2035" y="1101"/>
                      <a:pt x="2035" y="1068"/>
                    </a:cubicBezTo>
                    <a:cubicBezTo>
                      <a:pt x="2035" y="1001"/>
                      <a:pt x="2002" y="968"/>
                      <a:pt x="1969" y="968"/>
                    </a:cubicBezTo>
                    <a:cubicBezTo>
                      <a:pt x="1235" y="968"/>
                      <a:pt x="601" y="601"/>
                      <a:pt x="16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7"/>
              <p:cNvSpPr/>
              <p:nvPr/>
            </p:nvSpPr>
            <p:spPr>
              <a:xfrm>
                <a:off x="1909595" y="1104363"/>
                <a:ext cx="47339" cy="15336"/>
              </a:xfrm>
              <a:custGeom>
                <a:rect b="b" l="l" r="r" t="t"/>
                <a:pathLst>
                  <a:path extrusionOk="0" h="519" w="1602">
                    <a:moveTo>
                      <a:pt x="880" y="1"/>
                    </a:moveTo>
                    <a:cubicBezTo>
                      <a:pt x="602" y="1"/>
                      <a:pt x="329" y="77"/>
                      <a:pt x="101" y="230"/>
                    </a:cubicBezTo>
                    <a:cubicBezTo>
                      <a:pt x="0" y="296"/>
                      <a:pt x="0" y="396"/>
                      <a:pt x="34" y="463"/>
                    </a:cubicBezTo>
                    <a:cubicBezTo>
                      <a:pt x="73" y="502"/>
                      <a:pt x="123" y="518"/>
                      <a:pt x="172" y="518"/>
                    </a:cubicBezTo>
                    <a:cubicBezTo>
                      <a:pt x="206" y="518"/>
                      <a:pt x="240" y="510"/>
                      <a:pt x="267" y="497"/>
                    </a:cubicBezTo>
                    <a:cubicBezTo>
                      <a:pt x="457" y="383"/>
                      <a:pt x="678" y="323"/>
                      <a:pt x="902" y="323"/>
                    </a:cubicBezTo>
                    <a:cubicBezTo>
                      <a:pt x="1072" y="323"/>
                      <a:pt x="1243" y="358"/>
                      <a:pt x="1401" y="430"/>
                    </a:cubicBezTo>
                    <a:cubicBezTo>
                      <a:pt x="1435" y="430"/>
                      <a:pt x="1468" y="430"/>
                      <a:pt x="1502" y="396"/>
                    </a:cubicBezTo>
                    <a:cubicBezTo>
                      <a:pt x="1535" y="363"/>
                      <a:pt x="1568" y="363"/>
                      <a:pt x="1568" y="330"/>
                    </a:cubicBezTo>
                    <a:cubicBezTo>
                      <a:pt x="1602" y="263"/>
                      <a:pt x="1568" y="163"/>
                      <a:pt x="1502" y="130"/>
                    </a:cubicBezTo>
                    <a:cubicBezTo>
                      <a:pt x="1301" y="44"/>
                      <a:pt x="1089" y="1"/>
                      <a:pt x="8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7"/>
              <p:cNvSpPr/>
              <p:nvPr/>
            </p:nvSpPr>
            <p:spPr>
              <a:xfrm>
                <a:off x="1404880" y="1426565"/>
                <a:ext cx="530334" cy="1350642"/>
              </a:xfrm>
              <a:custGeom>
                <a:rect b="b" l="l" r="r" t="t"/>
                <a:pathLst>
                  <a:path extrusionOk="0" h="45707" w="17947">
                    <a:moveTo>
                      <a:pt x="8840" y="1"/>
                    </a:moveTo>
                    <a:cubicBezTo>
                      <a:pt x="8840" y="1"/>
                      <a:pt x="4170" y="2203"/>
                      <a:pt x="2069" y="3570"/>
                    </a:cubicBezTo>
                    <a:cubicBezTo>
                      <a:pt x="1" y="4938"/>
                      <a:pt x="3270" y="20416"/>
                      <a:pt x="3370" y="23184"/>
                    </a:cubicBezTo>
                    <a:cubicBezTo>
                      <a:pt x="3436" y="25920"/>
                      <a:pt x="968" y="44733"/>
                      <a:pt x="968" y="44733"/>
                    </a:cubicBezTo>
                    <a:cubicBezTo>
                      <a:pt x="968" y="44733"/>
                      <a:pt x="4721" y="45707"/>
                      <a:pt x="9003" y="45707"/>
                    </a:cubicBezTo>
                    <a:cubicBezTo>
                      <a:pt x="10598" y="45707"/>
                      <a:pt x="12268" y="45571"/>
                      <a:pt x="13844" y="45200"/>
                    </a:cubicBezTo>
                    <a:cubicBezTo>
                      <a:pt x="13844" y="45200"/>
                      <a:pt x="17947" y="29555"/>
                      <a:pt x="17446" y="21350"/>
                    </a:cubicBezTo>
                    <a:cubicBezTo>
                      <a:pt x="16979" y="13444"/>
                      <a:pt x="14611" y="5672"/>
                      <a:pt x="88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7"/>
              <p:cNvSpPr/>
              <p:nvPr/>
            </p:nvSpPr>
            <p:spPr>
              <a:xfrm>
                <a:off x="1538956" y="2424170"/>
                <a:ext cx="247422" cy="258415"/>
              </a:xfrm>
              <a:custGeom>
                <a:rect b="b" l="l" r="r" t="t"/>
                <a:pathLst>
                  <a:path extrusionOk="0" h="8745" w="8373">
                    <a:moveTo>
                      <a:pt x="8373" y="0"/>
                    </a:moveTo>
                    <a:lnTo>
                      <a:pt x="8373" y="0"/>
                    </a:lnTo>
                    <a:cubicBezTo>
                      <a:pt x="5437" y="1668"/>
                      <a:pt x="667" y="2369"/>
                      <a:pt x="667" y="2369"/>
                    </a:cubicBezTo>
                    <a:cubicBezTo>
                      <a:pt x="167" y="5771"/>
                      <a:pt x="0" y="8573"/>
                      <a:pt x="0" y="8573"/>
                    </a:cubicBezTo>
                    <a:cubicBezTo>
                      <a:pt x="781" y="8699"/>
                      <a:pt x="1681" y="8745"/>
                      <a:pt x="2579" y="8745"/>
                    </a:cubicBezTo>
                    <a:cubicBezTo>
                      <a:pt x="5016" y="8745"/>
                      <a:pt x="7439" y="8407"/>
                      <a:pt x="7439" y="8407"/>
                    </a:cubicBezTo>
                    <a:cubicBezTo>
                      <a:pt x="8373" y="5404"/>
                      <a:pt x="8373" y="1"/>
                      <a:pt x="83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7"/>
              <p:cNvSpPr/>
              <p:nvPr/>
            </p:nvSpPr>
            <p:spPr>
              <a:xfrm>
                <a:off x="1550452" y="2424170"/>
                <a:ext cx="235927" cy="138205"/>
              </a:xfrm>
              <a:custGeom>
                <a:rect b="b" l="l" r="r" t="t"/>
                <a:pathLst>
                  <a:path extrusionOk="0" h="4677" w="7984">
                    <a:moveTo>
                      <a:pt x="7984" y="0"/>
                    </a:moveTo>
                    <a:lnTo>
                      <a:pt x="7984" y="0"/>
                    </a:lnTo>
                    <a:cubicBezTo>
                      <a:pt x="5048" y="1668"/>
                      <a:pt x="278" y="2369"/>
                      <a:pt x="278" y="2369"/>
                    </a:cubicBezTo>
                    <a:cubicBezTo>
                      <a:pt x="212" y="2969"/>
                      <a:pt x="112" y="3536"/>
                      <a:pt x="45" y="4070"/>
                    </a:cubicBezTo>
                    <a:cubicBezTo>
                      <a:pt x="0" y="4496"/>
                      <a:pt x="533" y="4677"/>
                      <a:pt x="1339" y="4677"/>
                    </a:cubicBezTo>
                    <a:cubicBezTo>
                      <a:pt x="3562" y="4677"/>
                      <a:pt x="7868" y="3306"/>
                      <a:pt x="7917" y="1935"/>
                    </a:cubicBezTo>
                    <a:cubicBezTo>
                      <a:pt x="7984" y="801"/>
                      <a:pt x="7984" y="1"/>
                      <a:pt x="798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7"/>
              <p:cNvSpPr/>
              <p:nvPr/>
            </p:nvSpPr>
            <p:spPr>
              <a:xfrm>
                <a:off x="1611890" y="1426565"/>
                <a:ext cx="306581" cy="607253"/>
              </a:xfrm>
              <a:custGeom>
                <a:rect b="b" l="l" r="r" t="t"/>
                <a:pathLst>
                  <a:path extrusionOk="0" h="20550" w="10375">
                    <a:moveTo>
                      <a:pt x="1835" y="1"/>
                    </a:moveTo>
                    <a:cubicBezTo>
                      <a:pt x="1835" y="1"/>
                      <a:pt x="1068" y="468"/>
                      <a:pt x="1" y="1035"/>
                    </a:cubicBezTo>
                    <a:cubicBezTo>
                      <a:pt x="534" y="2803"/>
                      <a:pt x="868" y="4638"/>
                      <a:pt x="901" y="6506"/>
                    </a:cubicBezTo>
                    <a:lnTo>
                      <a:pt x="4104" y="6773"/>
                    </a:lnTo>
                    <a:lnTo>
                      <a:pt x="2369" y="9308"/>
                    </a:lnTo>
                    <a:cubicBezTo>
                      <a:pt x="2369" y="9308"/>
                      <a:pt x="7973" y="14678"/>
                      <a:pt x="10375" y="20549"/>
                    </a:cubicBezTo>
                    <a:cubicBezTo>
                      <a:pt x="9808" y="12910"/>
                      <a:pt x="7406" y="5472"/>
                      <a:pt x="183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7"/>
              <p:cNvSpPr/>
              <p:nvPr/>
            </p:nvSpPr>
            <p:spPr>
              <a:xfrm>
                <a:off x="2080138" y="2424170"/>
                <a:ext cx="82829" cy="69029"/>
              </a:xfrm>
              <a:custGeom>
                <a:rect b="b" l="l" r="r" t="t"/>
                <a:pathLst>
                  <a:path extrusionOk="0" h="2336" w="2803">
                    <a:moveTo>
                      <a:pt x="300" y="0"/>
                    </a:moveTo>
                    <a:lnTo>
                      <a:pt x="300" y="0"/>
                    </a:lnTo>
                    <a:cubicBezTo>
                      <a:pt x="0" y="2302"/>
                      <a:pt x="2469" y="2335"/>
                      <a:pt x="2469" y="2335"/>
                    </a:cubicBezTo>
                    <a:lnTo>
                      <a:pt x="2802" y="401"/>
                    </a:lnTo>
                    <a:lnTo>
                      <a:pt x="30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57"/>
              <p:cNvSpPr/>
              <p:nvPr/>
            </p:nvSpPr>
            <p:spPr>
              <a:xfrm>
                <a:off x="1815945" y="1535995"/>
                <a:ext cx="303626" cy="325316"/>
              </a:xfrm>
              <a:custGeom>
                <a:rect b="b" l="l" r="r" t="t"/>
                <a:pathLst>
                  <a:path extrusionOk="0" h="11009" w="10275">
                    <a:moveTo>
                      <a:pt x="1695" y="0"/>
                    </a:moveTo>
                    <a:cubicBezTo>
                      <a:pt x="1000" y="0"/>
                      <a:pt x="381" y="49"/>
                      <a:pt x="267" y="134"/>
                    </a:cubicBezTo>
                    <a:cubicBezTo>
                      <a:pt x="1" y="301"/>
                      <a:pt x="801" y="3537"/>
                      <a:pt x="1502" y="4337"/>
                    </a:cubicBezTo>
                    <a:cubicBezTo>
                      <a:pt x="1969" y="4804"/>
                      <a:pt x="2569" y="5104"/>
                      <a:pt x="3236" y="5171"/>
                    </a:cubicBezTo>
                    <a:lnTo>
                      <a:pt x="7906" y="11009"/>
                    </a:lnTo>
                    <a:lnTo>
                      <a:pt x="10275" y="8674"/>
                    </a:lnTo>
                    <a:lnTo>
                      <a:pt x="5138" y="3970"/>
                    </a:lnTo>
                    <a:cubicBezTo>
                      <a:pt x="5138" y="3970"/>
                      <a:pt x="4103" y="701"/>
                      <a:pt x="3870" y="301"/>
                    </a:cubicBezTo>
                    <a:cubicBezTo>
                      <a:pt x="3716" y="90"/>
                      <a:pt x="2636" y="0"/>
                      <a:pt x="1695" y="0"/>
                    </a:cubicBez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7"/>
              <p:cNvSpPr/>
              <p:nvPr/>
            </p:nvSpPr>
            <p:spPr>
              <a:xfrm>
                <a:off x="1905664" y="1647405"/>
                <a:ext cx="130138" cy="116338"/>
              </a:xfrm>
              <a:custGeom>
                <a:rect b="b" l="l" r="r" t="t"/>
                <a:pathLst>
                  <a:path extrusionOk="0" h="3937" w="4404">
                    <a:moveTo>
                      <a:pt x="3302" y="0"/>
                    </a:moveTo>
                    <a:lnTo>
                      <a:pt x="0" y="2502"/>
                    </a:lnTo>
                    <a:lnTo>
                      <a:pt x="967" y="3936"/>
                    </a:lnTo>
                    <a:lnTo>
                      <a:pt x="4403" y="867"/>
                    </a:lnTo>
                    <a:lnTo>
                      <a:pt x="33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7"/>
              <p:cNvSpPr/>
              <p:nvPr/>
            </p:nvSpPr>
            <p:spPr>
              <a:xfrm>
                <a:off x="1905664" y="1647405"/>
                <a:ext cx="130138" cy="116338"/>
              </a:xfrm>
              <a:custGeom>
                <a:rect b="b" l="l" r="r" t="t"/>
                <a:pathLst>
                  <a:path extrusionOk="0" h="3937" w="4404">
                    <a:moveTo>
                      <a:pt x="3302" y="0"/>
                    </a:moveTo>
                    <a:lnTo>
                      <a:pt x="0" y="2502"/>
                    </a:lnTo>
                    <a:lnTo>
                      <a:pt x="967" y="3936"/>
                    </a:lnTo>
                    <a:lnTo>
                      <a:pt x="4403" y="867"/>
                    </a:lnTo>
                    <a:lnTo>
                      <a:pt x="33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57"/>
              <p:cNvSpPr/>
              <p:nvPr/>
            </p:nvSpPr>
            <p:spPr>
              <a:xfrm>
                <a:off x="1912550" y="1663156"/>
                <a:ext cx="439290" cy="515441"/>
              </a:xfrm>
              <a:custGeom>
                <a:rect b="b" l="l" r="r" t="t"/>
                <a:pathLst>
                  <a:path extrusionOk="0" h="17443" w="14866">
                    <a:moveTo>
                      <a:pt x="4304" y="1"/>
                    </a:moveTo>
                    <a:lnTo>
                      <a:pt x="1" y="3437"/>
                    </a:lnTo>
                    <a:cubicBezTo>
                      <a:pt x="1" y="3437"/>
                      <a:pt x="6038" y="14845"/>
                      <a:pt x="8440" y="16779"/>
                    </a:cubicBezTo>
                    <a:cubicBezTo>
                      <a:pt x="9002" y="17240"/>
                      <a:pt x="9587" y="17443"/>
                      <a:pt x="10151" y="17443"/>
                    </a:cubicBezTo>
                    <a:cubicBezTo>
                      <a:pt x="12734" y="17443"/>
                      <a:pt x="14865" y="13176"/>
                      <a:pt x="12209" y="9808"/>
                    </a:cubicBezTo>
                    <a:cubicBezTo>
                      <a:pt x="9908" y="6906"/>
                      <a:pt x="4304" y="1"/>
                      <a:pt x="43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57"/>
              <p:cNvSpPr/>
              <p:nvPr/>
            </p:nvSpPr>
            <p:spPr>
              <a:xfrm>
                <a:off x="1912550" y="1663156"/>
                <a:ext cx="439290" cy="515441"/>
              </a:xfrm>
              <a:custGeom>
                <a:rect b="b" l="l" r="r" t="t"/>
                <a:pathLst>
                  <a:path extrusionOk="0" h="17443" w="14866">
                    <a:moveTo>
                      <a:pt x="4304" y="1"/>
                    </a:moveTo>
                    <a:lnTo>
                      <a:pt x="1" y="3437"/>
                    </a:lnTo>
                    <a:cubicBezTo>
                      <a:pt x="1" y="3437"/>
                      <a:pt x="6038" y="14845"/>
                      <a:pt x="8440" y="16779"/>
                    </a:cubicBezTo>
                    <a:cubicBezTo>
                      <a:pt x="9002" y="17240"/>
                      <a:pt x="9587" y="17443"/>
                      <a:pt x="10151" y="17443"/>
                    </a:cubicBezTo>
                    <a:cubicBezTo>
                      <a:pt x="12734" y="17443"/>
                      <a:pt x="14865" y="13176"/>
                      <a:pt x="12209" y="9808"/>
                    </a:cubicBezTo>
                    <a:cubicBezTo>
                      <a:pt x="9908" y="6906"/>
                      <a:pt x="4304" y="1"/>
                      <a:pt x="43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57"/>
              <p:cNvSpPr/>
              <p:nvPr/>
            </p:nvSpPr>
            <p:spPr>
              <a:xfrm>
                <a:off x="1637512" y="2263646"/>
                <a:ext cx="529359" cy="453297"/>
              </a:xfrm>
              <a:custGeom>
                <a:rect b="b" l="l" r="r" t="t"/>
                <a:pathLst>
                  <a:path extrusionOk="0" h="15340" w="17914">
                    <a:moveTo>
                      <a:pt x="10258" y="1596"/>
                    </a:moveTo>
                    <a:cubicBezTo>
                      <a:pt x="10620" y="1597"/>
                      <a:pt x="11014" y="1631"/>
                      <a:pt x="11376" y="1696"/>
                    </a:cubicBezTo>
                    <a:cubicBezTo>
                      <a:pt x="14578" y="2297"/>
                      <a:pt x="16746" y="5299"/>
                      <a:pt x="16313" y="8501"/>
                    </a:cubicBezTo>
                    <a:cubicBezTo>
                      <a:pt x="15904" y="11547"/>
                      <a:pt x="13310" y="13765"/>
                      <a:pt x="10308" y="13765"/>
                    </a:cubicBezTo>
                    <a:cubicBezTo>
                      <a:pt x="10121" y="13765"/>
                      <a:pt x="9931" y="13756"/>
                      <a:pt x="9741" y="13738"/>
                    </a:cubicBezTo>
                    <a:cubicBezTo>
                      <a:pt x="6472" y="13472"/>
                      <a:pt x="4037" y="10670"/>
                      <a:pt x="4171" y="7434"/>
                    </a:cubicBezTo>
                    <a:cubicBezTo>
                      <a:pt x="4337" y="4171"/>
                      <a:pt x="6997" y="1605"/>
                      <a:pt x="10258" y="1596"/>
                    </a:cubicBezTo>
                    <a:close/>
                    <a:moveTo>
                      <a:pt x="10188" y="1"/>
                    </a:moveTo>
                    <a:cubicBezTo>
                      <a:pt x="8306" y="1"/>
                      <a:pt x="6391" y="700"/>
                      <a:pt x="4838" y="2264"/>
                    </a:cubicBezTo>
                    <a:cubicBezTo>
                      <a:pt x="1" y="7100"/>
                      <a:pt x="3437" y="15340"/>
                      <a:pt x="10275" y="15340"/>
                    </a:cubicBezTo>
                    <a:cubicBezTo>
                      <a:pt x="13944" y="15340"/>
                      <a:pt x="17113" y="12704"/>
                      <a:pt x="17780" y="9068"/>
                    </a:cubicBezTo>
                    <a:cubicBezTo>
                      <a:pt x="17880" y="8601"/>
                      <a:pt x="17914" y="8134"/>
                      <a:pt x="17914" y="7667"/>
                    </a:cubicBezTo>
                    <a:cubicBezTo>
                      <a:pt x="17914" y="3063"/>
                      <a:pt x="14126" y="1"/>
                      <a:pt x="101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57"/>
              <p:cNvSpPr/>
              <p:nvPr/>
            </p:nvSpPr>
            <p:spPr>
              <a:xfrm>
                <a:off x="1525156" y="2220116"/>
                <a:ext cx="346769" cy="181289"/>
              </a:xfrm>
              <a:custGeom>
                <a:rect b="b" l="l" r="r" t="t"/>
                <a:pathLst>
                  <a:path extrusionOk="0" h="6135" w="11735">
                    <a:moveTo>
                      <a:pt x="1034" y="1"/>
                    </a:moveTo>
                    <a:lnTo>
                      <a:pt x="0" y="4070"/>
                    </a:lnTo>
                    <a:lnTo>
                      <a:pt x="6471" y="5271"/>
                    </a:lnTo>
                    <a:cubicBezTo>
                      <a:pt x="6905" y="5738"/>
                      <a:pt x="7539" y="6038"/>
                      <a:pt x="8173" y="6105"/>
                    </a:cubicBezTo>
                    <a:cubicBezTo>
                      <a:pt x="8403" y="6125"/>
                      <a:pt x="8647" y="6134"/>
                      <a:pt x="8893" y="6134"/>
                    </a:cubicBezTo>
                    <a:cubicBezTo>
                      <a:pt x="9892" y="6134"/>
                      <a:pt x="10907" y="5979"/>
                      <a:pt x="11041" y="5738"/>
                    </a:cubicBezTo>
                    <a:cubicBezTo>
                      <a:pt x="11273" y="5274"/>
                      <a:pt x="11735" y="3102"/>
                      <a:pt x="11253" y="3102"/>
                    </a:cubicBezTo>
                    <a:cubicBezTo>
                      <a:pt x="11249" y="3102"/>
                      <a:pt x="11245" y="3103"/>
                      <a:pt x="11242" y="3103"/>
                    </a:cubicBezTo>
                    <a:cubicBezTo>
                      <a:pt x="11220" y="3104"/>
                      <a:pt x="11193" y="3105"/>
                      <a:pt x="11160" y="3105"/>
                    </a:cubicBezTo>
                    <a:cubicBezTo>
                      <a:pt x="10455" y="3105"/>
                      <a:pt x="7372" y="2769"/>
                      <a:pt x="7372" y="2769"/>
                    </a:cubicBezTo>
                    <a:lnTo>
                      <a:pt x="1034" y="1"/>
                    </a:lnTo>
                    <a:close/>
                  </a:path>
                </a:pathLst>
              </a:custGeom>
              <a:solidFill>
                <a:srgbClr val="E287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57"/>
              <p:cNvSpPr/>
              <p:nvPr/>
            </p:nvSpPr>
            <p:spPr>
              <a:xfrm>
                <a:off x="1626666" y="2238852"/>
                <a:ext cx="119323" cy="183358"/>
              </a:xfrm>
              <a:custGeom>
                <a:rect b="b" l="l" r="r" t="t"/>
                <a:pathLst>
                  <a:path extrusionOk="0" h="6205" w="4038">
                    <a:moveTo>
                      <a:pt x="2436" y="0"/>
                    </a:moveTo>
                    <a:lnTo>
                      <a:pt x="1" y="5237"/>
                    </a:lnTo>
                    <a:lnTo>
                      <a:pt x="2102" y="6205"/>
                    </a:lnTo>
                    <a:lnTo>
                      <a:pt x="4037" y="701"/>
                    </a:lnTo>
                    <a:lnTo>
                      <a:pt x="243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57"/>
              <p:cNvSpPr/>
              <p:nvPr/>
            </p:nvSpPr>
            <p:spPr>
              <a:xfrm>
                <a:off x="1626666" y="2238852"/>
                <a:ext cx="119323" cy="183358"/>
              </a:xfrm>
              <a:custGeom>
                <a:rect b="b" l="l" r="r" t="t"/>
                <a:pathLst>
                  <a:path extrusionOk="0" h="6205" w="4038">
                    <a:moveTo>
                      <a:pt x="2436" y="0"/>
                    </a:moveTo>
                    <a:lnTo>
                      <a:pt x="1" y="5237"/>
                    </a:lnTo>
                    <a:lnTo>
                      <a:pt x="2102" y="6205"/>
                    </a:lnTo>
                    <a:lnTo>
                      <a:pt x="4037" y="701"/>
                    </a:lnTo>
                    <a:lnTo>
                      <a:pt x="24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57"/>
              <p:cNvSpPr/>
              <p:nvPr/>
            </p:nvSpPr>
            <p:spPr>
              <a:xfrm>
                <a:off x="1295450" y="1537000"/>
                <a:ext cx="434740" cy="884195"/>
              </a:xfrm>
              <a:custGeom>
                <a:rect b="b" l="l" r="r" t="t"/>
                <a:pathLst>
                  <a:path extrusionOk="0" h="29922" w="14712">
                    <a:moveTo>
                      <a:pt x="5605" y="0"/>
                    </a:moveTo>
                    <a:cubicBezTo>
                      <a:pt x="5605" y="0"/>
                      <a:pt x="1635" y="6104"/>
                      <a:pt x="435" y="13109"/>
                    </a:cubicBezTo>
                    <a:cubicBezTo>
                      <a:pt x="1" y="15278"/>
                      <a:pt x="234" y="17513"/>
                      <a:pt x="1035" y="19581"/>
                    </a:cubicBezTo>
                    <a:cubicBezTo>
                      <a:pt x="3837" y="26652"/>
                      <a:pt x="12110" y="29921"/>
                      <a:pt x="12110" y="29921"/>
                    </a:cubicBezTo>
                    <a:lnTo>
                      <a:pt x="14711" y="23750"/>
                    </a:lnTo>
                    <a:cubicBezTo>
                      <a:pt x="14711" y="23750"/>
                      <a:pt x="8340" y="20748"/>
                      <a:pt x="7406" y="16178"/>
                    </a:cubicBezTo>
                    <a:cubicBezTo>
                      <a:pt x="7206" y="15111"/>
                      <a:pt x="6839" y="14577"/>
                      <a:pt x="7273" y="13076"/>
                    </a:cubicBezTo>
                    <a:cubicBezTo>
                      <a:pt x="8807" y="8039"/>
                      <a:pt x="11176" y="1601"/>
                      <a:pt x="56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57"/>
              <p:cNvSpPr/>
              <p:nvPr/>
            </p:nvSpPr>
            <p:spPr>
              <a:xfrm>
                <a:off x="1295450" y="1537000"/>
                <a:ext cx="434740" cy="884195"/>
              </a:xfrm>
              <a:custGeom>
                <a:rect b="b" l="l" r="r" t="t"/>
                <a:pathLst>
                  <a:path extrusionOk="0" h="29922" w="14712">
                    <a:moveTo>
                      <a:pt x="5605" y="0"/>
                    </a:moveTo>
                    <a:cubicBezTo>
                      <a:pt x="5605" y="0"/>
                      <a:pt x="1635" y="6104"/>
                      <a:pt x="435" y="13109"/>
                    </a:cubicBezTo>
                    <a:cubicBezTo>
                      <a:pt x="1" y="15278"/>
                      <a:pt x="234" y="17513"/>
                      <a:pt x="1035" y="19581"/>
                    </a:cubicBezTo>
                    <a:cubicBezTo>
                      <a:pt x="3837" y="26652"/>
                      <a:pt x="12110" y="29921"/>
                      <a:pt x="12110" y="29921"/>
                    </a:cubicBezTo>
                    <a:lnTo>
                      <a:pt x="14711" y="23750"/>
                    </a:lnTo>
                    <a:cubicBezTo>
                      <a:pt x="14711" y="23750"/>
                      <a:pt x="8340" y="20748"/>
                      <a:pt x="7406" y="16178"/>
                    </a:cubicBezTo>
                    <a:cubicBezTo>
                      <a:pt x="7206" y="15111"/>
                      <a:pt x="6839" y="14577"/>
                      <a:pt x="7273" y="13076"/>
                    </a:cubicBezTo>
                    <a:cubicBezTo>
                      <a:pt x="8807" y="8039"/>
                      <a:pt x="11176" y="1601"/>
                      <a:pt x="56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57"/>
              <p:cNvSpPr/>
              <p:nvPr/>
            </p:nvSpPr>
            <p:spPr>
              <a:xfrm>
                <a:off x="1724955" y="2274757"/>
                <a:ext cx="142786" cy="61050"/>
              </a:xfrm>
              <a:custGeom>
                <a:rect b="b" l="l" r="r" t="t"/>
                <a:pathLst>
                  <a:path extrusionOk="0" h="2066" w="4832">
                    <a:moveTo>
                      <a:pt x="4608" y="1"/>
                    </a:moveTo>
                    <a:cubicBezTo>
                      <a:pt x="4204" y="1"/>
                      <a:pt x="3326" y="270"/>
                      <a:pt x="2979" y="320"/>
                    </a:cubicBezTo>
                    <a:cubicBezTo>
                      <a:pt x="1645" y="453"/>
                      <a:pt x="678" y="587"/>
                      <a:pt x="311" y="1154"/>
                    </a:cubicBezTo>
                    <a:cubicBezTo>
                      <a:pt x="0" y="1634"/>
                      <a:pt x="455" y="2066"/>
                      <a:pt x="1411" y="2066"/>
                    </a:cubicBezTo>
                    <a:cubicBezTo>
                      <a:pt x="1584" y="2066"/>
                      <a:pt x="1774" y="2052"/>
                      <a:pt x="1979" y="2021"/>
                    </a:cubicBezTo>
                    <a:cubicBezTo>
                      <a:pt x="2813" y="1921"/>
                      <a:pt x="4714" y="720"/>
                      <a:pt x="4814" y="120"/>
                    </a:cubicBezTo>
                    <a:cubicBezTo>
                      <a:pt x="4831" y="33"/>
                      <a:pt x="4748" y="1"/>
                      <a:pt x="4608" y="1"/>
                    </a:cubicBezTo>
                    <a:close/>
                  </a:path>
                </a:pathLst>
              </a:custGeom>
              <a:solidFill>
                <a:srgbClr val="E287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57"/>
              <p:cNvSpPr/>
              <p:nvPr/>
            </p:nvSpPr>
            <p:spPr>
              <a:xfrm>
                <a:off x="1841567" y="2414566"/>
                <a:ext cx="663427" cy="444373"/>
              </a:xfrm>
              <a:custGeom>
                <a:rect b="b" l="l" r="r" t="t"/>
                <a:pathLst>
                  <a:path extrusionOk="0" h="15038" w="22451">
                    <a:moveTo>
                      <a:pt x="5833" y="0"/>
                    </a:moveTo>
                    <a:cubicBezTo>
                      <a:pt x="5468" y="0"/>
                      <a:pt x="5116" y="195"/>
                      <a:pt x="4938" y="526"/>
                    </a:cubicBezTo>
                    <a:lnTo>
                      <a:pt x="268" y="9465"/>
                    </a:lnTo>
                    <a:cubicBezTo>
                      <a:pt x="1" y="9932"/>
                      <a:pt x="201" y="10533"/>
                      <a:pt x="668" y="10800"/>
                    </a:cubicBezTo>
                    <a:cubicBezTo>
                      <a:pt x="735" y="10800"/>
                      <a:pt x="768" y="10833"/>
                      <a:pt x="801" y="10833"/>
                    </a:cubicBezTo>
                    <a:lnTo>
                      <a:pt x="12343" y="14969"/>
                    </a:lnTo>
                    <a:cubicBezTo>
                      <a:pt x="12457" y="15015"/>
                      <a:pt x="12580" y="15037"/>
                      <a:pt x="12702" y="15037"/>
                    </a:cubicBezTo>
                    <a:cubicBezTo>
                      <a:pt x="12936" y="15037"/>
                      <a:pt x="13168" y="14956"/>
                      <a:pt x="13344" y="14803"/>
                    </a:cubicBezTo>
                    <a:lnTo>
                      <a:pt x="20215" y="8898"/>
                    </a:lnTo>
                    <a:lnTo>
                      <a:pt x="21816" y="9666"/>
                    </a:lnTo>
                    <a:cubicBezTo>
                      <a:pt x="21878" y="9696"/>
                      <a:pt x="21947" y="9711"/>
                      <a:pt x="22015" y="9711"/>
                    </a:cubicBezTo>
                    <a:cubicBezTo>
                      <a:pt x="22166" y="9711"/>
                      <a:pt x="22314" y="9637"/>
                      <a:pt x="22383" y="9499"/>
                    </a:cubicBezTo>
                    <a:cubicBezTo>
                      <a:pt x="22450" y="9365"/>
                      <a:pt x="22450" y="9232"/>
                      <a:pt x="22383" y="9098"/>
                    </a:cubicBezTo>
                    <a:lnTo>
                      <a:pt x="20949" y="6063"/>
                    </a:lnTo>
                    <a:cubicBezTo>
                      <a:pt x="20876" y="5916"/>
                      <a:pt x="20731" y="5824"/>
                      <a:pt x="20580" y="5824"/>
                    </a:cubicBezTo>
                    <a:cubicBezTo>
                      <a:pt x="20525" y="5824"/>
                      <a:pt x="20469" y="5836"/>
                      <a:pt x="20415" y="5863"/>
                    </a:cubicBezTo>
                    <a:cubicBezTo>
                      <a:pt x="20282" y="5930"/>
                      <a:pt x="20215" y="6030"/>
                      <a:pt x="20182" y="6163"/>
                    </a:cubicBezTo>
                    <a:lnTo>
                      <a:pt x="19748" y="8131"/>
                    </a:lnTo>
                    <a:lnTo>
                      <a:pt x="15645" y="10199"/>
                    </a:lnTo>
                    <a:cubicBezTo>
                      <a:pt x="15460" y="10297"/>
                      <a:pt x="15258" y="10343"/>
                      <a:pt x="15056" y="10343"/>
                    </a:cubicBezTo>
                    <a:cubicBezTo>
                      <a:pt x="14567" y="10343"/>
                      <a:pt x="14080" y="10071"/>
                      <a:pt x="13844" y="9599"/>
                    </a:cubicBezTo>
                    <a:cubicBezTo>
                      <a:pt x="13711" y="9332"/>
                      <a:pt x="13677" y="9032"/>
                      <a:pt x="13744" y="8732"/>
                    </a:cubicBezTo>
                    <a:lnTo>
                      <a:pt x="14678" y="3995"/>
                    </a:lnTo>
                    <a:cubicBezTo>
                      <a:pt x="14778" y="3494"/>
                      <a:pt x="14511" y="2994"/>
                      <a:pt x="14044" y="2861"/>
                    </a:cubicBezTo>
                    <a:lnTo>
                      <a:pt x="6172" y="59"/>
                    </a:lnTo>
                    <a:cubicBezTo>
                      <a:pt x="6061" y="19"/>
                      <a:pt x="5946" y="0"/>
                      <a:pt x="58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57"/>
              <p:cNvSpPr/>
              <p:nvPr/>
            </p:nvSpPr>
            <p:spPr>
              <a:xfrm>
                <a:off x="2478377" y="2391634"/>
                <a:ext cx="657488" cy="1139507"/>
              </a:xfrm>
              <a:custGeom>
                <a:rect b="b" l="l" r="r" t="t"/>
                <a:pathLst>
                  <a:path extrusionOk="0" h="38562" w="22250">
                    <a:moveTo>
                      <a:pt x="9808" y="1"/>
                    </a:moveTo>
                    <a:cubicBezTo>
                      <a:pt x="9474" y="34"/>
                      <a:pt x="9174" y="67"/>
                      <a:pt x="8840" y="134"/>
                    </a:cubicBezTo>
                    <a:cubicBezTo>
                      <a:pt x="8807" y="134"/>
                      <a:pt x="8807" y="201"/>
                      <a:pt x="8840" y="201"/>
                    </a:cubicBezTo>
                    <a:lnTo>
                      <a:pt x="8874" y="201"/>
                    </a:lnTo>
                    <a:cubicBezTo>
                      <a:pt x="9174" y="134"/>
                      <a:pt x="9474" y="101"/>
                      <a:pt x="9808" y="67"/>
                    </a:cubicBezTo>
                    <a:cubicBezTo>
                      <a:pt x="9808" y="67"/>
                      <a:pt x="9841" y="67"/>
                      <a:pt x="9841" y="34"/>
                    </a:cubicBezTo>
                    <a:cubicBezTo>
                      <a:pt x="9841" y="1"/>
                      <a:pt x="9808" y="1"/>
                      <a:pt x="9808" y="1"/>
                    </a:cubicBezTo>
                    <a:close/>
                    <a:moveTo>
                      <a:pt x="10742" y="1"/>
                    </a:moveTo>
                    <a:cubicBezTo>
                      <a:pt x="10742" y="1"/>
                      <a:pt x="10708" y="34"/>
                      <a:pt x="10708" y="34"/>
                    </a:cubicBezTo>
                    <a:cubicBezTo>
                      <a:pt x="10708" y="67"/>
                      <a:pt x="10742" y="67"/>
                      <a:pt x="10742" y="67"/>
                    </a:cubicBezTo>
                    <a:cubicBezTo>
                      <a:pt x="11075" y="101"/>
                      <a:pt x="11375" y="134"/>
                      <a:pt x="11676" y="201"/>
                    </a:cubicBezTo>
                    <a:cubicBezTo>
                      <a:pt x="11709" y="201"/>
                      <a:pt x="11742" y="201"/>
                      <a:pt x="11742" y="167"/>
                    </a:cubicBezTo>
                    <a:cubicBezTo>
                      <a:pt x="11742" y="167"/>
                      <a:pt x="11709" y="134"/>
                      <a:pt x="11709" y="134"/>
                    </a:cubicBezTo>
                    <a:cubicBezTo>
                      <a:pt x="11375" y="67"/>
                      <a:pt x="11075" y="34"/>
                      <a:pt x="10742" y="1"/>
                    </a:cubicBezTo>
                    <a:close/>
                    <a:moveTo>
                      <a:pt x="7906" y="376"/>
                    </a:moveTo>
                    <a:cubicBezTo>
                      <a:pt x="7898" y="376"/>
                      <a:pt x="7889" y="384"/>
                      <a:pt x="7873" y="401"/>
                    </a:cubicBezTo>
                    <a:cubicBezTo>
                      <a:pt x="7573" y="468"/>
                      <a:pt x="7272" y="601"/>
                      <a:pt x="6972" y="701"/>
                    </a:cubicBezTo>
                    <a:cubicBezTo>
                      <a:pt x="6972" y="735"/>
                      <a:pt x="6972" y="735"/>
                      <a:pt x="6972" y="768"/>
                    </a:cubicBezTo>
                    <a:lnTo>
                      <a:pt x="7006" y="768"/>
                    </a:lnTo>
                    <a:cubicBezTo>
                      <a:pt x="7306" y="634"/>
                      <a:pt x="7606" y="534"/>
                      <a:pt x="7906" y="434"/>
                    </a:cubicBezTo>
                    <a:cubicBezTo>
                      <a:pt x="7940" y="434"/>
                      <a:pt x="7940" y="401"/>
                      <a:pt x="7940" y="401"/>
                    </a:cubicBezTo>
                    <a:cubicBezTo>
                      <a:pt x="7923" y="384"/>
                      <a:pt x="7915" y="376"/>
                      <a:pt x="7906" y="376"/>
                    </a:cubicBezTo>
                    <a:close/>
                    <a:moveTo>
                      <a:pt x="12643" y="368"/>
                    </a:moveTo>
                    <a:cubicBezTo>
                      <a:pt x="12610" y="368"/>
                      <a:pt x="12576" y="368"/>
                      <a:pt x="12576" y="401"/>
                    </a:cubicBezTo>
                    <a:cubicBezTo>
                      <a:pt x="12576" y="434"/>
                      <a:pt x="12576" y="434"/>
                      <a:pt x="12610" y="434"/>
                    </a:cubicBezTo>
                    <a:cubicBezTo>
                      <a:pt x="12843" y="534"/>
                      <a:pt x="13110" y="634"/>
                      <a:pt x="13343" y="735"/>
                    </a:cubicBezTo>
                    <a:lnTo>
                      <a:pt x="13510" y="801"/>
                    </a:lnTo>
                    <a:cubicBezTo>
                      <a:pt x="13544" y="768"/>
                      <a:pt x="13544" y="735"/>
                      <a:pt x="13510" y="735"/>
                    </a:cubicBezTo>
                    <a:lnTo>
                      <a:pt x="13377" y="668"/>
                    </a:lnTo>
                    <a:cubicBezTo>
                      <a:pt x="13110" y="568"/>
                      <a:pt x="12876" y="468"/>
                      <a:pt x="12643" y="368"/>
                    </a:cubicBezTo>
                    <a:close/>
                    <a:moveTo>
                      <a:pt x="6138" y="1101"/>
                    </a:moveTo>
                    <a:cubicBezTo>
                      <a:pt x="5871" y="1268"/>
                      <a:pt x="5571" y="1402"/>
                      <a:pt x="5304" y="1602"/>
                    </a:cubicBezTo>
                    <a:cubicBezTo>
                      <a:pt x="5304" y="1602"/>
                      <a:pt x="5304" y="1635"/>
                      <a:pt x="5304" y="1635"/>
                    </a:cubicBezTo>
                    <a:lnTo>
                      <a:pt x="5338" y="1635"/>
                    </a:lnTo>
                    <a:cubicBezTo>
                      <a:pt x="5605" y="1468"/>
                      <a:pt x="5905" y="1302"/>
                      <a:pt x="6172" y="1135"/>
                    </a:cubicBezTo>
                    <a:lnTo>
                      <a:pt x="6205" y="1135"/>
                    </a:lnTo>
                    <a:cubicBezTo>
                      <a:pt x="6205" y="1135"/>
                      <a:pt x="6205" y="1101"/>
                      <a:pt x="6205" y="1101"/>
                    </a:cubicBezTo>
                    <a:close/>
                    <a:moveTo>
                      <a:pt x="14311" y="1202"/>
                    </a:moveTo>
                    <a:cubicBezTo>
                      <a:pt x="14277" y="1235"/>
                      <a:pt x="14277" y="1235"/>
                      <a:pt x="14311" y="1268"/>
                    </a:cubicBezTo>
                    <a:cubicBezTo>
                      <a:pt x="14578" y="1435"/>
                      <a:pt x="14811" y="1635"/>
                      <a:pt x="15045" y="1835"/>
                    </a:cubicBezTo>
                    <a:lnTo>
                      <a:pt x="15078" y="1835"/>
                    </a:lnTo>
                    <a:cubicBezTo>
                      <a:pt x="15078" y="1852"/>
                      <a:pt x="15078" y="1860"/>
                      <a:pt x="15082" y="1860"/>
                    </a:cubicBezTo>
                    <a:cubicBezTo>
                      <a:pt x="15086" y="1860"/>
                      <a:pt x="15095" y="1852"/>
                      <a:pt x="15111" y="1835"/>
                    </a:cubicBezTo>
                    <a:cubicBezTo>
                      <a:pt x="15111" y="1835"/>
                      <a:pt x="15111" y="1802"/>
                      <a:pt x="15111" y="1802"/>
                    </a:cubicBezTo>
                    <a:cubicBezTo>
                      <a:pt x="14878" y="1568"/>
                      <a:pt x="14611" y="1402"/>
                      <a:pt x="14344" y="1202"/>
                    </a:cubicBezTo>
                    <a:close/>
                    <a:moveTo>
                      <a:pt x="4537" y="2102"/>
                    </a:moveTo>
                    <a:cubicBezTo>
                      <a:pt x="4304" y="2269"/>
                      <a:pt x="4037" y="2502"/>
                      <a:pt x="3803" y="2703"/>
                    </a:cubicBezTo>
                    <a:cubicBezTo>
                      <a:pt x="3770" y="2703"/>
                      <a:pt x="3770" y="2736"/>
                      <a:pt x="3803" y="2769"/>
                    </a:cubicBezTo>
                    <a:lnTo>
                      <a:pt x="3837" y="2769"/>
                    </a:lnTo>
                    <a:cubicBezTo>
                      <a:pt x="4103" y="2536"/>
                      <a:pt x="4337" y="2336"/>
                      <a:pt x="4604" y="2169"/>
                    </a:cubicBezTo>
                    <a:cubicBezTo>
                      <a:pt x="4604" y="2136"/>
                      <a:pt x="4604" y="2136"/>
                      <a:pt x="4604" y="2102"/>
                    </a:cubicBezTo>
                    <a:close/>
                    <a:moveTo>
                      <a:pt x="15745" y="2436"/>
                    </a:moveTo>
                    <a:cubicBezTo>
                      <a:pt x="15745" y="2436"/>
                      <a:pt x="15745" y="2469"/>
                      <a:pt x="15745" y="2502"/>
                    </a:cubicBezTo>
                    <a:cubicBezTo>
                      <a:pt x="15945" y="2736"/>
                      <a:pt x="16145" y="2969"/>
                      <a:pt x="16346" y="3236"/>
                    </a:cubicBezTo>
                    <a:lnTo>
                      <a:pt x="16412" y="3236"/>
                    </a:lnTo>
                    <a:cubicBezTo>
                      <a:pt x="16412" y="3203"/>
                      <a:pt x="16412" y="3170"/>
                      <a:pt x="16412" y="3170"/>
                    </a:cubicBezTo>
                    <a:cubicBezTo>
                      <a:pt x="16212" y="2903"/>
                      <a:pt x="16012" y="2669"/>
                      <a:pt x="15812" y="2436"/>
                    </a:cubicBezTo>
                    <a:close/>
                    <a:moveTo>
                      <a:pt x="3069" y="3303"/>
                    </a:moveTo>
                    <a:cubicBezTo>
                      <a:pt x="2836" y="3537"/>
                      <a:pt x="2602" y="3770"/>
                      <a:pt x="2402" y="3970"/>
                    </a:cubicBezTo>
                    <a:cubicBezTo>
                      <a:pt x="2369" y="4004"/>
                      <a:pt x="2369" y="4004"/>
                      <a:pt x="2402" y="4037"/>
                    </a:cubicBezTo>
                    <a:lnTo>
                      <a:pt x="2436" y="4037"/>
                    </a:lnTo>
                    <a:cubicBezTo>
                      <a:pt x="2669" y="3803"/>
                      <a:pt x="2903" y="3603"/>
                      <a:pt x="3136" y="3370"/>
                    </a:cubicBezTo>
                    <a:cubicBezTo>
                      <a:pt x="3136" y="3370"/>
                      <a:pt x="3136" y="3336"/>
                      <a:pt x="3136" y="3303"/>
                    </a:cubicBezTo>
                    <a:close/>
                    <a:moveTo>
                      <a:pt x="16915" y="3924"/>
                    </a:moveTo>
                    <a:cubicBezTo>
                      <a:pt x="16886" y="3924"/>
                      <a:pt x="16864" y="3955"/>
                      <a:pt x="16913" y="4004"/>
                    </a:cubicBezTo>
                    <a:cubicBezTo>
                      <a:pt x="17079" y="4237"/>
                      <a:pt x="17246" y="4504"/>
                      <a:pt x="17380" y="4804"/>
                    </a:cubicBezTo>
                    <a:cubicBezTo>
                      <a:pt x="17380" y="4804"/>
                      <a:pt x="17413" y="4804"/>
                      <a:pt x="17413" y="4837"/>
                    </a:cubicBezTo>
                    <a:lnTo>
                      <a:pt x="17446" y="4837"/>
                    </a:lnTo>
                    <a:cubicBezTo>
                      <a:pt x="17446" y="4804"/>
                      <a:pt x="17446" y="4771"/>
                      <a:pt x="17446" y="4771"/>
                    </a:cubicBezTo>
                    <a:cubicBezTo>
                      <a:pt x="17280" y="4471"/>
                      <a:pt x="17113" y="4204"/>
                      <a:pt x="16946" y="3937"/>
                    </a:cubicBezTo>
                    <a:cubicBezTo>
                      <a:pt x="16937" y="3928"/>
                      <a:pt x="16926" y="3924"/>
                      <a:pt x="16915" y="3924"/>
                    </a:cubicBezTo>
                    <a:close/>
                    <a:moveTo>
                      <a:pt x="1768" y="4671"/>
                    </a:moveTo>
                    <a:cubicBezTo>
                      <a:pt x="1568" y="4904"/>
                      <a:pt x="1368" y="5171"/>
                      <a:pt x="1168" y="5405"/>
                    </a:cubicBezTo>
                    <a:cubicBezTo>
                      <a:pt x="1135" y="5438"/>
                      <a:pt x="1135" y="5438"/>
                      <a:pt x="1168" y="5471"/>
                    </a:cubicBezTo>
                    <a:cubicBezTo>
                      <a:pt x="1179" y="5482"/>
                      <a:pt x="1187" y="5486"/>
                      <a:pt x="1193" y="5486"/>
                    </a:cubicBezTo>
                    <a:cubicBezTo>
                      <a:pt x="1205" y="5486"/>
                      <a:pt x="1213" y="5471"/>
                      <a:pt x="1235" y="5471"/>
                    </a:cubicBezTo>
                    <a:cubicBezTo>
                      <a:pt x="1435" y="5204"/>
                      <a:pt x="1635" y="4971"/>
                      <a:pt x="1835" y="4737"/>
                    </a:cubicBezTo>
                    <a:cubicBezTo>
                      <a:pt x="1835" y="4704"/>
                      <a:pt x="1835" y="4704"/>
                      <a:pt x="1835" y="4671"/>
                    </a:cubicBezTo>
                    <a:close/>
                    <a:moveTo>
                      <a:pt x="17834" y="5580"/>
                    </a:moveTo>
                    <a:cubicBezTo>
                      <a:pt x="17822" y="5580"/>
                      <a:pt x="17813" y="5588"/>
                      <a:pt x="17813" y="5605"/>
                    </a:cubicBezTo>
                    <a:cubicBezTo>
                      <a:pt x="17780" y="5605"/>
                      <a:pt x="17780" y="5638"/>
                      <a:pt x="17813" y="5638"/>
                    </a:cubicBezTo>
                    <a:cubicBezTo>
                      <a:pt x="17947" y="5905"/>
                      <a:pt x="18113" y="6205"/>
                      <a:pt x="18214" y="6505"/>
                    </a:cubicBezTo>
                    <a:cubicBezTo>
                      <a:pt x="18247" y="6505"/>
                      <a:pt x="18247" y="6539"/>
                      <a:pt x="18247" y="6539"/>
                    </a:cubicBezTo>
                    <a:lnTo>
                      <a:pt x="18280" y="6505"/>
                    </a:lnTo>
                    <a:cubicBezTo>
                      <a:pt x="18280" y="6505"/>
                      <a:pt x="18280" y="6472"/>
                      <a:pt x="18280" y="6472"/>
                    </a:cubicBezTo>
                    <a:cubicBezTo>
                      <a:pt x="18147" y="6172"/>
                      <a:pt x="18013" y="5872"/>
                      <a:pt x="17880" y="5605"/>
                    </a:cubicBezTo>
                    <a:cubicBezTo>
                      <a:pt x="17863" y="5588"/>
                      <a:pt x="17847" y="5580"/>
                      <a:pt x="17834" y="5580"/>
                    </a:cubicBezTo>
                    <a:close/>
                    <a:moveTo>
                      <a:pt x="584" y="6147"/>
                    </a:moveTo>
                    <a:cubicBezTo>
                      <a:pt x="576" y="6147"/>
                      <a:pt x="568" y="6155"/>
                      <a:pt x="568" y="6172"/>
                    </a:cubicBezTo>
                    <a:cubicBezTo>
                      <a:pt x="367" y="6439"/>
                      <a:pt x="201" y="6706"/>
                      <a:pt x="34" y="6972"/>
                    </a:cubicBezTo>
                    <a:cubicBezTo>
                      <a:pt x="1" y="6972"/>
                      <a:pt x="1" y="7006"/>
                      <a:pt x="34" y="7006"/>
                    </a:cubicBezTo>
                    <a:lnTo>
                      <a:pt x="101" y="7006"/>
                    </a:lnTo>
                    <a:cubicBezTo>
                      <a:pt x="234" y="6772"/>
                      <a:pt x="434" y="6505"/>
                      <a:pt x="601" y="6239"/>
                    </a:cubicBezTo>
                    <a:cubicBezTo>
                      <a:pt x="634" y="6205"/>
                      <a:pt x="634" y="6172"/>
                      <a:pt x="601" y="6172"/>
                    </a:cubicBezTo>
                    <a:cubicBezTo>
                      <a:pt x="601" y="6155"/>
                      <a:pt x="593" y="6147"/>
                      <a:pt x="584" y="6147"/>
                    </a:cubicBezTo>
                    <a:close/>
                    <a:moveTo>
                      <a:pt x="18614" y="7339"/>
                    </a:moveTo>
                    <a:cubicBezTo>
                      <a:pt x="18580" y="7373"/>
                      <a:pt x="18580" y="7373"/>
                      <a:pt x="18614" y="7406"/>
                    </a:cubicBezTo>
                    <a:cubicBezTo>
                      <a:pt x="18714" y="7673"/>
                      <a:pt x="18814" y="7973"/>
                      <a:pt x="18914" y="8273"/>
                    </a:cubicBezTo>
                    <a:cubicBezTo>
                      <a:pt x="18937" y="8296"/>
                      <a:pt x="18944" y="8303"/>
                      <a:pt x="18957" y="8306"/>
                    </a:cubicBezTo>
                    <a:lnTo>
                      <a:pt x="18957" y="8306"/>
                    </a:lnTo>
                    <a:cubicBezTo>
                      <a:pt x="18981" y="8300"/>
                      <a:pt x="18981" y="8273"/>
                      <a:pt x="18981" y="8273"/>
                    </a:cubicBezTo>
                    <a:cubicBezTo>
                      <a:pt x="18881" y="7973"/>
                      <a:pt x="18781" y="7673"/>
                      <a:pt x="18647" y="7373"/>
                    </a:cubicBezTo>
                    <a:cubicBezTo>
                      <a:pt x="18647" y="7339"/>
                      <a:pt x="18614" y="7339"/>
                      <a:pt x="18614" y="7339"/>
                    </a:cubicBezTo>
                    <a:close/>
                    <a:moveTo>
                      <a:pt x="18957" y="8306"/>
                    </a:moveTo>
                    <a:cubicBezTo>
                      <a:pt x="18954" y="8306"/>
                      <a:pt x="18951" y="8307"/>
                      <a:pt x="18947" y="8307"/>
                    </a:cubicBezTo>
                    <a:lnTo>
                      <a:pt x="18981" y="8307"/>
                    </a:lnTo>
                    <a:cubicBezTo>
                      <a:pt x="18970" y="8307"/>
                      <a:pt x="18963" y="8307"/>
                      <a:pt x="18957" y="8306"/>
                    </a:cubicBezTo>
                    <a:close/>
                    <a:moveTo>
                      <a:pt x="19248" y="9141"/>
                    </a:moveTo>
                    <a:cubicBezTo>
                      <a:pt x="19214" y="9141"/>
                      <a:pt x="19214" y="9174"/>
                      <a:pt x="19248" y="9174"/>
                    </a:cubicBezTo>
                    <a:cubicBezTo>
                      <a:pt x="19348" y="9474"/>
                      <a:pt x="19414" y="9808"/>
                      <a:pt x="19514" y="10108"/>
                    </a:cubicBezTo>
                    <a:cubicBezTo>
                      <a:pt x="19514" y="10108"/>
                      <a:pt x="19548" y="10141"/>
                      <a:pt x="19548" y="10141"/>
                    </a:cubicBezTo>
                    <a:lnTo>
                      <a:pt x="19548" y="10108"/>
                    </a:lnTo>
                    <a:cubicBezTo>
                      <a:pt x="19548" y="10108"/>
                      <a:pt x="19581" y="10075"/>
                      <a:pt x="19581" y="10075"/>
                    </a:cubicBezTo>
                    <a:cubicBezTo>
                      <a:pt x="19481" y="9774"/>
                      <a:pt x="19381" y="9441"/>
                      <a:pt x="19281" y="9174"/>
                    </a:cubicBezTo>
                    <a:cubicBezTo>
                      <a:pt x="19281" y="9141"/>
                      <a:pt x="19248" y="9141"/>
                      <a:pt x="19248" y="9141"/>
                    </a:cubicBezTo>
                    <a:close/>
                    <a:moveTo>
                      <a:pt x="19815" y="10975"/>
                    </a:moveTo>
                    <a:cubicBezTo>
                      <a:pt x="19781" y="10975"/>
                      <a:pt x="19781" y="11009"/>
                      <a:pt x="19781" y="11009"/>
                    </a:cubicBezTo>
                    <a:cubicBezTo>
                      <a:pt x="19848" y="11309"/>
                      <a:pt x="19948" y="11609"/>
                      <a:pt x="20015" y="11943"/>
                    </a:cubicBezTo>
                    <a:cubicBezTo>
                      <a:pt x="20015" y="11976"/>
                      <a:pt x="20015" y="11976"/>
                      <a:pt x="20048" y="11976"/>
                    </a:cubicBezTo>
                    <a:cubicBezTo>
                      <a:pt x="20082" y="11943"/>
                      <a:pt x="20082" y="11943"/>
                      <a:pt x="20082" y="11909"/>
                    </a:cubicBezTo>
                    <a:cubicBezTo>
                      <a:pt x="20015" y="11609"/>
                      <a:pt x="19915" y="11275"/>
                      <a:pt x="19848" y="10975"/>
                    </a:cubicBezTo>
                    <a:close/>
                    <a:moveTo>
                      <a:pt x="20265" y="12827"/>
                    </a:moveTo>
                    <a:cubicBezTo>
                      <a:pt x="20240" y="12827"/>
                      <a:pt x="20215" y="12843"/>
                      <a:pt x="20215" y="12877"/>
                    </a:cubicBezTo>
                    <a:cubicBezTo>
                      <a:pt x="20282" y="13177"/>
                      <a:pt x="20348" y="13477"/>
                      <a:pt x="20415" y="13811"/>
                    </a:cubicBezTo>
                    <a:cubicBezTo>
                      <a:pt x="20448" y="13811"/>
                      <a:pt x="20448" y="13844"/>
                      <a:pt x="20482" y="13844"/>
                    </a:cubicBezTo>
                    <a:lnTo>
                      <a:pt x="20515" y="13844"/>
                    </a:lnTo>
                    <a:cubicBezTo>
                      <a:pt x="20515" y="13844"/>
                      <a:pt x="20515" y="13811"/>
                      <a:pt x="20515" y="13811"/>
                    </a:cubicBezTo>
                    <a:cubicBezTo>
                      <a:pt x="20448" y="13477"/>
                      <a:pt x="20382" y="13177"/>
                      <a:pt x="20315" y="12877"/>
                    </a:cubicBezTo>
                    <a:cubicBezTo>
                      <a:pt x="20315" y="12843"/>
                      <a:pt x="20290" y="12827"/>
                      <a:pt x="20265" y="12827"/>
                    </a:cubicBezTo>
                    <a:close/>
                    <a:moveTo>
                      <a:pt x="20670" y="14697"/>
                    </a:moveTo>
                    <a:cubicBezTo>
                      <a:pt x="20665" y="14697"/>
                      <a:pt x="20658" y="14701"/>
                      <a:pt x="20649" y="14711"/>
                    </a:cubicBezTo>
                    <a:cubicBezTo>
                      <a:pt x="20615" y="14711"/>
                      <a:pt x="20615" y="14711"/>
                      <a:pt x="20615" y="14745"/>
                    </a:cubicBezTo>
                    <a:cubicBezTo>
                      <a:pt x="20682" y="15045"/>
                      <a:pt x="20715" y="15345"/>
                      <a:pt x="20782" y="15679"/>
                    </a:cubicBezTo>
                    <a:cubicBezTo>
                      <a:pt x="20782" y="15712"/>
                      <a:pt x="20815" y="15712"/>
                      <a:pt x="20815" y="15712"/>
                    </a:cubicBezTo>
                    <a:cubicBezTo>
                      <a:pt x="20849" y="15712"/>
                      <a:pt x="20849" y="15679"/>
                      <a:pt x="20849" y="15679"/>
                    </a:cubicBezTo>
                    <a:cubicBezTo>
                      <a:pt x="20815" y="15345"/>
                      <a:pt x="20749" y="15045"/>
                      <a:pt x="20682" y="14745"/>
                    </a:cubicBezTo>
                    <a:cubicBezTo>
                      <a:pt x="20682" y="14721"/>
                      <a:pt x="20682" y="14697"/>
                      <a:pt x="20670" y="14697"/>
                    </a:cubicBezTo>
                    <a:close/>
                    <a:moveTo>
                      <a:pt x="20982" y="16579"/>
                    </a:moveTo>
                    <a:cubicBezTo>
                      <a:pt x="20949" y="16579"/>
                      <a:pt x="20949" y="16613"/>
                      <a:pt x="20949" y="16646"/>
                    </a:cubicBezTo>
                    <a:cubicBezTo>
                      <a:pt x="20982" y="16913"/>
                      <a:pt x="21049" y="17246"/>
                      <a:pt x="21082" y="17580"/>
                    </a:cubicBezTo>
                    <a:cubicBezTo>
                      <a:pt x="21082" y="17580"/>
                      <a:pt x="21116" y="17613"/>
                      <a:pt x="21116" y="17613"/>
                    </a:cubicBezTo>
                    <a:cubicBezTo>
                      <a:pt x="21149" y="17613"/>
                      <a:pt x="21149" y="17580"/>
                      <a:pt x="21149" y="17547"/>
                    </a:cubicBezTo>
                    <a:cubicBezTo>
                      <a:pt x="21116" y="17246"/>
                      <a:pt x="21082" y="16946"/>
                      <a:pt x="21016" y="16613"/>
                    </a:cubicBezTo>
                    <a:cubicBezTo>
                      <a:pt x="21016" y="16579"/>
                      <a:pt x="20982" y="16579"/>
                      <a:pt x="20982" y="16579"/>
                    </a:cubicBezTo>
                    <a:close/>
                    <a:moveTo>
                      <a:pt x="21249" y="18464"/>
                    </a:moveTo>
                    <a:cubicBezTo>
                      <a:pt x="21232" y="18464"/>
                      <a:pt x="21216" y="18481"/>
                      <a:pt x="21216" y="18514"/>
                    </a:cubicBezTo>
                    <a:cubicBezTo>
                      <a:pt x="21249" y="18814"/>
                      <a:pt x="21282" y="19148"/>
                      <a:pt x="21349" y="19481"/>
                    </a:cubicBezTo>
                    <a:lnTo>
                      <a:pt x="21382" y="19481"/>
                    </a:lnTo>
                    <a:lnTo>
                      <a:pt x="21382" y="19515"/>
                    </a:lnTo>
                    <a:cubicBezTo>
                      <a:pt x="21416" y="19515"/>
                      <a:pt x="21416" y="19481"/>
                      <a:pt x="21416" y="19481"/>
                    </a:cubicBezTo>
                    <a:cubicBezTo>
                      <a:pt x="21382" y="19148"/>
                      <a:pt x="21349" y="18848"/>
                      <a:pt x="21282" y="18514"/>
                    </a:cubicBezTo>
                    <a:cubicBezTo>
                      <a:pt x="21282" y="18481"/>
                      <a:pt x="21266" y="18464"/>
                      <a:pt x="21249" y="18464"/>
                    </a:cubicBezTo>
                    <a:close/>
                    <a:moveTo>
                      <a:pt x="21483" y="20349"/>
                    </a:moveTo>
                    <a:cubicBezTo>
                      <a:pt x="21449" y="20382"/>
                      <a:pt x="21449" y="20382"/>
                      <a:pt x="21449" y="20415"/>
                    </a:cubicBezTo>
                    <a:cubicBezTo>
                      <a:pt x="21483" y="20716"/>
                      <a:pt x="21516" y="21016"/>
                      <a:pt x="21549" y="21349"/>
                    </a:cubicBezTo>
                    <a:cubicBezTo>
                      <a:pt x="21549" y="21383"/>
                      <a:pt x="21583" y="21383"/>
                      <a:pt x="21583" y="21383"/>
                    </a:cubicBezTo>
                    <a:cubicBezTo>
                      <a:pt x="21616" y="21383"/>
                      <a:pt x="21616" y="21349"/>
                      <a:pt x="21616" y="21349"/>
                    </a:cubicBezTo>
                    <a:cubicBezTo>
                      <a:pt x="21583" y="21049"/>
                      <a:pt x="21549" y="20716"/>
                      <a:pt x="21516" y="20382"/>
                    </a:cubicBezTo>
                    <a:cubicBezTo>
                      <a:pt x="21516" y="20382"/>
                      <a:pt x="21483" y="20349"/>
                      <a:pt x="21483" y="20349"/>
                    </a:cubicBezTo>
                    <a:close/>
                    <a:moveTo>
                      <a:pt x="21683" y="22250"/>
                    </a:moveTo>
                    <a:cubicBezTo>
                      <a:pt x="21649" y="22250"/>
                      <a:pt x="21649" y="22283"/>
                      <a:pt x="21649" y="22317"/>
                    </a:cubicBezTo>
                    <a:cubicBezTo>
                      <a:pt x="21683" y="22617"/>
                      <a:pt x="21683" y="22917"/>
                      <a:pt x="21716" y="23251"/>
                    </a:cubicBezTo>
                    <a:cubicBezTo>
                      <a:pt x="21716" y="23284"/>
                      <a:pt x="21749" y="23284"/>
                      <a:pt x="21749" y="23284"/>
                    </a:cubicBezTo>
                    <a:lnTo>
                      <a:pt x="21783" y="23284"/>
                    </a:lnTo>
                    <a:cubicBezTo>
                      <a:pt x="21783" y="23284"/>
                      <a:pt x="21783" y="23284"/>
                      <a:pt x="21783" y="23251"/>
                    </a:cubicBezTo>
                    <a:cubicBezTo>
                      <a:pt x="21783" y="22950"/>
                      <a:pt x="21749" y="22617"/>
                      <a:pt x="21716" y="22283"/>
                    </a:cubicBezTo>
                    <a:cubicBezTo>
                      <a:pt x="21716" y="22283"/>
                      <a:pt x="21683" y="22250"/>
                      <a:pt x="21683" y="22250"/>
                    </a:cubicBezTo>
                    <a:close/>
                    <a:moveTo>
                      <a:pt x="21848" y="24170"/>
                    </a:moveTo>
                    <a:cubicBezTo>
                      <a:pt x="21838" y="24170"/>
                      <a:pt x="21827" y="24174"/>
                      <a:pt x="21816" y="24185"/>
                    </a:cubicBezTo>
                    <a:cubicBezTo>
                      <a:pt x="21816" y="24185"/>
                      <a:pt x="21783" y="24185"/>
                      <a:pt x="21816" y="24218"/>
                    </a:cubicBezTo>
                    <a:lnTo>
                      <a:pt x="21883" y="25152"/>
                    </a:lnTo>
                    <a:cubicBezTo>
                      <a:pt x="21883" y="25185"/>
                      <a:pt x="21883" y="25219"/>
                      <a:pt x="21916" y="25219"/>
                    </a:cubicBezTo>
                    <a:lnTo>
                      <a:pt x="21916" y="25185"/>
                    </a:lnTo>
                    <a:cubicBezTo>
                      <a:pt x="21916" y="25185"/>
                      <a:pt x="21950" y="25185"/>
                      <a:pt x="21950" y="25152"/>
                    </a:cubicBezTo>
                    <a:lnTo>
                      <a:pt x="21883" y="24185"/>
                    </a:lnTo>
                    <a:cubicBezTo>
                      <a:pt x="21883" y="24185"/>
                      <a:pt x="21868" y="24170"/>
                      <a:pt x="21848" y="24170"/>
                    </a:cubicBezTo>
                    <a:close/>
                    <a:moveTo>
                      <a:pt x="21950" y="26086"/>
                    </a:moveTo>
                    <a:cubicBezTo>
                      <a:pt x="21950" y="26086"/>
                      <a:pt x="21916" y="26086"/>
                      <a:pt x="21916" y="26119"/>
                    </a:cubicBezTo>
                    <a:cubicBezTo>
                      <a:pt x="21950" y="26420"/>
                      <a:pt x="21983" y="26753"/>
                      <a:pt x="21983" y="27087"/>
                    </a:cubicBezTo>
                    <a:cubicBezTo>
                      <a:pt x="21983" y="27087"/>
                      <a:pt x="21983" y="27120"/>
                      <a:pt x="22016" y="27120"/>
                    </a:cubicBezTo>
                    <a:cubicBezTo>
                      <a:pt x="22016" y="27120"/>
                      <a:pt x="22050" y="27087"/>
                      <a:pt x="22050" y="27087"/>
                    </a:cubicBezTo>
                    <a:cubicBezTo>
                      <a:pt x="22016" y="26753"/>
                      <a:pt x="21983" y="26453"/>
                      <a:pt x="21983" y="26119"/>
                    </a:cubicBezTo>
                    <a:cubicBezTo>
                      <a:pt x="21983" y="26086"/>
                      <a:pt x="21983" y="26086"/>
                      <a:pt x="21950" y="26086"/>
                    </a:cubicBezTo>
                    <a:close/>
                    <a:moveTo>
                      <a:pt x="22050" y="27987"/>
                    </a:moveTo>
                    <a:cubicBezTo>
                      <a:pt x="22016" y="27987"/>
                      <a:pt x="22016" y="28021"/>
                      <a:pt x="22016" y="28021"/>
                    </a:cubicBezTo>
                    <a:cubicBezTo>
                      <a:pt x="22050" y="28321"/>
                      <a:pt x="22050" y="28655"/>
                      <a:pt x="22050" y="28988"/>
                    </a:cubicBezTo>
                    <a:cubicBezTo>
                      <a:pt x="22050" y="28988"/>
                      <a:pt x="22073" y="29011"/>
                      <a:pt x="22100" y="29019"/>
                    </a:cubicBezTo>
                    <a:lnTo>
                      <a:pt x="22100" y="29019"/>
                    </a:lnTo>
                    <a:cubicBezTo>
                      <a:pt x="22127" y="29011"/>
                      <a:pt x="22150" y="28988"/>
                      <a:pt x="22150" y="28988"/>
                    </a:cubicBezTo>
                    <a:lnTo>
                      <a:pt x="22083" y="28021"/>
                    </a:lnTo>
                    <a:cubicBezTo>
                      <a:pt x="22083" y="27987"/>
                      <a:pt x="22083" y="27987"/>
                      <a:pt x="22050" y="27987"/>
                    </a:cubicBezTo>
                    <a:close/>
                    <a:moveTo>
                      <a:pt x="22100" y="29019"/>
                    </a:moveTo>
                    <a:lnTo>
                      <a:pt x="22100" y="29019"/>
                    </a:lnTo>
                    <a:cubicBezTo>
                      <a:pt x="22094" y="29021"/>
                      <a:pt x="22089" y="29021"/>
                      <a:pt x="22083" y="29021"/>
                    </a:cubicBezTo>
                    <a:lnTo>
                      <a:pt x="22116" y="29021"/>
                    </a:lnTo>
                    <a:cubicBezTo>
                      <a:pt x="22111" y="29021"/>
                      <a:pt x="22105" y="29021"/>
                      <a:pt x="22100" y="29019"/>
                    </a:cubicBezTo>
                    <a:close/>
                    <a:moveTo>
                      <a:pt x="22116" y="29889"/>
                    </a:moveTo>
                    <a:cubicBezTo>
                      <a:pt x="22116" y="29889"/>
                      <a:pt x="22083" y="29889"/>
                      <a:pt x="22116" y="29922"/>
                    </a:cubicBezTo>
                    <a:cubicBezTo>
                      <a:pt x="22116" y="30256"/>
                      <a:pt x="22116" y="30556"/>
                      <a:pt x="22116" y="30889"/>
                    </a:cubicBezTo>
                    <a:cubicBezTo>
                      <a:pt x="22116" y="30923"/>
                      <a:pt x="22150" y="30923"/>
                      <a:pt x="22150" y="30923"/>
                    </a:cubicBezTo>
                    <a:cubicBezTo>
                      <a:pt x="22183" y="30923"/>
                      <a:pt x="22183" y="30889"/>
                      <a:pt x="22183" y="30889"/>
                    </a:cubicBezTo>
                    <a:cubicBezTo>
                      <a:pt x="22183" y="30556"/>
                      <a:pt x="22183" y="30256"/>
                      <a:pt x="22183" y="29922"/>
                    </a:cubicBezTo>
                    <a:cubicBezTo>
                      <a:pt x="22150" y="29889"/>
                      <a:pt x="22150" y="29889"/>
                      <a:pt x="22116" y="29889"/>
                    </a:cubicBezTo>
                    <a:close/>
                    <a:moveTo>
                      <a:pt x="22183" y="31790"/>
                    </a:moveTo>
                    <a:cubicBezTo>
                      <a:pt x="22183" y="31790"/>
                      <a:pt x="22150" y="31823"/>
                      <a:pt x="22150" y="31823"/>
                    </a:cubicBezTo>
                    <a:lnTo>
                      <a:pt x="22150" y="32791"/>
                    </a:lnTo>
                    <a:cubicBezTo>
                      <a:pt x="22150" y="32824"/>
                      <a:pt x="22183" y="32824"/>
                      <a:pt x="22216" y="32824"/>
                    </a:cubicBezTo>
                    <a:cubicBezTo>
                      <a:pt x="22216" y="32824"/>
                      <a:pt x="22250" y="32791"/>
                      <a:pt x="22250" y="32791"/>
                    </a:cubicBezTo>
                    <a:lnTo>
                      <a:pt x="22250" y="31823"/>
                    </a:lnTo>
                    <a:cubicBezTo>
                      <a:pt x="22250" y="31823"/>
                      <a:pt x="22216" y="31790"/>
                      <a:pt x="22183" y="31790"/>
                    </a:cubicBezTo>
                    <a:close/>
                    <a:moveTo>
                      <a:pt x="22216" y="33691"/>
                    </a:moveTo>
                    <a:cubicBezTo>
                      <a:pt x="22183" y="33691"/>
                      <a:pt x="22150" y="33725"/>
                      <a:pt x="22150" y="33725"/>
                    </a:cubicBezTo>
                    <a:lnTo>
                      <a:pt x="22150" y="34726"/>
                    </a:lnTo>
                    <a:cubicBezTo>
                      <a:pt x="22150" y="34726"/>
                      <a:pt x="22183" y="34759"/>
                      <a:pt x="22216" y="34759"/>
                    </a:cubicBezTo>
                    <a:cubicBezTo>
                      <a:pt x="22216" y="34759"/>
                      <a:pt x="22250" y="34726"/>
                      <a:pt x="22250" y="34726"/>
                    </a:cubicBezTo>
                    <a:lnTo>
                      <a:pt x="22250" y="33725"/>
                    </a:lnTo>
                    <a:cubicBezTo>
                      <a:pt x="22250" y="33725"/>
                      <a:pt x="22216" y="33691"/>
                      <a:pt x="22216" y="33691"/>
                    </a:cubicBezTo>
                    <a:close/>
                    <a:moveTo>
                      <a:pt x="22216" y="35626"/>
                    </a:moveTo>
                    <a:cubicBezTo>
                      <a:pt x="22183" y="35626"/>
                      <a:pt x="22150" y="35626"/>
                      <a:pt x="22150" y="35660"/>
                    </a:cubicBezTo>
                    <a:lnTo>
                      <a:pt x="22150" y="36627"/>
                    </a:lnTo>
                    <a:cubicBezTo>
                      <a:pt x="22150" y="36660"/>
                      <a:pt x="22183" y="36660"/>
                      <a:pt x="22216" y="36660"/>
                    </a:cubicBezTo>
                    <a:cubicBezTo>
                      <a:pt x="22216" y="36660"/>
                      <a:pt x="22216" y="36660"/>
                      <a:pt x="22250" y="36627"/>
                    </a:cubicBezTo>
                    <a:lnTo>
                      <a:pt x="22250" y="35660"/>
                    </a:lnTo>
                    <a:cubicBezTo>
                      <a:pt x="22250" y="35626"/>
                      <a:pt x="22216" y="35626"/>
                      <a:pt x="22216" y="35626"/>
                    </a:cubicBezTo>
                    <a:close/>
                    <a:moveTo>
                      <a:pt x="22183" y="37528"/>
                    </a:moveTo>
                    <a:cubicBezTo>
                      <a:pt x="22150" y="37528"/>
                      <a:pt x="22150" y="37561"/>
                      <a:pt x="22150" y="37561"/>
                    </a:cubicBezTo>
                    <a:lnTo>
                      <a:pt x="22150" y="38528"/>
                    </a:lnTo>
                    <a:cubicBezTo>
                      <a:pt x="22116" y="38528"/>
                      <a:pt x="22150" y="38562"/>
                      <a:pt x="22183" y="38562"/>
                    </a:cubicBezTo>
                    <a:cubicBezTo>
                      <a:pt x="22183" y="38562"/>
                      <a:pt x="22216" y="38528"/>
                      <a:pt x="22216" y="38528"/>
                    </a:cubicBezTo>
                    <a:lnTo>
                      <a:pt x="22216" y="37561"/>
                    </a:lnTo>
                    <a:cubicBezTo>
                      <a:pt x="22216" y="37561"/>
                      <a:pt x="22183" y="37528"/>
                      <a:pt x="22183" y="3752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57"/>
              <p:cNvSpPr/>
              <p:nvPr/>
            </p:nvSpPr>
            <p:spPr>
              <a:xfrm>
                <a:off x="2485292" y="2410370"/>
                <a:ext cx="612128" cy="1111907"/>
              </a:xfrm>
              <a:custGeom>
                <a:rect b="b" l="l" r="r" t="t"/>
                <a:pathLst>
                  <a:path extrusionOk="0" h="37628" w="20715">
                    <a:moveTo>
                      <a:pt x="9940" y="0"/>
                    </a:moveTo>
                    <a:cubicBezTo>
                      <a:pt x="9607" y="0"/>
                      <a:pt x="9273" y="34"/>
                      <a:pt x="8973" y="67"/>
                    </a:cubicBezTo>
                    <a:cubicBezTo>
                      <a:pt x="8940" y="67"/>
                      <a:pt x="8940" y="101"/>
                      <a:pt x="8940" y="101"/>
                    </a:cubicBezTo>
                    <a:cubicBezTo>
                      <a:pt x="8940" y="134"/>
                      <a:pt x="8940" y="134"/>
                      <a:pt x="8973" y="134"/>
                    </a:cubicBezTo>
                    <a:lnTo>
                      <a:pt x="9006" y="134"/>
                    </a:lnTo>
                    <a:cubicBezTo>
                      <a:pt x="9307" y="101"/>
                      <a:pt x="9607" y="67"/>
                      <a:pt x="9940" y="67"/>
                    </a:cubicBezTo>
                    <a:cubicBezTo>
                      <a:pt x="9940" y="67"/>
                      <a:pt x="9974" y="34"/>
                      <a:pt x="9974" y="34"/>
                    </a:cubicBezTo>
                    <a:cubicBezTo>
                      <a:pt x="9974" y="0"/>
                      <a:pt x="9940" y="0"/>
                      <a:pt x="9940" y="0"/>
                    </a:cubicBezTo>
                    <a:close/>
                    <a:moveTo>
                      <a:pt x="10908" y="67"/>
                    </a:moveTo>
                    <a:cubicBezTo>
                      <a:pt x="10874" y="67"/>
                      <a:pt x="10841" y="67"/>
                      <a:pt x="10841" y="101"/>
                    </a:cubicBezTo>
                    <a:cubicBezTo>
                      <a:pt x="10841" y="134"/>
                      <a:pt x="10874" y="134"/>
                      <a:pt x="10874" y="134"/>
                    </a:cubicBezTo>
                    <a:cubicBezTo>
                      <a:pt x="11208" y="201"/>
                      <a:pt x="11508" y="267"/>
                      <a:pt x="11808" y="334"/>
                    </a:cubicBezTo>
                    <a:lnTo>
                      <a:pt x="11875" y="334"/>
                    </a:lnTo>
                    <a:cubicBezTo>
                      <a:pt x="11875" y="301"/>
                      <a:pt x="11842" y="267"/>
                      <a:pt x="11842" y="267"/>
                    </a:cubicBezTo>
                    <a:cubicBezTo>
                      <a:pt x="11508" y="167"/>
                      <a:pt x="11208" y="101"/>
                      <a:pt x="10908" y="67"/>
                    </a:cubicBezTo>
                    <a:close/>
                    <a:moveTo>
                      <a:pt x="8039" y="267"/>
                    </a:moveTo>
                    <a:cubicBezTo>
                      <a:pt x="7739" y="334"/>
                      <a:pt x="7439" y="434"/>
                      <a:pt x="7138" y="568"/>
                    </a:cubicBezTo>
                    <a:cubicBezTo>
                      <a:pt x="7105" y="568"/>
                      <a:pt x="7105" y="568"/>
                      <a:pt x="7105" y="601"/>
                    </a:cubicBezTo>
                    <a:cubicBezTo>
                      <a:pt x="7105" y="601"/>
                      <a:pt x="7105" y="634"/>
                      <a:pt x="7138" y="634"/>
                    </a:cubicBezTo>
                    <a:lnTo>
                      <a:pt x="7172" y="634"/>
                    </a:lnTo>
                    <a:cubicBezTo>
                      <a:pt x="7439" y="501"/>
                      <a:pt x="7739" y="401"/>
                      <a:pt x="8072" y="334"/>
                    </a:cubicBezTo>
                    <a:cubicBezTo>
                      <a:pt x="8072" y="334"/>
                      <a:pt x="8106" y="301"/>
                      <a:pt x="8106" y="301"/>
                    </a:cubicBezTo>
                    <a:cubicBezTo>
                      <a:pt x="8072" y="267"/>
                      <a:pt x="8072" y="267"/>
                      <a:pt x="8039" y="267"/>
                    </a:cubicBezTo>
                    <a:close/>
                    <a:moveTo>
                      <a:pt x="12726" y="609"/>
                    </a:moveTo>
                    <a:cubicBezTo>
                      <a:pt x="12717" y="609"/>
                      <a:pt x="12709" y="618"/>
                      <a:pt x="12709" y="634"/>
                    </a:cubicBezTo>
                    <a:cubicBezTo>
                      <a:pt x="12676" y="634"/>
                      <a:pt x="12676" y="668"/>
                      <a:pt x="12709" y="668"/>
                    </a:cubicBezTo>
                    <a:lnTo>
                      <a:pt x="12809" y="734"/>
                    </a:lnTo>
                    <a:cubicBezTo>
                      <a:pt x="13076" y="834"/>
                      <a:pt x="13310" y="968"/>
                      <a:pt x="13543" y="1135"/>
                    </a:cubicBezTo>
                    <a:lnTo>
                      <a:pt x="13576" y="1135"/>
                    </a:lnTo>
                    <a:cubicBezTo>
                      <a:pt x="13610" y="1135"/>
                      <a:pt x="13610" y="1101"/>
                      <a:pt x="13576" y="1101"/>
                    </a:cubicBezTo>
                    <a:cubicBezTo>
                      <a:pt x="13343" y="934"/>
                      <a:pt x="13109" y="801"/>
                      <a:pt x="12876" y="668"/>
                    </a:cubicBezTo>
                    <a:lnTo>
                      <a:pt x="12742" y="634"/>
                    </a:lnTo>
                    <a:cubicBezTo>
                      <a:pt x="12742" y="618"/>
                      <a:pt x="12734" y="609"/>
                      <a:pt x="12726" y="609"/>
                    </a:cubicBezTo>
                    <a:close/>
                    <a:moveTo>
                      <a:pt x="6238" y="934"/>
                    </a:moveTo>
                    <a:cubicBezTo>
                      <a:pt x="5971" y="1101"/>
                      <a:pt x="5671" y="1235"/>
                      <a:pt x="5404" y="1401"/>
                    </a:cubicBezTo>
                    <a:cubicBezTo>
                      <a:pt x="5371" y="1435"/>
                      <a:pt x="5404" y="1502"/>
                      <a:pt x="5437" y="1502"/>
                    </a:cubicBezTo>
                    <a:lnTo>
                      <a:pt x="5437" y="1468"/>
                    </a:lnTo>
                    <a:cubicBezTo>
                      <a:pt x="5737" y="1301"/>
                      <a:pt x="6004" y="1135"/>
                      <a:pt x="6271" y="1001"/>
                    </a:cubicBezTo>
                    <a:cubicBezTo>
                      <a:pt x="6305" y="1001"/>
                      <a:pt x="6305" y="968"/>
                      <a:pt x="6271" y="934"/>
                    </a:cubicBezTo>
                    <a:close/>
                    <a:moveTo>
                      <a:pt x="14277" y="1635"/>
                    </a:moveTo>
                    <a:cubicBezTo>
                      <a:pt x="14277" y="1668"/>
                      <a:pt x="14277" y="1702"/>
                      <a:pt x="14277" y="1702"/>
                    </a:cubicBezTo>
                    <a:cubicBezTo>
                      <a:pt x="14510" y="1902"/>
                      <a:pt x="14744" y="2135"/>
                      <a:pt x="14944" y="2369"/>
                    </a:cubicBezTo>
                    <a:lnTo>
                      <a:pt x="15011" y="2369"/>
                    </a:lnTo>
                    <a:cubicBezTo>
                      <a:pt x="15044" y="2369"/>
                      <a:pt x="15044" y="2335"/>
                      <a:pt x="15011" y="2335"/>
                    </a:cubicBezTo>
                    <a:cubicBezTo>
                      <a:pt x="14811" y="2069"/>
                      <a:pt x="14577" y="1868"/>
                      <a:pt x="14344" y="1635"/>
                    </a:cubicBezTo>
                    <a:close/>
                    <a:moveTo>
                      <a:pt x="4637" y="1944"/>
                    </a:moveTo>
                    <a:cubicBezTo>
                      <a:pt x="4628" y="1944"/>
                      <a:pt x="4620" y="1952"/>
                      <a:pt x="4603" y="1969"/>
                    </a:cubicBezTo>
                    <a:cubicBezTo>
                      <a:pt x="4336" y="2135"/>
                      <a:pt x="4103" y="2335"/>
                      <a:pt x="3836" y="2536"/>
                    </a:cubicBezTo>
                    <a:cubicBezTo>
                      <a:pt x="3836" y="2569"/>
                      <a:pt x="3836" y="2569"/>
                      <a:pt x="3836" y="2602"/>
                    </a:cubicBezTo>
                    <a:lnTo>
                      <a:pt x="3903" y="2602"/>
                    </a:lnTo>
                    <a:cubicBezTo>
                      <a:pt x="4170" y="2402"/>
                      <a:pt x="4403" y="2202"/>
                      <a:pt x="4670" y="2002"/>
                    </a:cubicBezTo>
                    <a:cubicBezTo>
                      <a:pt x="4670" y="2002"/>
                      <a:pt x="4670" y="1969"/>
                      <a:pt x="4670" y="1969"/>
                    </a:cubicBezTo>
                    <a:cubicBezTo>
                      <a:pt x="4653" y="1952"/>
                      <a:pt x="4645" y="1944"/>
                      <a:pt x="4637" y="1944"/>
                    </a:cubicBezTo>
                    <a:close/>
                    <a:moveTo>
                      <a:pt x="3136" y="3169"/>
                    </a:moveTo>
                    <a:cubicBezTo>
                      <a:pt x="2902" y="3370"/>
                      <a:pt x="2669" y="3603"/>
                      <a:pt x="2435" y="3837"/>
                    </a:cubicBezTo>
                    <a:cubicBezTo>
                      <a:pt x="2435" y="3837"/>
                      <a:pt x="2435" y="3870"/>
                      <a:pt x="2435" y="3903"/>
                    </a:cubicBezTo>
                    <a:lnTo>
                      <a:pt x="2502" y="3903"/>
                    </a:lnTo>
                    <a:cubicBezTo>
                      <a:pt x="2735" y="3636"/>
                      <a:pt x="2969" y="3436"/>
                      <a:pt x="3169" y="3236"/>
                    </a:cubicBezTo>
                    <a:cubicBezTo>
                      <a:pt x="3202" y="3203"/>
                      <a:pt x="3202" y="3169"/>
                      <a:pt x="3169" y="3169"/>
                    </a:cubicBezTo>
                    <a:close/>
                    <a:moveTo>
                      <a:pt x="15544" y="3036"/>
                    </a:moveTo>
                    <a:cubicBezTo>
                      <a:pt x="15544" y="3069"/>
                      <a:pt x="15544" y="3069"/>
                      <a:pt x="15544" y="3103"/>
                    </a:cubicBezTo>
                    <a:cubicBezTo>
                      <a:pt x="15745" y="3336"/>
                      <a:pt x="15911" y="3603"/>
                      <a:pt x="16078" y="3903"/>
                    </a:cubicBezTo>
                    <a:lnTo>
                      <a:pt x="16145" y="3903"/>
                    </a:lnTo>
                    <a:cubicBezTo>
                      <a:pt x="16145" y="3870"/>
                      <a:pt x="16145" y="3837"/>
                      <a:pt x="16145" y="3837"/>
                    </a:cubicBezTo>
                    <a:cubicBezTo>
                      <a:pt x="15978" y="3570"/>
                      <a:pt x="15778" y="3303"/>
                      <a:pt x="15611" y="3036"/>
                    </a:cubicBezTo>
                    <a:close/>
                    <a:moveTo>
                      <a:pt x="1818" y="4512"/>
                    </a:moveTo>
                    <a:cubicBezTo>
                      <a:pt x="1810" y="4512"/>
                      <a:pt x="1801" y="4520"/>
                      <a:pt x="1801" y="4537"/>
                    </a:cubicBezTo>
                    <a:cubicBezTo>
                      <a:pt x="1601" y="4771"/>
                      <a:pt x="1368" y="5004"/>
                      <a:pt x="1168" y="5271"/>
                    </a:cubicBezTo>
                    <a:cubicBezTo>
                      <a:pt x="1168" y="5271"/>
                      <a:pt x="1168" y="5304"/>
                      <a:pt x="1168" y="5304"/>
                    </a:cubicBezTo>
                    <a:lnTo>
                      <a:pt x="1234" y="5304"/>
                    </a:lnTo>
                    <a:cubicBezTo>
                      <a:pt x="1434" y="5071"/>
                      <a:pt x="1635" y="4804"/>
                      <a:pt x="1835" y="4570"/>
                    </a:cubicBezTo>
                    <a:cubicBezTo>
                      <a:pt x="1868" y="4570"/>
                      <a:pt x="1868" y="4537"/>
                      <a:pt x="1835" y="4537"/>
                    </a:cubicBezTo>
                    <a:cubicBezTo>
                      <a:pt x="1835" y="4520"/>
                      <a:pt x="1826" y="4512"/>
                      <a:pt x="1818" y="4512"/>
                    </a:cubicBezTo>
                    <a:close/>
                    <a:moveTo>
                      <a:pt x="16579" y="4679"/>
                    </a:moveTo>
                    <a:cubicBezTo>
                      <a:pt x="16570" y="4679"/>
                      <a:pt x="16562" y="4687"/>
                      <a:pt x="16545" y="4704"/>
                    </a:cubicBezTo>
                    <a:cubicBezTo>
                      <a:pt x="16545" y="4704"/>
                      <a:pt x="16545" y="4737"/>
                      <a:pt x="16545" y="4737"/>
                    </a:cubicBezTo>
                    <a:cubicBezTo>
                      <a:pt x="16712" y="5004"/>
                      <a:pt x="16845" y="5271"/>
                      <a:pt x="16979" y="5571"/>
                    </a:cubicBezTo>
                    <a:lnTo>
                      <a:pt x="17012" y="5571"/>
                    </a:lnTo>
                    <a:cubicBezTo>
                      <a:pt x="17012" y="5571"/>
                      <a:pt x="17046" y="5538"/>
                      <a:pt x="17012" y="5538"/>
                    </a:cubicBezTo>
                    <a:cubicBezTo>
                      <a:pt x="16879" y="5238"/>
                      <a:pt x="16745" y="4971"/>
                      <a:pt x="16612" y="4704"/>
                    </a:cubicBezTo>
                    <a:cubicBezTo>
                      <a:pt x="16595" y="4687"/>
                      <a:pt x="16587" y="4679"/>
                      <a:pt x="16579" y="4679"/>
                    </a:cubicBezTo>
                    <a:close/>
                    <a:moveTo>
                      <a:pt x="600" y="5980"/>
                    </a:moveTo>
                    <a:cubicBezTo>
                      <a:pt x="592" y="5980"/>
                      <a:pt x="584" y="5988"/>
                      <a:pt x="567" y="6005"/>
                    </a:cubicBezTo>
                    <a:cubicBezTo>
                      <a:pt x="367" y="6272"/>
                      <a:pt x="200" y="6539"/>
                      <a:pt x="33" y="6772"/>
                    </a:cubicBezTo>
                    <a:cubicBezTo>
                      <a:pt x="0" y="6805"/>
                      <a:pt x="0" y="6839"/>
                      <a:pt x="33" y="6839"/>
                    </a:cubicBezTo>
                    <a:lnTo>
                      <a:pt x="100" y="6839"/>
                    </a:lnTo>
                    <a:cubicBezTo>
                      <a:pt x="267" y="6605"/>
                      <a:pt x="434" y="6338"/>
                      <a:pt x="634" y="6072"/>
                    </a:cubicBezTo>
                    <a:cubicBezTo>
                      <a:pt x="634" y="6038"/>
                      <a:pt x="634" y="6005"/>
                      <a:pt x="634" y="6005"/>
                    </a:cubicBezTo>
                    <a:cubicBezTo>
                      <a:pt x="617" y="5988"/>
                      <a:pt x="609" y="5980"/>
                      <a:pt x="600" y="5980"/>
                    </a:cubicBezTo>
                    <a:close/>
                    <a:moveTo>
                      <a:pt x="17312" y="6372"/>
                    </a:moveTo>
                    <a:cubicBezTo>
                      <a:pt x="17312" y="6372"/>
                      <a:pt x="17312" y="6405"/>
                      <a:pt x="17312" y="6405"/>
                    </a:cubicBezTo>
                    <a:cubicBezTo>
                      <a:pt x="17446" y="6705"/>
                      <a:pt x="17546" y="7006"/>
                      <a:pt x="17679" y="7306"/>
                    </a:cubicBezTo>
                    <a:cubicBezTo>
                      <a:pt x="17713" y="7306"/>
                      <a:pt x="17713" y="7272"/>
                      <a:pt x="17713" y="7272"/>
                    </a:cubicBezTo>
                    <a:cubicBezTo>
                      <a:pt x="17613" y="6972"/>
                      <a:pt x="17479" y="6672"/>
                      <a:pt x="17379" y="6372"/>
                    </a:cubicBezTo>
                    <a:close/>
                    <a:moveTo>
                      <a:pt x="17679" y="7306"/>
                    </a:moveTo>
                    <a:cubicBezTo>
                      <a:pt x="17679" y="7339"/>
                      <a:pt x="17679" y="7339"/>
                      <a:pt x="17713" y="7339"/>
                    </a:cubicBezTo>
                    <a:lnTo>
                      <a:pt x="17679" y="7306"/>
                    </a:lnTo>
                    <a:close/>
                    <a:moveTo>
                      <a:pt x="18022" y="8158"/>
                    </a:moveTo>
                    <a:cubicBezTo>
                      <a:pt x="18017" y="8158"/>
                      <a:pt x="18013" y="8162"/>
                      <a:pt x="18013" y="8173"/>
                    </a:cubicBezTo>
                    <a:cubicBezTo>
                      <a:pt x="17980" y="8173"/>
                      <a:pt x="17980" y="8206"/>
                      <a:pt x="17980" y="8206"/>
                    </a:cubicBezTo>
                    <a:cubicBezTo>
                      <a:pt x="18080" y="8507"/>
                      <a:pt x="18180" y="8807"/>
                      <a:pt x="18246" y="9140"/>
                    </a:cubicBezTo>
                    <a:lnTo>
                      <a:pt x="18346" y="9140"/>
                    </a:lnTo>
                    <a:cubicBezTo>
                      <a:pt x="18346" y="9140"/>
                      <a:pt x="18346" y="9107"/>
                      <a:pt x="18346" y="9107"/>
                    </a:cubicBezTo>
                    <a:cubicBezTo>
                      <a:pt x="18246" y="8807"/>
                      <a:pt x="18146" y="8473"/>
                      <a:pt x="18046" y="8173"/>
                    </a:cubicBezTo>
                    <a:cubicBezTo>
                      <a:pt x="18046" y="8173"/>
                      <a:pt x="18031" y="8158"/>
                      <a:pt x="18022" y="8158"/>
                    </a:cubicBezTo>
                    <a:close/>
                    <a:moveTo>
                      <a:pt x="18580" y="10008"/>
                    </a:moveTo>
                    <a:cubicBezTo>
                      <a:pt x="18547" y="10008"/>
                      <a:pt x="18513" y="10008"/>
                      <a:pt x="18513" y="10041"/>
                    </a:cubicBezTo>
                    <a:cubicBezTo>
                      <a:pt x="18580" y="10341"/>
                      <a:pt x="18680" y="10641"/>
                      <a:pt x="18747" y="10975"/>
                    </a:cubicBezTo>
                    <a:cubicBezTo>
                      <a:pt x="18747" y="11008"/>
                      <a:pt x="18780" y="11008"/>
                      <a:pt x="18780" y="11008"/>
                    </a:cubicBezTo>
                    <a:cubicBezTo>
                      <a:pt x="18813" y="11008"/>
                      <a:pt x="18813" y="11008"/>
                      <a:pt x="18813" y="10975"/>
                    </a:cubicBezTo>
                    <a:cubicBezTo>
                      <a:pt x="18747" y="10675"/>
                      <a:pt x="18680" y="10341"/>
                      <a:pt x="18580" y="10041"/>
                    </a:cubicBezTo>
                    <a:cubicBezTo>
                      <a:pt x="18580" y="10041"/>
                      <a:pt x="18580" y="10008"/>
                      <a:pt x="18580" y="10008"/>
                    </a:cubicBezTo>
                    <a:close/>
                    <a:moveTo>
                      <a:pt x="19022" y="11861"/>
                    </a:moveTo>
                    <a:cubicBezTo>
                      <a:pt x="19017" y="11861"/>
                      <a:pt x="19014" y="11865"/>
                      <a:pt x="19014" y="11876"/>
                    </a:cubicBezTo>
                    <a:cubicBezTo>
                      <a:pt x="18980" y="11876"/>
                      <a:pt x="18980" y="11876"/>
                      <a:pt x="18980" y="11909"/>
                    </a:cubicBezTo>
                    <a:cubicBezTo>
                      <a:pt x="19047" y="12176"/>
                      <a:pt x="19114" y="12509"/>
                      <a:pt x="19180" y="12843"/>
                    </a:cubicBezTo>
                    <a:cubicBezTo>
                      <a:pt x="19180" y="12843"/>
                      <a:pt x="19180" y="12876"/>
                      <a:pt x="19214" y="12876"/>
                    </a:cubicBezTo>
                    <a:cubicBezTo>
                      <a:pt x="19247" y="12876"/>
                      <a:pt x="19247" y="12843"/>
                      <a:pt x="19247" y="12843"/>
                    </a:cubicBezTo>
                    <a:cubicBezTo>
                      <a:pt x="19180" y="12509"/>
                      <a:pt x="19114" y="12209"/>
                      <a:pt x="19047" y="11876"/>
                    </a:cubicBezTo>
                    <a:cubicBezTo>
                      <a:pt x="19047" y="11876"/>
                      <a:pt x="19032" y="11861"/>
                      <a:pt x="19022" y="11861"/>
                    </a:cubicBezTo>
                    <a:close/>
                    <a:moveTo>
                      <a:pt x="19347" y="13744"/>
                    </a:moveTo>
                    <a:cubicBezTo>
                      <a:pt x="19347" y="13744"/>
                      <a:pt x="19314" y="13744"/>
                      <a:pt x="19314" y="13777"/>
                    </a:cubicBezTo>
                    <a:cubicBezTo>
                      <a:pt x="19381" y="14077"/>
                      <a:pt x="19447" y="14411"/>
                      <a:pt x="19481" y="14711"/>
                    </a:cubicBezTo>
                    <a:cubicBezTo>
                      <a:pt x="19481" y="14744"/>
                      <a:pt x="19514" y="14744"/>
                      <a:pt x="19514" y="14744"/>
                    </a:cubicBezTo>
                    <a:lnTo>
                      <a:pt x="19547" y="14744"/>
                    </a:lnTo>
                    <a:cubicBezTo>
                      <a:pt x="19547" y="14744"/>
                      <a:pt x="19581" y="14711"/>
                      <a:pt x="19547" y="14711"/>
                    </a:cubicBezTo>
                    <a:cubicBezTo>
                      <a:pt x="19514" y="14377"/>
                      <a:pt x="19447" y="14077"/>
                      <a:pt x="19414" y="13777"/>
                    </a:cubicBezTo>
                    <a:cubicBezTo>
                      <a:pt x="19381" y="13744"/>
                      <a:pt x="19381" y="13744"/>
                      <a:pt x="19347" y="13744"/>
                    </a:cubicBezTo>
                    <a:close/>
                    <a:moveTo>
                      <a:pt x="19681" y="15612"/>
                    </a:moveTo>
                    <a:cubicBezTo>
                      <a:pt x="19647" y="15612"/>
                      <a:pt x="19614" y="15645"/>
                      <a:pt x="19647" y="15645"/>
                    </a:cubicBezTo>
                    <a:cubicBezTo>
                      <a:pt x="19681" y="15979"/>
                      <a:pt x="19714" y="16279"/>
                      <a:pt x="19781" y="16612"/>
                    </a:cubicBezTo>
                    <a:cubicBezTo>
                      <a:pt x="19781" y="16612"/>
                      <a:pt x="19781" y="16646"/>
                      <a:pt x="19814" y="16646"/>
                    </a:cubicBezTo>
                    <a:cubicBezTo>
                      <a:pt x="19814" y="16646"/>
                      <a:pt x="19848" y="16612"/>
                      <a:pt x="19848" y="16579"/>
                    </a:cubicBezTo>
                    <a:cubicBezTo>
                      <a:pt x="19814" y="16279"/>
                      <a:pt x="19747" y="15979"/>
                      <a:pt x="19714" y="15645"/>
                    </a:cubicBezTo>
                    <a:cubicBezTo>
                      <a:pt x="19714" y="15612"/>
                      <a:pt x="19681" y="15612"/>
                      <a:pt x="19681" y="15612"/>
                    </a:cubicBezTo>
                    <a:close/>
                    <a:moveTo>
                      <a:pt x="19914" y="17513"/>
                    </a:moveTo>
                    <a:cubicBezTo>
                      <a:pt x="19914" y="17513"/>
                      <a:pt x="19881" y="17546"/>
                      <a:pt x="19881" y="17546"/>
                    </a:cubicBezTo>
                    <a:cubicBezTo>
                      <a:pt x="19914" y="17880"/>
                      <a:pt x="19948" y="18180"/>
                      <a:pt x="19981" y="18514"/>
                    </a:cubicBezTo>
                    <a:cubicBezTo>
                      <a:pt x="19981" y="18514"/>
                      <a:pt x="20014" y="18547"/>
                      <a:pt x="20048" y="18547"/>
                    </a:cubicBezTo>
                    <a:lnTo>
                      <a:pt x="20048" y="18514"/>
                    </a:lnTo>
                    <a:cubicBezTo>
                      <a:pt x="20048" y="18514"/>
                      <a:pt x="20081" y="18514"/>
                      <a:pt x="20081" y="18480"/>
                    </a:cubicBezTo>
                    <a:cubicBezTo>
                      <a:pt x="20048" y="18180"/>
                      <a:pt x="20014" y="17847"/>
                      <a:pt x="19948" y="17546"/>
                    </a:cubicBezTo>
                    <a:cubicBezTo>
                      <a:pt x="19948" y="17513"/>
                      <a:pt x="19948" y="17513"/>
                      <a:pt x="19914" y="17513"/>
                    </a:cubicBezTo>
                    <a:close/>
                    <a:moveTo>
                      <a:pt x="20114" y="19414"/>
                    </a:moveTo>
                    <a:cubicBezTo>
                      <a:pt x="20114" y="19414"/>
                      <a:pt x="20081" y="19414"/>
                      <a:pt x="20081" y="19448"/>
                    </a:cubicBezTo>
                    <a:lnTo>
                      <a:pt x="20181" y="20415"/>
                    </a:lnTo>
                    <a:cubicBezTo>
                      <a:pt x="20181" y="20415"/>
                      <a:pt x="20214" y="20448"/>
                      <a:pt x="20214" y="20448"/>
                    </a:cubicBezTo>
                    <a:lnTo>
                      <a:pt x="20214" y="20415"/>
                    </a:lnTo>
                    <a:cubicBezTo>
                      <a:pt x="20248" y="20415"/>
                      <a:pt x="20248" y="20415"/>
                      <a:pt x="20248" y="20382"/>
                    </a:cubicBezTo>
                    <a:cubicBezTo>
                      <a:pt x="20248" y="20082"/>
                      <a:pt x="20214" y="19748"/>
                      <a:pt x="20181" y="19448"/>
                    </a:cubicBezTo>
                    <a:cubicBezTo>
                      <a:pt x="20148" y="19414"/>
                      <a:pt x="20148" y="19414"/>
                      <a:pt x="20114" y="19414"/>
                    </a:cubicBezTo>
                    <a:close/>
                    <a:moveTo>
                      <a:pt x="20315" y="21316"/>
                    </a:moveTo>
                    <a:cubicBezTo>
                      <a:pt x="20281" y="21316"/>
                      <a:pt x="20248" y="21316"/>
                      <a:pt x="20248" y="21349"/>
                    </a:cubicBezTo>
                    <a:lnTo>
                      <a:pt x="20315" y="22316"/>
                    </a:lnTo>
                    <a:cubicBezTo>
                      <a:pt x="20315" y="22316"/>
                      <a:pt x="20348" y="22350"/>
                      <a:pt x="20381" y="22350"/>
                    </a:cubicBezTo>
                    <a:cubicBezTo>
                      <a:pt x="20415" y="22350"/>
                      <a:pt x="20415" y="22316"/>
                      <a:pt x="20415" y="22316"/>
                    </a:cubicBezTo>
                    <a:cubicBezTo>
                      <a:pt x="20381" y="22016"/>
                      <a:pt x="20381" y="21683"/>
                      <a:pt x="20348" y="21349"/>
                    </a:cubicBezTo>
                    <a:cubicBezTo>
                      <a:pt x="20348" y="21349"/>
                      <a:pt x="20315" y="21316"/>
                      <a:pt x="20315" y="21316"/>
                    </a:cubicBezTo>
                    <a:close/>
                    <a:moveTo>
                      <a:pt x="20415" y="23217"/>
                    </a:moveTo>
                    <a:cubicBezTo>
                      <a:pt x="20415" y="23217"/>
                      <a:pt x="20381" y="23250"/>
                      <a:pt x="20381" y="23250"/>
                    </a:cubicBezTo>
                    <a:cubicBezTo>
                      <a:pt x="20415" y="23551"/>
                      <a:pt x="20448" y="23884"/>
                      <a:pt x="20448" y="24218"/>
                    </a:cubicBezTo>
                    <a:cubicBezTo>
                      <a:pt x="20448" y="24218"/>
                      <a:pt x="20448" y="24251"/>
                      <a:pt x="20481" y="24251"/>
                    </a:cubicBezTo>
                    <a:cubicBezTo>
                      <a:pt x="20515" y="24251"/>
                      <a:pt x="20515" y="24251"/>
                      <a:pt x="20515" y="24218"/>
                    </a:cubicBezTo>
                    <a:cubicBezTo>
                      <a:pt x="20515" y="23884"/>
                      <a:pt x="20481" y="23584"/>
                      <a:pt x="20481" y="23250"/>
                    </a:cubicBezTo>
                    <a:cubicBezTo>
                      <a:pt x="20448" y="23217"/>
                      <a:pt x="20448" y="23217"/>
                      <a:pt x="20415" y="23217"/>
                    </a:cubicBezTo>
                    <a:close/>
                    <a:moveTo>
                      <a:pt x="20515" y="25118"/>
                    </a:moveTo>
                    <a:cubicBezTo>
                      <a:pt x="20515" y="25118"/>
                      <a:pt x="20481" y="25118"/>
                      <a:pt x="20481" y="25152"/>
                    </a:cubicBezTo>
                    <a:cubicBezTo>
                      <a:pt x="20515" y="25485"/>
                      <a:pt x="20515" y="25786"/>
                      <a:pt x="20515" y="26119"/>
                    </a:cubicBezTo>
                    <a:cubicBezTo>
                      <a:pt x="20515" y="26153"/>
                      <a:pt x="20548" y="26153"/>
                      <a:pt x="20581" y="26153"/>
                    </a:cubicBezTo>
                    <a:cubicBezTo>
                      <a:pt x="20581" y="26153"/>
                      <a:pt x="20615" y="26119"/>
                      <a:pt x="20615" y="26119"/>
                    </a:cubicBezTo>
                    <a:lnTo>
                      <a:pt x="20581" y="25152"/>
                    </a:lnTo>
                    <a:cubicBezTo>
                      <a:pt x="20548" y="25118"/>
                      <a:pt x="20548" y="25118"/>
                      <a:pt x="20515" y="25118"/>
                    </a:cubicBezTo>
                    <a:close/>
                    <a:moveTo>
                      <a:pt x="20648" y="27087"/>
                    </a:moveTo>
                    <a:lnTo>
                      <a:pt x="20615" y="28087"/>
                    </a:lnTo>
                    <a:lnTo>
                      <a:pt x="20615" y="28087"/>
                    </a:lnTo>
                    <a:cubicBezTo>
                      <a:pt x="20648" y="28054"/>
                      <a:pt x="20648" y="28054"/>
                      <a:pt x="20681" y="28021"/>
                    </a:cubicBezTo>
                    <a:cubicBezTo>
                      <a:pt x="20648" y="27720"/>
                      <a:pt x="20648" y="27387"/>
                      <a:pt x="20648" y="27087"/>
                    </a:cubicBezTo>
                    <a:close/>
                    <a:moveTo>
                      <a:pt x="20581" y="27020"/>
                    </a:moveTo>
                    <a:cubicBezTo>
                      <a:pt x="20581" y="27053"/>
                      <a:pt x="20548" y="27053"/>
                      <a:pt x="20548" y="27087"/>
                    </a:cubicBezTo>
                    <a:cubicBezTo>
                      <a:pt x="20581" y="27387"/>
                      <a:pt x="20581" y="27720"/>
                      <a:pt x="20581" y="28054"/>
                    </a:cubicBezTo>
                    <a:cubicBezTo>
                      <a:pt x="20581" y="28054"/>
                      <a:pt x="20615" y="28087"/>
                      <a:pt x="20615" y="28087"/>
                    </a:cubicBezTo>
                    <a:lnTo>
                      <a:pt x="20648" y="27053"/>
                    </a:lnTo>
                    <a:cubicBezTo>
                      <a:pt x="20615" y="27020"/>
                      <a:pt x="20615" y="27020"/>
                      <a:pt x="20581" y="27020"/>
                    </a:cubicBezTo>
                    <a:close/>
                    <a:moveTo>
                      <a:pt x="20648" y="28955"/>
                    </a:moveTo>
                    <a:cubicBezTo>
                      <a:pt x="20648" y="28955"/>
                      <a:pt x="20615" y="28988"/>
                      <a:pt x="20615" y="28988"/>
                    </a:cubicBezTo>
                    <a:lnTo>
                      <a:pt x="20615" y="29955"/>
                    </a:lnTo>
                    <a:cubicBezTo>
                      <a:pt x="20615" y="29955"/>
                      <a:pt x="20648" y="29989"/>
                      <a:pt x="20648" y="29989"/>
                    </a:cubicBezTo>
                    <a:cubicBezTo>
                      <a:pt x="20681" y="29989"/>
                      <a:pt x="20681" y="29955"/>
                      <a:pt x="20681" y="29955"/>
                    </a:cubicBezTo>
                    <a:lnTo>
                      <a:pt x="20681" y="28988"/>
                    </a:lnTo>
                    <a:cubicBezTo>
                      <a:pt x="20681" y="28988"/>
                      <a:pt x="20681" y="28955"/>
                      <a:pt x="20648" y="28955"/>
                    </a:cubicBezTo>
                    <a:close/>
                    <a:moveTo>
                      <a:pt x="20648" y="30856"/>
                    </a:moveTo>
                    <a:cubicBezTo>
                      <a:pt x="20648" y="30856"/>
                      <a:pt x="20615" y="30856"/>
                      <a:pt x="20615" y="30889"/>
                    </a:cubicBezTo>
                    <a:lnTo>
                      <a:pt x="20615" y="31857"/>
                    </a:lnTo>
                    <a:cubicBezTo>
                      <a:pt x="20615" y="31890"/>
                      <a:pt x="20648" y="31890"/>
                      <a:pt x="20648" y="31890"/>
                    </a:cubicBezTo>
                    <a:cubicBezTo>
                      <a:pt x="20681" y="31890"/>
                      <a:pt x="20681" y="31857"/>
                      <a:pt x="20715" y="31857"/>
                    </a:cubicBezTo>
                    <a:lnTo>
                      <a:pt x="20715" y="30889"/>
                    </a:lnTo>
                    <a:cubicBezTo>
                      <a:pt x="20715" y="30856"/>
                      <a:pt x="20681" y="30856"/>
                      <a:pt x="20648" y="30856"/>
                    </a:cubicBezTo>
                    <a:close/>
                    <a:moveTo>
                      <a:pt x="20648" y="32791"/>
                    </a:moveTo>
                    <a:cubicBezTo>
                      <a:pt x="20648" y="32791"/>
                      <a:pt x="20615" y="32791"/>
                      <a:pt x="20615" y="32824"/>
                    </a:cubicBezTo>
                    <a:lnTo>
                      <a:pt x="20615" y="33791"/>
                    </a:lnTo>
                    <a:lnTo>
                      <a:pt x="20648" y="33791"/>
                    </a:lnTo>
                    <a:lnTo>
                      <a:pt x="20648" y="33825"/>
                    </a:lnTo>
                    <a:cubicBezTo>
                      <a:pt x="20681" y="33791"/>
                      <a:pt x="20681" y="33791"/>
                      <a:pt x="20715" y="33758"/>
                    </a:cubicBezTo>
                    <a:lnTo>
                      <a:pt x="20715" y="32824"/>
                    </a:lnTo>
                    <a:cubicBezTo>
                      <a:pt x="20681" y="32791"/>
                      <a:pt x="20681" y="32791"/>
                      <a:pt x="20648" y="32791"/>
                    </a:cubicBezTo>
                    <a:close/>
                    <a:moveTo>
                      <a:pt x="20615" y="34692"/>
                    </a:moveTo>
                    <a:cubicBezTo>
                      <a:pt x="20581" y="34692"/>
                      <a:pt x="20581" y="34692"/>
                      <a:pt x="20581" y="34725"/>
                    </a:cubicBezTo>
                    <a:lnTo>
                      <a:pt x="20581" y="35659"/>
                    </a:lnTo>
                    <a:cubicBezTo>
                      <a:pt x="20581" y="35687"/>
                      <a:pt x="20581" y="35714"/>
                      <a:pt x="20600" y="35723"/>
                    </a:cubicBezTo>
                    <a:lnTo>
                      <a:pt x="20600" y="35723"/>
                    </a:lnTo>
                    <a:cubicBezTo>
                      <a:pt x="20626" y="35714"/>
                      <a:pt x="20648" y="35687"/>
                      <a:pt x="20648" y="35659"/>
                    </a:cubicBezTo>
                    <a:cubicBezTo>
                      <a:pt x="20648" y="35359"/>
                      <a:pt x="20648" y="35059"/>
                      <a:pt x="20648" y="34725"/>
                    </a:cubicBezTo>
                    <a:cubicBezTo>
                      <a:pt x="20648" y="34692"/>
                      <a:pt x="20648" y="34692"/>
                      <a:pt x="20615" y="34692"/>
                    </a:cubicBezTo>
                    <a:close/>
                    <a:moveTo>
                      <a:pt x="20600" y="35723"/>
                    </a:moveTo>
                    <a:lnTo>
                      <a:pt x="20600" y="35723"/>
                    </a:lnTo>
                    <a:cubicBezTo>
                      <a:pt x="20594" y="35725"/>
                      <a:pt x="20588" y="35726"/>
                      <a:pt x="20581" y="35726"/>
                    </a:cubicBezTo>
                    <a:lnTo>
                      <a:pt x="20615" y="35726"/>
                    </a:lnTo>
                    <a:cubicBezTo>
                      <a:pt x="20609" y="35726"/>
                      <a:pt x="20604" y="35725"/>
                      <a:pt x="20600" y="35723"/>
                    </a:cubicBezTo>
                    <a:close/>
                    <a:moveTo>
                      <a:pt x="20581" y="36593"/>
                    </a:moveTo>
                    <a:cubicBezTo>
                      <a:pt x="20548" y="36593"/>
                      <a:pt x="20548" y="36627"/>
                      <a:pt x="20548" y="36627"/>
                    </a:cubicBezTo>
                    <a:cubicBezTo>
                      <a:pt x="20548" y="36960"/>
                      <a:pt x="20515" y="37260"/>
                      <a:pt x="20515" y="37594"/>
                    </a:cubicBezTo>
                    <a:cubicBezTo>
                      <a:pt x="20515" y="37594"/>
                      <a:pt x="20548" y="37627"/>
                      <a:pt x="20548" y="37627"/>
                    </a:cubicBezTo>
                    <a:cubicBezTo>
                      <a:pt x="20581" y="37627"/>
                      <a:pt x="20581" y="37594"/>
                      <a:pt x="20581" y="37594"/>
                    </a:cubicBezTo>
                    <a:cubicBezTo>
                      <a:pt x="20615" y="37260"/>
                      <a:pt x="20615" y="36960"/>
                      <a:pt x="20615" y="36627"/>
                    </a:cubicBezTo>
                    <a:cubicBezTo>
                      <a:pt x="20615" y="36593"/>
                      <a:pt x="20615" y="36593"/>
                      <a:pt x="20581" y="3659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57"/>
              <p:cNvSpPr/>
              <p:nvPr/>
            </p:nvSpPr>
            <p:spPr>
              <a:xfrm>
                <a:off x="2495133" y="2431056"/>
                <a:ext cx="566799" cy="1132622"/>
              </a:xfrm>
              <a:custGeom>
                <a:rect b="b" l="l" r="r" t="t"/>
                <a:pathLst>
                  <a:path extrusionOk="0" h="38329" w="19181">
                    <a:moveTo>
                      <a:pt x="9007" y="1"/>
                    </a:moveTo>
                    <a:cubicBezTo>
                      <a:pt x="8974" y="1"/>
                      <a:pt x="8974" y="34"/>
                      <a:pt x="8974" y="34"/>
                    </a:cubicBezTo>
                    <a:cubicBezTo>
                      <a:pt x="8974" y="68"/>
                      <a:pt x="9007" y="68"/>
                      <a:pt x="9007" y="68"/>
                    </a:cubicBezTo>
                    <a:lnTo>
                      <a:pt x="9974" y="68"/>
                    </a:lnTo>
                    <a:lnTo>
                      <a:pt x="9974" y="101"/>
                    </a:lnTo>
                    <a:cubicBezTo>
                      <a:pt x="9974" y="101"/>
                      <a:pt x="10008" y="68"/>
                      <a:pt x="10008" y="68"/>
                    </a:cubicBezTo>
                    <a:cubicBezTo>
                      <a:pt x="10008" y="34"/>
                      <a:pt x="10008" y="1"/>
                      <a:pt x="9974" y="1"/>
                    </a:cubicBezTo>
                    <a:close/>
                    <a:moveTo>
                      <a:pt x="8073" y="134"/>
                    </a:moveTo>
                    <a:cubicBezTo>
                      <a:pt x="7739" y="201"/>
                      <a:pt x="7439" y="301"/>
                      <a:pt x="7139" y="401"/>
                    </a:cubicBezTo>
                    <a:cubicBezTo>
                      <a:pt x="7106" y="401"/>
                      <a:pt x="7106" y="435"/>
                      <a:pt x="7106" y="435"/>
                    </a:cubicBezTo>
                    <a:cubicBezTo>
                      <a:pt x="7106" y="468"/>
                      <a:pt x="7139" y="468"/>
                      <a:pt x="7139" y="468"/>
                    </a:cubicBezTo>
                    <a:lnTo>
                      <a:pt x="7172" y="468"/>
                    </a:lnTo>
                    <a:cubicBezTo>
                      <a:pt x="7473" y="368"/>
                      <a:pt x="7773" y="268"/>
                      <a:pt x="8073" y="201"/>
                    </a:cubicBezTo>
                    <a:cubicBezTo>
                      <a:pt x="8106" y="201"/>
                      <a:pt x="8106" y="201"/>
                      <a:pt x="8106" y="168"/>
                    </a:cubicBezTo>
                    <a:cubicBezTo>
                      <a:pt x="8106" y="134"/>
                      <a:pt x="8073" y="134"/>
                      <a:pt x="8073" y="134"/>
                    </a:cubicBezTo>
                    <a:close/>
                    <a:moveTo>
                      <a:pt x="10908" y="134"/>
                    </a:moveTo>
                    <a:cubicBezTo>
                      <a:pt x="10875" y="134"/>
                      <a:pt x="10842" y="134"/>
                      <a:pt x="10842" y="168"/>
                    </a:cubicBezTo>
                    <a:cubicBezTo>
                      <a:pt x="10842" y="168"/>
                      <a:pt x="10842" y="201"/>
                      <a:pt x="10842" y="234"/>
                    </a:cubicBezTo>
                    <a:lnTo>
                      <a:pt x="10908" y="234"/>
                    </a:lnTo>
                    <a:cubicBezTo>
                      <a:pt x="11200" y="299"/>
                      <a:pt x="11492" y="396"/>
                      <a:pt x="11784" y="493"/>
                    </a:cubicBezTo>
                    <a:lnTo>
                      <a:pt x="11784" y="493"/>
                    </a:lnTo>
                    <a:cubicBezTo>
                      <a:pt x="11794" y="483"/>
                      <a:pt x="11809" y="468"/>
                      <a:pt x="11809" y="468"/>
                    </a:cubicBezTo>
                    <a:cubicBezTo>
                      <a:pt x="11809" y="468"/>
                      <a:pt x="11809" y="435"/>
                      <a:pt x="11809" y="435"/>
                    </a:cubicBezTo>
                    <a:cubicBezTo>
                      <a:pt x="11509" y="301"/>
                      <a:pt x="11209" y="201"/>
                      <a:pt x="10908" y="134"/>
                    </a:cubicBezTo>
                    <a:close/>
                    <a:moveTo>
                      <a:pt x="11784" y="493"/>
                    </a:moveTo>
                    <a:cubicBezTo>
                      <a:pt x="11779" y="498"/>
                      <a:pt x="11776" y="501"/>
                      <a:pt x="11776" y="501"/>
                    </a:cubicBezTo>
                    <a:lnTo>
                      <a:pt x="11809" y="501"/>
                    </a:lnTo>
                    <a:cubicBezTo>
                      <a:pt x="11801" y="499"/>
                      <a:pt x="11792" y="496"/>
                      <a:pt x="11784" y="493"/>
                    </a:cubicBezTo>
                    <a:close/>
                    <a:moveTo>
                      <a:pt x="6247" y="753"/>
                    </a:moveTo>
                    <a:cubicBezTo>
                      <a:pt x="6242" y="753"/>
                      <a:pt x="6238" y="757"/>
                      <a:pt x="6238" y="768"/>
                    </a:cubicBezTo>
                    <a:cubicBezTo>
                      <a:pt x="5938" y="902"/>
                      <a:pt x="5671" y="1035"/>
                      <a:pt x="5404" y="1202"/>
                    </a:cubicBezTo>
                    <a:cubicBezTo>
                      <a:pt x="5371" y="1235"/>
                      <a:pt x="5371" y="1235"/>
                      <a:pt x="5404" y="1269"/>
                    </a:cubicBezTo>
                    <a:cubicBezTo>
                      <a:pt x="5404" y="1269"/>
                      <a:pt x="5404" y="1269"/>
                      <a:pt x="5438" y="1302"/>
                    </a:cubicBezTo>
                    <a:lnTo>
                      <a:pt x="5438" y="1269"/>
                    </a:lnTo>
                    <a:cubicBezTo>
                      <a:pt x="5705" y="1102"/>
                      <a:pt x="6005" y="968"/>
                      <a:pt x="6272" y="835"/>
                    </a:cubicBezTo>
                    <a:cubicBezTo>
                      <a:pt x="6272" y="802"/>
                      <a:pt x="6272" y="802"/>
                      <a:pt x="6272" y="768"/>
                    </a:cubicBezTo>
                    <a:cubicBezTo>
                      <a:pt x="6272" y="768"/>
                      <a:pt x="6257" y="753"/>
                      <a:pt x="6247" y="753"/>
                    </a:cubicBezTo>
                    <a:close/>
                    <a:moveTo>
                      <a:pt x="12676" y="868"/>
                    </a:moveTo>
                    <a:cubicBezTo>
                      <a:pt x="12676" y="902"/>
                      <a:pt x="12676" y="902"/>
                      <a:pt x="12676" y="935"/>
                    </a:cubicBezTo>
                    <a:cubicBezTo>
                      <a:pt x="12943" y="1102"/>
                      <a:pt x="13210" y="1269"/>
                      <a:pt x="13444" y="1469"/>
                    </a:cubicBezTo>
                    <a:lnTo>
                      <a:pt x="13510" y="1469"/>
                    </a:lnTo>
                    <a:cubicBezTo>
                      <a:pt x="13544" y="1469"/>
                      <a:pt x="13544" y="1435"/>
                      <a:pt x="13510" y="1435"/>
                    </a:cubicBezTo>
                    <a:cubicBezTo>
                      <a:pt x="13277" y="1235"/>
                      <a:pt x="13010" y="1035"/>
                      <a:pt x="12743" y="868"/>
                    </a:cubicBezTo>
                    <a:close/>
                    <a:moveTo>
                      <a:pt x="4604" y="1736"/>
                    </a:moveTo>
                    <a:cubicBezTo>
                      <a:pt x="4337" y="1936"/>
                      <a:pt x="4104" y="2102"/>
                      <a:pt x="3837" y="2336"/>
                    </a:cubicBezTo>
                    <a:cubicBezTo>
                      <a:pt x="3837" y="2336"/>
                      <a:pt x="3837" y="2369"/>
                      <a:pt x="3837" y="2369"/>
                    </a:cubicBezTo>
                    <a:lnTo>
                      <a:pt x="3903" y="2369"/>
                    </a:lnTo>
                    <a:cubicBezTo>
                      <a:pt x="4170" y="2169"/>
                      <a:pt x="4437" y="1969"/>
                      <a:pt x="4671" y="1802"/>
                    </a:cubicBezTo>
                    <a:cubicBezTo>
                      <a:pt x="4671" y="1802"/>
                      <a:pt x="4671" y="1769"/>
                      <a:pt x="4671" y="1736"/>
                    </a:cubicBezTo>
                    <a:close/>
                    <a:moveTo>
                      <a:pt x="14132" y="2077"/>
                    </a:moveTo>
                    <a:cubicBezTo>
                      <a:pt x="14119" y="2077"/>
                      <a:pt x="14111" y="2086"/>
                      <a:pt x="14111" y="2102"/>
                    </a:cubicBezTo>
                    <a:cubicBezTo>
                      <a:pt x="14077" y="2102"/>
                      <a:pt x="14077" y="2136"/>
                      <a:pt x="14111" y="2136"/>
                    </a:cubicBezTo>
                    <a:cubicBezTo>
                      <a:pt x="14311" y="2403"/>
                      <a:pt x="14511" y="2636"/>
                      <a:pt x="14678" y="2903"/>
                    </a:cubicBezTo>
                    <a:lnTo>
                      <a:pt x="14744" y="2903"/>
                    </a:lnTo>
                    <a:cubicBezTo>
                      <a:pt x="14778" y="2903"/>
                      <a:pt x="14778" y="2870"/>
                      <a:pt x="14744" y="2836"/>
                    </a:cubicBezTo>
                    <a:cubicBezTo>
                      <a:pt x="14578" y="2603"/>
                      <a:pt x="14378" y="2336"/>
                      <a:pt x="14177" y="2102"/>
                    </a:cubicBezTo>
                    <a:cubicBezTo>
                      <a:pt x="14161" y="2086"/>
                      <a:pt x="14144" y="2077"/>
                      <a:pt x="14132" y="2077"/>
                    </a:cubicBezTo>
                    <a:close/>
                    <a:moveTo>
                      <a:pt x="3136" y="2936"/>
                    </a:moveTo>
                    <a:cubicBezTo>
                      <a:pt x="2903" y="3137"/>
                      <a:pt x="2669" y="3370"/>
                      <a:pt x="2436" y="3604"/>
                    </a:cubicBezTo>
                    <a:cubicBezTo>
                      <a:pt x="2402" y="3604"/>
                      <a:pt x="2402" y="3637"/>
                      <a:pt x="2436" y="3670"/>
                    </a:cubicBezTo>
                    <a:lnTo>
                      <a:pt x="2502" y="3670"/>
                    </a:lnTo>
                    <a:cubicBezTo>
                      <a:pt x="2703" y="3437"/>
                      <a:pt x="2936" y="3203"/>
                      <a:pt x="3170" y="3003"/>
                    </a:cubicBezTo>
                    <a:cubicBezTo>
                      <a:pt x="3203" y="3003"/>
                      <a:pt x="3203" y="2970"/>
                      <a:pt x="3170" y="2936"/>
                    </a:cubicBezTo>
                    <a:close/>
                    <a:moveTo>
                      <a:pt x="15211" y="3637"/>
                    </a:moveTo>
                    <a:cubicBezTo>
                      <a:pt x="15211" y="3670"/>
                      <a:pt x="15211" y="3670"/>
                      <a:pt x="15211" y="3704"/>
                    </a:cubicBezTo>
                    <a:cubicBezTo>
                      <a:pt x="15378" y="3970"/>
                      <a:pt x="15512" y="4237"/>
                      <a:pt x="15645" y="4538"/>
                    </a:cubicBezTo>
                    <a:lnTo>
                      <a:pt x="15712" y="4538"/>
                    </a:lnTo>
                    <a:cubicBezTo>
                      <a:pt x="15745" y="4504"/>
                      <a:pt x="15745" y="4504"/>
                      <a:pt x="15712" y="4471"/>
                    </a:cubicBezTo>
                    <a:cubicBezTo>
                      <a:pt x="15578" y="4204"/>
                      <a:pt x="15445" y="3904"/>
                      <a:pt x="15278" y="3637"/>
                    </a:cubicBezTo>
                    <a:close/>
                    <a:moveTo>
                      <a:pt x="1802" y="4279"/>
                    </a:moveTo>
                    <a:cubicBezTo>
                      <a:pt x="1794" y="4279"/>
                      <a:pt x="1785" y="4287"/>
                      <a:pt x="1769" y="4304"/>
                    </a:cubicBezTo>
                    <a:cubicBezTo>
                      <a:pt x="1568" y="4538"/>
                      <a:pt x="1368" y="4771"/>
                      <a:pt x="1168" y="5005"/>
                    </a:cubicBezTo>
                    <a:cubicBezTo>
                      <a:pt x="1135" y="5038"/>
                      <a:pt x="1135" y="5071"/>
                      <a:pt x="1168" y="5071"/>
                    </a:cubicBezTo>
                    <a:lnTo>
                      <a:pt x="1201" y="5071"/>
                    </a:lnTo>
                    <a:cubicBezTo>
                      <a:pt x="1402" y="4804"/>
                      <a:pt x="1635" y="4571"/>
                      <a:pt x="1835" y="4337"/>
                    </a:cubicBezTo>
                    <a:cubicBezTo>
                      <a:pt x="1835" y="4337"/>
                      <a:pt x="1835" y="4304"/>
                      <a:pt x="1835" y="4304"/>
                    </a:cubicBezTo>
                    <a:cubicBezTo>
                      <a:pt x="1819" y="4287"/>
                      <a:pt x="1810" y="4279"/>
                      <a:pt x="1802" y="4279"/>
                    </a:cubicBezTo>
                    <a:close/>
                    <a:moveTo>
                      <a:pt x="16095" y="5313"/>
                    </a:moveTo>
                    <a:cubicBezTo>
                      <a:pt x="16087" y="5313"/>
                      <a:pt x="16079" y="5321"/>
                      <a:pt x="16079" y="5338"/>
                    </a:cubicBezTo>
                    <a:cubicBezTo>
                      <a:pt x="16045" y="5338"/>
                      <a:pt x="16045" y="5372"/>
                      <a:pt x="16079" y="5372"/>
                    </a:cubicBezTo>
                    <a:cubicBezTo>
                      <a:pt x="16179" y="5672"/>
                      <a:pt x="16312" y="5939"/>
                      <a:pt x="16412" y="6272"/>
                    </a:cubicBezTo>
                    <a:cubicBezTo>
                      <a:pt x="16412" y="6272"/>
                      <a:pt x="16427" y="6287"/>
                      <a:pt x="16437" y="6287"/>
                    </a:cubicBezTo>
                    <a:cubicBezTo>
                      <a:pt x="16442" y="6287"/>
                      <a:pt x="16446" y="6283"/>
                      <a:pt x="16446" y="6272"/>
                    </a:cubicBezTo>
                    <a:cubicBezTo>
                      <a:pt x="16479" y="6239"/>
                      <a:pt x="16479" y="6239"/>
                      <a:pt x="16479" y="6205"/>
                    </a:cubicBezTo>
                    <a:cubicBezTo>
                      <a:pt x="16346" y="5905"/>
                      <a:pt x="16246" y="5605"/>
                      <a:pt x="16112" y="5338"/>
                    </a:cubicBezTo>
                    <a:cubicBezTo>
                      <a:pt x="16112" y="5321"/>
                      <a:pt x="16104" y="5313"/>
                      <a:pt x="16095" y="5313"/>
                    </a:cubicBezTo>
                    <a:close/>
                    <a:moveTo>
                      <a:pt x="584" y="5747"/>
                    </a:moveTo>
                    <a:cubicBezTo>
                      <a:pt x="576" y="5747"/>
                      <a:pt x="568" y="5755"/>
                      <a:pt x="568" y="5772"/>
                    </a:cubicBezTo>
                    <a:cubicBezTo>
                      <a:pt x="368" y="6039"/>
                      <a:pt x="167" y="6272"/>
                      <a:pt x="1" y="6539"/>
                    </a:cubicBezTo>
                    <a:cubicBezTo>
                      <a:pt x="1" y="6572"/>
                      <a:pt x="1" y="6572"/>
                      <a:pt x="1" y="6606"/>
                    </a:cubicBezTo>
                    <a:lnTo>
                      <a:pt x="67" y="6606"/>
                    </a:lnTo>
                    <a:cubicBezTo>
                      <a:pt x="234" y="6339"/>
                      <a:pt x="434" y="6072"/>
                      <a:pt x="601" y="5805"/>
                    </a:cubicBezTo>
                    <a:cubicBezTo>
                      <a:pt x="634" y="5805"/>
                      <a:pt x="634" y="5772"/>
                      <a:pt x="601" y="5772"/>
                    </a:cubicBezTo>
                    <a:cubicBezTo>
                      <a:pt x="601" y="5755"/>
                      <a:pt x="593" y="5747"/>
                      <a:pt x="584" y="5747"/>
                    </a:cubicBezTo>
                    <a:close/>
                    <a:moveTo>
                      <a:pt x="16713" y="7106"/>
                    </a:moveTo>
                    <a:cubicBezTo>
                      <a:pt x="16713" y="7106"/>
                      <a:pt x="16679" y="7139"/>
                      <a:pt x="16679" y="7139"/>
                    </a:cubicBezTo>
                    <a:cubicBezTo>
                      <a:pt x="16779" y="7440"/>
                      <a:pt x="16879" y="7740"/>
                      <a:pt x="16979" y="8073"/>
                    </a:cubicBezTo>
                    <a:cubicBezTo>
                      <a:pt x="16979" y="8073"/>
                      <a:pt x="16979" y="8073"/>
                      <a:pt x="17013" y="8107"/>
                    </a:cubicBezTo>
                    <a:lnTo>
                      <a:pt x="17013" y="8073"/>
                    </a:lnTo>
                    <a:lnTo>
                      <a:pt x="17046" y="8073"/>
                    </a:lnTo>
                    <a:cubicBezTo>
                      <a:pt x="17046" y="8073"/>
                      <a:pt x="17046" y="8040"/>
                      <a:pt x="17046" y="8040"/>
                    </a:cubicBezTo>
                    <a:cubicBezTo>
                      <a:pt x="16979" y="7740"/>
                      <a:pt x="16879" y="7406"/>
                      <a:pt x="16779" y="7139"/>
                    </a:cubicBezTo>
                    <a:cubicBezTo>
                      <a:pt x="16779" y="7106"/>
                      <a:pt x="16746" y="7106"/>
                      <a:pt x="16713" y="7106"/>
                    </a:cubicBezTo>
                    <a:close/>
                    <a:moveTo>
                      <a:pt x="17280" y="8941"/>
                    </a:moveTo>
                    <a:cubicBezTo>
                      <a:pt x="17246" y="8941"/>
                      <a:pt x="17213" y="8974"/>
                      <a:pt x="17246" y="9007"/>
                    </a:cubicBezTo>
                    <a:cubicBezTo>
                      <a:pt x="17313" y="9308"/>
                      <a:pt x="17380" y="9608"/>
                      <a:pt x="17480" y="9908"/>
                    </a:cubicBezTo>
                    <a:cubicBezTo>
                      <a:pt x="17480" y="9941"/>
                      <a:pt x="17480" y="9941"/>
                      <a:pt x="17513" y="9941"/>
                    </a:cubicBezTo>
                    <a:cubicBezTo>
                      <a:pt x="17546" y="9908"/>
                      <a:pt x="17546" y="9908"/>
                      <a:pt x="17546" y="9875"/>
                    </a:cubicBezTo>
                    <a:cubicBezTo>
                      <a:pt x="17480" y="9575"/>
                      <a:pt x="17380" y="9241"/>
                      <a:pt x="17313" y="8941"/>
                    </a:cubicBezTo>
                    <a:close/>
                    <a:moveTo>
                      <a:pt x="17680" y="10809"/>
                    </a:moveTo>
                    <a:cubicBezTo>
                      <a:pt x="17680" y="10809"/>
                      <a:pt x="17647" y="10842"/>
                      <a:pt x="17680" y="10875"/>
                    </a:cubicBezTo>
                    <a:cubicBezTo>
                      <a:pt x="17713" y="11176"/>
                      <a:pt x="17780" y="11476"/>
                      <a:pt x="17847" y="11809"/>
                    </a:cubicBezTo>
                    <a:cubicBezTo>
                      <a:pt x="17847" y="11809"/>
                      <a:pt x="17880" y="11843"/>
                      <a:pt x="17880" y="11843"/>
                    </a:cubicBezTo>
                    <a:lnTo>
                      <a:pt x="17880" y="11809"/>
                    </a:lnTo>
                    <a:cubicBezTo>
                      <a:pt x="17913" y="11809"/>
                      <a:pt x="17913" y="11776"/>
                      <a:pt x="17913" y="11743"/>
                    </a:cubicBezTo>
                    <a:cubicBezTo>
                      <a:pt x="17880" y="11443"/>
                      <a:pt x="17813" y="11109"/>
                      <a:pt x="17747" y="10809"/>
                    </a:cubicBezTo>
                    <a:close/>
                    <a:moveTo>
                      <a:pt x="18047" y="12677"/>
                    </a:moveTo>
                    <a:cubicBezTo>
                      <a:pt x="18013" y="12677"/>
                      <a:pt x="18013" y="12710"/>
                      <a:pt x="18013" y="12743"/>
                    </a:cubicBezTo>
                    <a:cubicBezTo>
                      <a:pt x="18080" y="13044"/>
                      <a:pt x="18114" y="13344"/>
                      <a:pt x="18180" y="13677"/>
                    </a:cubicBezTo>
                    <a:cubicBezTo>
                      <a:pt x="18180" y="13711"/>
                      <a:pt x="18180" y="13711"/>
                      <a:pt x="18214" y="13711"/>
                    </a:cubicBezTo>
                    <a:cubicBezTo>
                      <a:pt x="18247" y="13711"/>
                      <a:pt x="18247" y="13677"/>
                      <a:pt x="18247" y="13677"/>
                    </a:cubicBezTo>
                    <a:cubicBezTo>
                      <a:pt x="18180" y="13344"/>
                      <a:pt x="18147" y="13044"/>
                      <a:pt x="18080" y="12710"/>
                    </a:cubicBezTo>
                    <a:cubicBezTo>
                      <a:pt x="18080" y="12710"/>
                      <a:pt x="18080" y="12677"/>
                      <a:pt x="18047" y="12677"/>
                    </a:cubicBezTo>
                    <a:close/>
                    <a:moveTo>
                      <a:pt x="18347" y="14578"/>
                    </a:moveTo>
                    <a:cubicBezTo>
                      <a:pt x="18314" y="14578"/>
                      <a:pt x="18314" y="14611"/>
                      <a:pt x="18314" y="14611"/>
                    </a:cubicBezTo>
                    <a:cubicBezTo>
                      <a:pt x="18347" y="14912"/>
                      <a:pt x="18380" y="15245"/>
                      <a:pt x="18414" y="15579"/>
                    </a:cubicBezTo>
                    <a:cubicBezTo>
                      <a:pt x="18414" y="15579"/>
                      <a:pt x="18447" y="15612"/>
                      <a:pt x="18480" y="15612"/>
                    </a:cubicBezTo>
                    <a:cubicBezTo>
                      <a:pt x="18514" y="15612"/>
                      <a:pt x="18514" y="15579"/>
                      <a:pt x="18514" y="15579"/>
                    </a:cubicBezTo>
                    <a:cubicBezTo>
                      <a:pt x="18480" y="15279"/>
                      <a:pt x="18414" y="14945"/>
                      <a:pt x="18380" y="14611"/>
                    </a:cubicBezTo>
                    <a:cubicBezTo>
                      <a:pt x="18380" y="14611"/>
                      <a:pt x="18347" y="14578"/>
                      <a:pt x="18347" y="14578"/>
                    </a:cubicBezTo>
                    <a:close/>
                    <a:moveTo>
                      <a:pt x="18547" y="16479"/>
                    </a:moveTo>
                    <a:cubicBezTo>
                      <a:pt x="18547" y="16479"/>
                      <a:pt x="18514" y="16513"/>
                      <a:pt x="18547" y="16513"/>
                    </a:cubicBezTo>
                    <a:cubicBezTo>
                      <a:pt x="18581" y="16846"/>
                      <a:pt x="18614" y="17147"/>
                      <a:pt x="18647" y="17480"/>
                    </a:cubicBezTo>
                    <a:cubicBezTo>
                      <a:pt x="18647" y="17480"/>
                      <a:pt x="18647" y="17514"/>
                      <a:pt x="18681" y="17514"/>
                    </a:cubicBezTo>
                    <a:lnTo>
                      <a:pt x="18681" y="17480"/>
                    </a:lnTo>
                    <a:cubicBezTo>
                      <a:pt x="18681" y="17480"/>
                      <a:pt x="18714" y="17447"/>
                      <a:pt x="18681" y="17447"/>
                    </a:cubicBezTo>
                    <a:cubicBezTo>
                      <a:pt x="18681" y="17113"/>
                      <a:pt x="18647" y="16813"/>
                      <a:pt x="18614" y="16479"/>
                    </a:cubicBezTo>
                    <a:close/>
                    <a:moveTo>
                      <a:pt x="18747" y="18381"/>
                    </a:moveTo>
                    <a:cubicBezTo>
                      <a:pt x="18714" y="18381"/>
                      <a:pt x="18714" y="18414"/>
                      <a:pt x="18714" y="18414"/>
                    </a:cubicBezTo>
                    <a:cubicBezTo>
                      <a:pt x="18747" y="18714"/>
                      <a:pt x="18781" y="19048"/>
                      <a:pt x="18781" y="19382"/>
                    </a:cubicBezTo>
                    <a:cubicBezTo>
                      <a:pt x="18781" y="19382"/>
                      <a:pt x="18814" y="19415"/>
                      <a:pt x="18847" y="19415"/>
                    </a:cubicBezTo>
                    <a:lnTo>
                      <a:pt x="18847" y="19382"/>
                    </a:lnTo>
                    <a:cubicBezTo>
                      <a:pt x="18847" y="19382"/>
                      <a:pt x="18881" y="19382"/>
                      <a:pt x="18881" y="19348"/>
                    </a:cubicBezTo>
                    <a:cubicBezTo>
                      <a:pt x="18847" y="19048"/>
                      <a:pt x="18814" y="18714"/>
                      <a:pt x="18781" y="18414"/>
                    </a:cubicBezTo>
                    <a:cubicBezTo>
                      <a:pt x="18781" y="18381"/>
                      <a:pt x="18781" y="18381"/>
                      <a:pt x="18747" y="18381"/>
                    </a:cubicBezTo>
                    <a:close/>
                    <a:moveTo>
                      <a:pt x="18881" y="20249"/>
                    </a:moveTo>
                    <a:cubicBezTo>
                      <a:pt x="18847" y="20249"/>
                      <a:pt x="18847" y="20282"/>
                      <a:pt x="18847" y="20316"/>
                    </a:cubicBezTo>
                    <a:cubicBezTo>
                      <a:pt x="18881" y="20616"/>
                      <a:pt x="18914" y="20949"/>
                      <a:pt x="18914" y="21283"/>
                    </a:cubicBezTo>
                    <a:cubicBezTo>
                      <a:pt x="18914" y="21283"/>
                      <a:pt x="18947" y="21316"/>
                      <a:pt x="18947" y="21316"/>
                    </a:cubicBezTo>
                    <a:lnTo>
                      <a:pt x="18947" y="21250"/>
                    </a:lnTo>
                    <a:cubicBezTo>
                      <a:pt x="18981" y="21250"/>
                      <a:pt x="18981" y="21216"/>
                      <a:pt x="18981" y="21216"/>
                    </a:cubicBezTo>
                    <a:cubicBezTo>
                      <a:pt x="18981" y="20916"/>
                      <a:pt x="18947" y="20582"/>
                      <a:pt x="18947" y="20249"/>
                    </a:cubicBezTo>
                    <a:close/>
                    <a:moveTo>
                      <a:pt x="19014" y="22184"/>
                    </a:moveTo>
                    <a:cubicBezTo>
                      <a:pt x="18981" y="22184"/>
                      <a:pt x="18947" y="22184"/>
                      <a:pt x="18981" y="22217"/>
                    </a:cubicBezTo>
                    <a:cubicBezTo>
                      <a:pt x="18981" y="22550"/>
                      <a:pt x="19014" y="22851"/>
                      <a:pt x="19014" y="23184"/>
                    </a:cubicBezTo>
                    <a:cubicBezTo>
                      <a:pt x="19014" y="23218"/>
                      <a:pt x="19014" y="23218"/>
                      <a:pt x="19048" y="23218"/>
                    </a:cubicBezTo>
                    <a:cubicBezTo>
                      <a:pt x="19048" y="23218"/>
                      <a:pt x="19081" y="23218"/>
                      <a:pt x="19081" y="23184"/>
                    </a:cubicBezTo>
                    <a:cubicBezTo>
                      <a:pt x="19081" y="22851"/>
                      <a:pt x="19048" y="22550"/>
                      <a:pt x="19048" y="22217"/>
                    </a:cubicBezTo>
                    <a:cubicBezTo>
                      <a:pt x="19048" y="22184"/>
                      <a:pt x="19014" y="22184"/>
                      <a:pt x="19014" y="22184"/>
                    </a:cubicBezTo>
                    <a:close/>
                    <a:moveTo>
                      <a:pt x="19081" y="24085"/>
                    </a:moveTo>
                    <a:cubicBezTo>
                      <a:pt x="19048" y="24085"/>
                      <a:pt x="19048" y="24118"/>
                      <a:pt x="19048" y="24152"/>
                    </a:cubicBezTo>
                    <a:cubicBezTo>
                      <a:pt x="19081" y="24452"/>
                      <a:pt x="19081" y="24785"/>
                      <a:pt x="19081" y="25086"/>
                    </a:cubicBezTo>
                    <a:cubicBezTo>
                      <a:pt x="19081" y="25119"/>
                      <a:pt x="19081" y="25119"/>
                      <a:pt x="19114" y="25119"/>
                    </a:cubicBezTo>
                    <a:cubicBezTo>
                      <a:pt x="19114" y="25119"/>
                      <a:pt x="19148" y="25119"/>
                      <a:pt x="19148" y="25086"/>
                    </a:cubicBezTo>
                    <a:cubicBezTo>
                      <a:pt x="19114" y="24785"/>
                      <a:pt x="19114" y="24452"/>
                      <a:pt x="19114" y="24152"/>
                    </a:cubicBezTo>
                    <a:cubicBezTo>
                      <a:pt x="19114" y="24118"/>
                      <a:pt x="19081" y="24085"/>
                      <a:pt x="19081" y="24085"/>
                    </a:cubicBezTo>
                    <a:close/>
                    <a:moveTo>
                      <a:pt x="19148" y="26020"/>
                    </a:moveTo>
                    <a:cubicBezTo>
                      <a:pt x="19114" y="26020"/>
                      <a:pt x="19081" y="26020"/>
                      <a:pt x="19081" y="26053"/>
                    </a:cubicBezTo>
                    <a:lnTo>
                      <a:pt x="19081" y="27020"/>
                    </a:lnTo>
                    <a:cubicBezTo>
                      <a:pt x="19081" y="27020"/>
                      <a:pt x="19114" y="27054"/>
                      <a:pt x="19148" y="27054"/>
                    </a:cubicBezTo>
                    <a:cubicBezTo>
                      <a:pt x="19148" y="27054"/>
                      <a:pt x="19181" y="27020"/>
                      <a:pt x="19181" y="26987"/>
                    </a:cubicBezTo>
                    <a:lnTo>
                      <a:pt x="19181" y="26053"/>
                    </a:lnTo>
                    <a:cubicBezTo>
                      <a:pt x="19181" y="26020"/>
                      <a:pt x="19148" y="26020"/>
                      <a:pt x="19148" y="26020"/>
                    </a:cubicBezTo>
                    <a:close/>
                    <a:moveTo>
                      <a:pt x="19131" y="27929"/>
                    </a:moveTo>
                    <a:cubicBezTo>
                      <a:pt x="19106" y="27929"/>
                      <a:pt x="19081" y="27938"/>
                      <a:pt x="19081" y="27954"/>
                    </a:cubicBezTo>
                    <a:lnTo>
                      <a:pt x="19081" y="28922"/>
                    </a:lnTo>
                    <a:cubicBezTo>
                      <a:pt x="19081" y="28922"/>
                      <a:pt x="19114" y="28955"/>
                      <a:pt x="19148" y="28955"/>
                    </a:cubicBezTo>
                    <a:lnTo>
                      <a:pt x="19181" y="28955"/>
                    </a:lnTo>
                    <a:lnTo>
                      <a:pt x="19181" y="27954"/>
                    </a:lnTo>
                    <a:cubicBezTo>
                      <a:pt x="19181" y="27938"/>
                      <a:pt x="19156" y="27929"/>
                      <a:pt x="19131" y="27929"/>
                    </a:cubicBezTo>
                    <a:close/>
                    <a:moveTo>
                      <a:pt x="19114" y="29822"/>
                    </a:moveTo>
                    <a:cubicBezTo>
                      <a:pt x="19081" y="29822"/>
                      <a:pt x="19081" y="29822"/>
                      <a:pt x="19081" y="29856"/>
                    </a:cubicBezTo>
                    <a:lnTo>
                      <a:pt x="19081" y="30823"/>
                    </a:lnTo>
                    <a:cubicBezTo>
                      <a:pt x="19081" y="30856"/>
                      <a:pt x="19081" y="30856"/>
                      <a:pt x="19114" y="30856"/>
                    </a:cubicBezTo>
                    <a:lnTo>
                      <a:pt x="19148" y="30856"/>
                    </a:lnTo>
                    <a:cubicBezTo>
                      <a:pt x="19148" y="30856"/>
                      <a:pt x="19148" y="30823"/>
                      <a:pt x="19148" y="30823"/>
                    </a:cubicBezTo>
                    <a:lnTo>
                      <a:pt x="19148" y="29856"/>
                    </a:lnTo>
                    <a:cubicBezTo>
                      <a:pt x="19148" y="29822"/>
                      <a:pt x="19114" y="29822"/>
                      <a:pt x="19114" y="29822"/>
                    </a:cubicBezTo>
                    <a:close/>
                    <a:moveTo>
                      <a:pt x="19081" y="31724"/>
                    </a:moveTo>
                    <a:cubicBezTo>
                      <a:pt x="19081" y="31724"/>
                      <a:pt x="19048" y="31757"/>
                      <a:pt x="19048" y="31790"/>
                    </a:cubicBezTo>
                    <a:cubicBezTo>
                      <a:pt x="19014" y="32091"/>
                      <a:pt x="19014" y="32424"/>
                      <a:pt x="19014" y="32724"/>
                    </a:cubicBezTo>
                    <a:cubicBezTo>
                      <a:pt x="19014" y="32758"/>
                      <a:pt x="19048" y="32758"/>
                      <a:pt x="19048" y="32758"/>
                    </a:cubicBezTo>
                    <a:cubicBezTo>
                      <a:pt x="19059" y="32769"/>
                      <a:pt x="19066" y="32773"/>
                      <a:pt x="19071" y="32773"/>
                    </a:cubicBezTo>
                    <a:cubicBezTo>
                      <a:pt x="19081" y="32773"/>
                      <a:pt x="19081" y="32758"/>
                      <a:pt x="19081" y="32758"/>
                    </a:cubicBezTo>
                    <a:cubicBezTo>
                      <a:pt x="19114" y="32424"/>
                      <a:pt x="19114" y="32091"/>
                      <a:pt x="19114" y="31790"/>
                    </a:cubicBezTo>
                    <a:cubicBezTo>
                      <a:pt x="19114" y="31757"/>
                      <a:pt x="19114" y="31724"/>
                      <a:pt x="19081" y="31724"/>
                    </a:cubicBezTo>
                    <a:close/>
                    <a:moveTo>
                      <a:pt x="19014" y="33658"/>
                    </a:moveTo>
                    <a:cubicBezTo>
                      <a:pt x="19014" y="33658"/>
                      <a:pt x="18981" y="33658"/>
                      <a:pt x="18981" y="33692"/>
                    </a:cubicBezTo>
                    <a:cubicBezTo>
                      <a:pt x="18981" y="33992"/>
                      <a:pt x="18947" y="34326"/>
                      <a:pt x="18947" y="34659"/>
                    </a:cubicBezTo>
                    <a:cubicBezTo>
                      <a:pt x="18947" y="34659"/>
                      <a:pt x="18947" y="34659"/>
                      <a:pt x="18981" y="34692"/>
                    </a:cubicBezTo>
                    <a:cubicBezTo>
                      <a:pt x="18981" y="34692"/>
                      <a:pt x="19014" y="34659"/>
                      <a:pt x="19014" y="34659"/>
                    </a:cubicBezTo>
                    <a:cubicBezTo>
                      <a:pt x="19048" y="34326"/>
                      <a:pt x="19081" y="34025"/>
                      <a:pt x="19081" y="33692"/>
                    </a:cubicBezTo>
                    <a:cubicBezTo>
                      <a:pt x="19048" y="33658"/>
                      <a:pt x="19048" y="33658"/>
                      <a:pt x="19014" y="33658"/>
                    </a:cubicBezTo>
                    <a:close/>
                    <a:moveTo>
                      <a:pt x="18947" y="35560"/>
                    </a:moveTo>
                    <a:cubicBezTo>
                      <a:pt x="18914" y="35560"/>
                      <a:pt x="18914" y="35560"/>
                      <a:pt x="18914" y="35593"/>
                    </a:cubicBezTo>
                    <a:cubicBezTo>
                      <a:pt x="18881" y="35927"/>
                      <a:pt x="18881" y="36227"/>
                      <a:pt x="18847" y="36560"/>
                    </a:cubicBezTo>
                    <a:cubicBezTo>
                      <a:pt x="18847" y="36560"/>
                      <a:pt x="18847" y="36594"/>
                      <a:pt x="18881" y="36594"/>
                    </a:cubicBezTo>
                    <a:cubicBezTo>
                      <a:pt x="18914" y="36594"/>
                      <a:pt x="18914" y="36560"/>
                      <a:pt x="18914" y="36560"/>
                    </a:cubicBezTo>
                    <a:cubicBezTo>
                      <a:pt x="18947" y="36260"/>
                      <a:pt x="18981" y="35927"/>
                      <a:pt x="18981" y="35593"/>
                    </a:cubicBezTo>
                    <a:cubicBezTo>
                      <a:pt x="18981" y="35593"/>
                      <a:pt x="18947" y="35560"/>
                      <a:pt x="18947" y="35560"/>
                    </a:cubicBezTo>
                    <a:close/>
                    <a:moveTo>
                      <a:pt x="18827" y="37444"/>
                    </a:moveTo>
                    <a:cubicBezTo>
                      <a:pt x="18806" y="37444"/>
                      <a:pt x="18781" y="37461"/>
                      <a:pt x="18781" y="37494"/>
                    </a:cubicBezTo>
                    <a:cubicBezTo>
                      <a:pt x="18781" y="37761"/>
                      <a:pt x="18747" y="38028"/>
                      <a:pt x="18714" y="38262"/>
                    </a:cubicBezTo>
                    <a:cubicBezTo>
                      <a:pt x="18714" y="38295"/>
                      <a:pt x="18747" y="38295"/>
                      <a:pt x="18781" y="38328"/>
                    </a:cubicBezTo>
                    <a:cubicBezTo>
                      <a:pt x="18781" y="38328"/>
                      <a:pt x="18814" y="38295"/>
                      <a:pt x="18814" y="38262"/>
                    </a:cubicBezTo>
                    <a:cubicBezTo>
                      <a:pt x="18814" y="38028"/>
                      <a:pt x="18847" y="37761"/>
                      <a:pt x="18847" y="37494"/>
                    </a:cubicBezTo>
                    <a:cubicBezTo>
                      <a:pt x="18864" y="37461"/>
                      <a:pt x="18847" y="37444"/>
                      <a:pt x="18827" y="3744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57"/>
              <p:cNvSpPr/>
              <p:nvPr/>
            </p:nvSpPr>
            <p:spPr>
              <a:xfrm>
                <a:off x="2501044" y="2449792"/>
                <a:ext cx="526404" cy="1107977"/>
              </a:xfrm>
              <a:custGeom>
                <a:rect b="b" l="l" r="r" t="t"/>
                <a:pathLst>
                  <a:path extrusionOk="0" h="37495" w="17814">
                    <a:moveTo>
                      <a:pt x="9141" y="1"/>
                    </a:moveTo>
                    <a:cubicBezTo>
                      <a:pt x="9141" y="1"/>
                      <a:pt x="9107" y="34"/>
                      <a:pt x="9107" y="67"/>
                    </a:cubicBezTo>
                    <a:cubicBezTo>
                      <a:pt x="9107" y="67"/>
                      <a:pt x="9141" y="101"/>
                      <a:pt x="9141" y="101"/>
                    </a:cubicBezTo>
                    <a:cubicBezTo>
                      <a:pt x="9474" y="101"/>
                      <a:pt x="9774" y="101"/>
                      <a:pt x="10075" y="168"/>
                    </a:cubicBezTo>
                    <a:lnTo>
                      <a:pt x="10075" y="201"/>
                    </a:lnTo>
                    <a:lnTo>
                      <a:pt x="10141" y="201"/>
                    </a:lnTo>
                    <a:cubicBezTo>
                      <a:pt x="10141" y="201"/>
                      <a:pt x="10175" y="168"/>
                      <a:pt x="10141" y="134"/>
                    </a:cubicBezTo>
                    <a:cubicBezTo>
                      <a:pt x="10141" y="134"/>
                      <a:pt x="10141" y="101"/>
                      <a:pt x="10108" y="101"/>
                    </a:cubicBezTo>
                    <a:cubicBezTo>
                      <a:pt x="9808" y="34"/>
                      <a:pt x="9474" y="1"/>
                      <a:pt x="9141" y="1"/>
                    </a:cubicBezTo>
                    <a:close/>
                    <a:moveTo>
                      <a:pt x="8207" y="67"/>
                    </a:moveTo>
                    <a:cubicBezTo>
                      <a:pt x="7873" y="134"/>
                      <a:pt x="7573" y="201"/>
                      <a:pt x="7273" y="301"/>
                    </a:cubicBezTo>
                    <a:cubicBezTo>
                      <a:pt x="7206" y="301"/>
                      <a:pt x="7206" y="368"/>
                      <a:pt x="7273" y="368"/>
                    </a:cubicBezTo>
                    <a:cubicBezTo>
                      <a:pt x="7606" y="268"/>
                      <a:pt x="7906" y="201"/>
                      <a:pt x="8207" y="168"/>
                    </a:cubicBezTo>
                    <a:cubicBezTo>
                      <a:pt x="8240" y="168"/>
                      <a:pt x="8240" y="134"/>
                      <a:pt x="8240" y="101"/>
                    </a:cubicBezTo>
                    <a:cubicBezTo>
                      <a:pt x="8240" y="101"/>
                      <a:pt x="8207" y="67"/>
                      <a:pt x="8207" y="67"/>
                    </a:cubicBezTo>
                    <a:close/>
                    <a:moveTo>
                      <a:pt x="11042" y="334"/>
                    </a:moveTo>
                    <a:cubicBezTo>
                      <a:pt x="11009" y="334"/>
                      <a:pt x="11009" y="334"/>
                      <a:pt x="11009" y="368"/>
                    </a:cubicBezTo>
                    <a:cubicBezTo>
                      <a:pt x="10975" y="401"/>
                      <a:pt x="11009" y="401"/>
                      <a:pt x="11009" y="401"/>
                    </a:cubicBezTo>
                    <a:cubicBezTo>
                      <a:pt x="11242" y="501"/>
                      <a:pt x="11476" y="568"/>
                      <a:pt x="11709" y="701"/>
                    </a:cubicBezTo>
                    <a:cubicBezTo>
                      <a:pt x="11774" y="734"/>
                      <a:pt x="11840" y="735"/>
                      <a:pt x="11905" y="797"/>
                    </a:cubicBezTo>
                    <a:lnTo>
                      <a:pt x="11905" y="797"/>
                    </a:lnTo>
                    <a:cubicBezTo>
                      <a:pt x="11909" y="793"/>
                      <a:pt x="11909" y="785"/>
                      <a:pt x="11909" y="768"/>
                    </a:cubicBezTo>
                    <a:cubicBezTo>
                      <a:pt x="11943" y="768"/>
                      <a:pt x="11943" y="735"/>
                      <a:pt x="11909" y="735"/>
                    </a:cubicBezTo>
                    <a:lnTo>
                      <a:pt x="11742" y="635"/>
                    </a:lnTo>
                    <a:cubicBezTo>
                      <a:pt x="11509" y="501"/>
                      <a:pt x="11275" y="434"/>
                      <a:pt x="11042" y="334"/>
                    </a:cubicBezTo>
                    <a:close/>
                    <a:moveTo>
                      <a:pt x="11905" y="797"/>
                    </a:moveTo>
                    <a:cubicBezTo>
                      <a:pt x="11901" y="801"/>
                      <a:pt x="11893" y="801"/>
                      <a:pt x="11876" y="801"/>
                    </a:cubicBezTo>
                    <a:lnTo>
                      <a:pt x="11909" y="801"/>
                    </a:lnTo>
                    <a:cubicBezTo>
                      <a:pt x="11908" y="800"/>
                      <a:pt x="11906" y="799"/>
                      <a:pt x="11905" y="797"/>
                    </a:cubicBezTo>
                    <a:close/>
                    <a:moveTo>
                      <a:pt x="6355" y="643"/>
                    </a:moveTo>
                    <a:cubicBezTo>
                      <a:pt x="6347" y="643"/>
                      <a:pt x="6339" y="651"/>
                      <a:pt x="6339" y="668"/>
                    </a:cubicBezTo>
                    <a:cubicBezTo>
                      <a:pt x="6038" y="801"/>
                      <a:pt x="5738" y="935"/>
                      <a:pt x="5471" y="1068"/>
                    </a:cubicBezTo>
                    <a:cubicBezTo>
                      <a:pt x="5438" y="1102"/>
                      <a:pt x="5438" y="1135"/>
                      <a:pt x="5471" y="1135"/>
                    </a:cubicBezTo>
                    <a:lnTo>
                      <a:pt x="5538" y="1135"/>
                    </a:lnTo>
                    <a:cubicBezTo>
                      <a:pt x="5805" y="968"/>
                      <a:pt x="6072" y="835"/>
                      <a:pt x="6372" y="701"/>
                    </a:cubicBezTo>
                    <a:cubicBezTo>
                      <a:pt x="6372" y="701"/>
                      <a:pt x="6372" y="668"/>
                      <a:pt x="6372" y="668"/>
                    </a:cubicBezTo>
                    <a:cubicBezTo>
                      <a:pt x="6372" y="651"/>
                      <a:pt x="6364" y="643"/>
                      <a:pt x="6355" y="643"/>
                    </a:cubicBezTo>
                    <a:close/>
                    <a:moveTo>
                      <a:pt x="12643" y="1268"/>
                    </a:moveTo>
                    <a:cubicBezTo>
                      <a:pt x="12643" y="1268"/>
                      <a:pt x="12643" y="1302"/>
                      <a:pt x="12643" y="1335"/>
                    </a:cubicBezTo>
                    <a:cubicBezTo>
                      <a:pt x="12877" y="1535"/>
                      <a:pt x="13110" y="1735"/>
                      <a:pt x="13310" y="1969"/>
                    </a:cubicBezTo>
                    <a:lnTo>
                      <a:pt x="13344" y="1969"/>
                    </a:lnTo>
                    <a:lnTo>
                      <a:pt x="13344" y="2002"/>
                    </a:lnTo>
                    <a:lnTo>
                      <a:pt x="13377" y="2002"/>
                    </a:lnTo>
                    <a:cubicBezTo>
                      <a:pt x="13410" y="1969"/>
                      <a:pt x="13410" y="1935"/>
                      <a:pt x="13377" y="1935"/>
                    </a:cubicBezTo>
                    <a:cubicBezTo>
                      <a:pt x="13177" y="1702"/>
                      <a:pt x="12943" y="1468"/>
                      <a:pt x="12710" y="1268"/>
                    </a:cubicBezTo>
                    <a:close/>
                    <a:moveTo>
                      <a:pt x="4671" y="1569"/>
                    </a:moveTo>
                    <a:cubicBezTo>
                      <a:pt x="4404" y="1735"/>
                      <a:pt x="4137" y="1935"/>
                      <a:pt x="3904" y="2136"/>
                    </a:cubicBezTo>
                    <a:cubicBezTo>
                      <a:pt x="3870" y="2169"/>
                      <a:pt x="3870" y="2169"/>
                      <a:pt x="3904" y="2202"/>
                    </a:cubicBezTo>
                    <a:lnTo>
                      <a:pt x="3937" y="2202"/>
                    </a:lnTo>
                    <a:cubicBezTo>
                      <a:pt x="4204" y="2002"/>
                      <a:pt x="4471" y="1802"/>
                      <a:pt x="4704" y="1635"/>
                    </a:cubicBezTo>
                    <a:cubicBezTo>
                      <a:pt x="4737" y="1602"/>
                      <a:pt x="4737" y="1602"/>
                      <a:pt x="4704" y="1569"/>
                    </a:cubicBezTo>
                    <a:close/>
                    <a:moveTo>
                      <a:pt x="3203" y="2778"/>
                    </a:moveTo>
                    <a:cubicBezTo>
                      <a:pt x="3195" y="2778"/>
                      <a:pt x="3186" y="2786"/>
                      <a:pt x="3170" y="2803"/>
                    </a:cubicBezTo>
                    <a:cubicBezTo>
                      <a:pt x="2936" y="3003"/>
                      <a:pt x="2703" y="3203"/>
                      <a:pt x="2469" y="3437"/>
                    </a:cubicBezTo>
                    <a:cubicBezTo>
                      <a:pt x="2469" y="3437"/>
                      <a:pt x="2469" y="3470"/>
                      <a:pt x="2469" y="3503"/>
                    </a:cubicBezTo>
                    <a:lnTo>
                      <a:pt x="2536" y="3503"/>
                    </a:lnTo>
                    <a:cubicBezTo>
                      <a:pt x="2769" y="3270"/>
                      <a:pt x="3003" y="3070"/>
                      <a:pt x="3236" y="2836"/>
                    </a:cubicBezTo>
                    <a:cubicBezTo>
                      <a:pt x="3236" y="2836"/>
                      <a:pt x="3236" y="2803"/>
                      <a:pt x="3236" y="2803"/>
                    </a:cubicBezTo>
                    <a:cubicBezTo>
                      <a:pt x="3220" y="2786"/>
                      <a:pt x="3211" y="2778"/>
                      <a:pt x="3203" y="2778"/>
                    </a:cubicBezTo>
                    <a:close/>
                    <a:moveTo>
                      <a:pt x="13911" y="2669"/>
                    </a:moveTo>
                    <a:cubicBezTo>
                      <a:pt x="13877" y="2703"/>
                      <a:pt x="13877" y="2736"/>
                      <a:pt x="13911" y="2736"/>
                    </a:cubicBezTo>
                    <a:cubicBezTo>
                      <a:pt x="14077" y="3003"/>
                      <a:pt x="14244" y="3270"/>
                      <a:pt x="14411" y="3537"/>
                    </a:cubicBezTo>
                    <a:lnTo>
                      <a:pt x="14444" y="3537"/>
                    </a:lnTo>
                    <a:lnTo>
                      <a:pt x="14444" y="3570"/>
                    </a:lnTo>
                    <a:cubicBezTo>
                      <a:pt x="14478" y="3570"/>
                      <a:pt x="14478" y="3537"/>
                      <a:pt x="14444" y="3503"/>
                    </a:cubicBezTo>
                    <a:cubicBezTo>
                      <a:pt x="14311" y="3236"/>
                      <a:pt x="14144" y="2936"/>
                      <a:pt x="13944" y="2669"/>
                    </a:cubicBezTo>
                    <a:close/>
                    <a:moveTo>
                      <a:pt x="1852" y="4112"/>
                    </a:moveTo>
                    <a:cubicBezTo>
                      <a:pt x="1844" y="4112"/>
                      <a:pt x="1835" y="4120"/>
                      <a:pt x="1835" y="4137"/>
                    </a:cubicBezTo>
                    <a:cubicBezTo>
                      <a:pt x="1602" y="4371"/>
                      <a:pt x="1402" y="4604"/>
                      <a:pt x="1202" y="4838"/>
                    </a:cubicBezTo>
                    <a:cubicBezTo>
                      <a:pt x="1168" y="4871"/>
                      <a:pt x="1168" y="4871"/>
                      <a:pt x="1202" y="4904"/>
                    </a:cubicBezTo>
                    <a:lnTo>
                      <a:pt x="1235" y="4904"/>
                    </a:lnTo>
                    <a:cubicBezTo>
                      <a:pt x="1468" y="4671"/>
                      <a:pt x="1669" y="4404"/>
                      <a:pt x="1869" y="4170"/>
                    </a:cubicBezTo>
                    <a:cubicBezTo>
                      <a:pt x="1902" y="4170"/>
                      <a:pt x="1902" y="4137"/>
                      <a:pt x="1869" y="4137"/>
                    </a:cubicBezTo>
                    <a:cubicBezTo>
                      <a:pt x="1869" y="4120"/>
                      <a:pt x="1860" y="4112"/>
                      <a:pt x="1852" y="4112"/>
                    </a:cubicBezTo>
                    <a:close/>
                    <a:moveTo>
                      <a:pt x="14882" y="4312"/>
                    </a:moveTo>
                    <a:cubicBezTo>
                      <a:pt x="14878" y="4312"/>
                      <a:pt x="14878" y="4321"/>
                      <a:pt x="14878" y="4337"/>
                    </a:cubicBezTo>
                    <a:cubicBezTo>
                      <a:pt x="14845" y="4337"/>
                      <a:pt x="14811" y="4337"/>
                      <a:pt x="14845" y="4371"/>
                    </a:cubicBezTo>
                    <a:cubicBezTo>
                      <a:pt x="14945" y="4637"/>
                      <a:pt x="15078" y="4938"/>
                      <a:pt x="15212" y="5238"/>
                    </a:cubicBezTo>
                    <a:cubicBezTo>
                      <a:pt x="15212" y="5271"/>
                      <a:pt x="15212" y="5271"/>
                      <a:pt x="15245" y="5271"/>
                    </a:cubicBezTo>
                    <a:cubicBezTo>
                      <a:pt x="15278" y="5238"/>
                      <a:pt x="15278" y="5238"/>
                      <a:pt x="15278" y="5205"/>
                    </a:cubicBezTo>
                    <a:cubicBezTo>
                      <a:pt x="15145" y="4904"/>
                      <a:pt x="15045" y="4604"/>
                      <a:pt x="14911" y="4337"/>
                    </a:cubicBezTo>
                    <a:cubicBezTo>
                      <a:pt x="14895" y="4321"/>
                      <a:pt x="14886" y="4312"/>
                      <a:pt x="14882" y="4312"/>
                    </a:cubicBezTo>
                    <a:close/>
                    <a:moveTo>
                      <a:pt x="622" y="5580"/>
                    </a:moveTo>
                    <a:cubicBezTo>
                      <a:pt x="610" y="5580"/>
                      <a:pt x="601" y="5588"/>
                      <a:pt x="601" y="5605"/>
                    </a:cubicBezTo>
                    <a:cubicBezTo>
                      <a:pt x="401" y="5838"/>
                      <a:pt x="201" y="6072"/>
                      <a:pt x="34" y="6339"/>
                    </a:cubicBezTo>
                    <a:cubicBezTo>
                      <a:pt x="1" y="6372"/>
                      <a:pt x="1" y="6405"/>
                      <a:pt x="34" y="6405"/>
                    </a:cubicBezTo>
                    <a:lnTo>
                      <a:pt x="67" y="6405"/>
                    </a:lnTo>
                    <a:cubicBezTo>
                      <a:pt x="268" y="6139"/>
                      <a:pt x="468" y="5872"/>
                      <a:pt x="668" y="5638"/>
                    </a:cubicBezTo>
                    <a:cubicBezTo>
                      <a:pt x="668" y="5638"/>
                      <a:pt x="668" y="5605"/>
                      <a:pt x="668" y="5605"/>
                    </a:cubicBezTo>
                    <a:cubicBezTo>
                      <a:pt x="651" y="5588"/>
                      <a:pt x="635" y="5580"/>
                      <a:pt x="622" y="5580"/>
                    </a:cubicBezTo>
                    <a:close/>
                    <a:moveTo>
                      <a:pt x="15565" y="6102"/>
                    </a:moveTo>
                    <a:cubicBezTo>
                      <a:pt x="15537" y="6102"/>
                      <a:pt x="15512" y="6131"/>
                      <a:pt x="15512" y="6172"/>
                    </a:cubicBezTo>
                    <a:cubicBezTo>
                      <a:pt x="15612" y="6439"/>
                      <a:pt x="15712" y="6739"/>
                      <a:pt x="15812" y="7073"/>
                    </a:cubicBezTo>
                    <a:cubicBezTo>
                      <a:pt x="15812" y="7073"/>
                      <a:pt x="15845" y="7106"/>
                      <a:pt x="15845" y="7106"/>
                    </a:cubicBezTo>
                    <a:lnTo>
                      <a:pt x="15879" y="7073"/>
                    </a:lnTo>
                    <a:cubicBezTo>
                      <a:pt x="15912" y="7073"/>
                      <a:pt x="15912" y="7039"/>
                      <a:pt x="15879" y="7039"/>
                    </a:cubicBezTo>
                    <a:cubicBezTo>
                      <a:pt x="15812" y="6739"/>
                      <a:pt x="15712" y="6439"/>
                      <a:pt x="15612" y="6139"/>
                    </a:cubicBezTo>
                    <a:cubicBezTo>
                      <a:pt x="15599" y="6113"/>
                      <a:pt x="15582" y="6102"/>
                      <a:pt x="15565" y="6102"/>
                    </a:cubicBezTo>
                    <a:close/>
                    <a:moveTo>
                      <a:pt x="16112" y="7940"/>
                    </a:moveTo>
                    <a:cubicBezTo>
                      <a:pt x="16079" y="7940"/>
                      <a:pt x="16046" y="7973"/>
                      <a:pt x="16079" y="7973"/>
                    </a:cubicBezTo>
                    <a:cubicBezTo>
                      <a:pt x="16146" y="8273"/>
                      <a:pt x="16212" y="8574"/>
                      <a:pt x="16279" y="8907"/>
                    </a:cubicBezTo>
                    <a:cubicBezTo>
                      <a:pt x="16279" y="8941"/>
                      <a:pt x="16312" y="8941"/>
                      <a:pt x="16346" y="8941"/>
                    </a:cubicBezTo>
                    <a:lnTo>
                      <a:pt x="16346" y="8907"/>
                    </a:lnTo>
                    <a:cubicBezTo>
                      <a:pt x="16379" y="8907"/>
                      <a:pt x="16379" y="8874"/>
                      <a:pt x="16379" y="8874"/>
                    </a:cubicBezTo>
                    <a:cubicBezTo>
                      <a:pt x="16312" y="8540"/>
                      <a:pt x="16212" y="8240"/>
                      <a:pt x="16146" y="7940"/>
                    </a:cubicBezTo>
                    <a:close/>
                    <a:moveTo>
                      <a:pt x="16528" y="9786"/>
                    </a:moveTo>
                    <a:cubicBezTo>
                      <a:pt x="16502" y="9786"/>
                      <a:pt x="16479" y="9802"/>
                      <a:pt x="16479" y="9841"/>
                    </a:cubicBezTo>
                    <a:cubicBezTo>
                      <a:pt x="16546" y="10141"/>
                      <a:pt x="16613" y="10475"/>
                      <a:pt x="16679" y="10775"/>
                    </a:cubicBezTo>
                    <a:cubicBezTo>
                      <a:pt x="16679" y="10809"/>
                      <a:pt x="16679" y="10809"/>
                      <a:pt x="16713" y="10809"/>
                    </a:cubicBezTo>
                    <a:lnTo>
                      <a:pt x="16713" y="10842"/>
                    </a:lnTo>
                    <a:cubicBezTo>
                      <a:pt x="16746" y="10842"/>
                      <a:pt x="16746" y="10809"/>
                      <a:pt x="16746" y="10775"/>
                    </a:cubicBezTo>
                    <a:cubicBezTo>
                      <a:pt x="16679" y="10475"/>
                      <a:pt x="16646" y="10141"/>
                      <a:pt x="16579" y="9841"/>
                    </a:cubicBezTo>
                    <a:lnTo>
                      <a:pt x="16579" y="9808"/>
                    </a:lnTo>
                    <a:cubicBezTo>
                      <a:pt x="16565" y="9794"/>
                      <a:pt x="16546" y="9786"/>
                      <a:pt x="16528" y="9786"/>
                    </a:cubicBezTo>
                    <a:close/>
                    <a:moveTo>
                      <a:pt x="16879" y="11676"/>
                    </a:moveTo>
                    <a:cubicBezTo>
                      <a:pt x="16846" y="11676"/>
                      <a:pt x="16813" y="11709"/>
                      <a:pt x="16846" y="11709"/>
                    </a:cubicBezTo>
                    <a:cubicBezTo>
                      <a:pt x="16879" y="12009"/>
                      <a:pt x="16946" y="12343"/>
                      <a:pt x="16980" y="12677"/>
                    </a:cubicBezTo>
                    <a:cubicBezTo>
                      <a:pt x="16980" y="12710"/>
                      <a:pt x="17013" y="12710"/>
                      <a:pt x="17013" y="12710"/>
                    </a:cubicBezTo>
                    <a:cubicBezTo>
                      <a:pt x="17046" y="12677"/>
                      <a:pt x="17046" y="12677"/>
                      <a:pt x="17046" y="12643"/>
                    </a:cubicBezTo>
                    <a:cubicBezTo>
                      <a:pt x="17013" y="12343"/>
                      <a:pt x="16980" y="12043"/>
                      <a:pt x="16913" y="11709"/>
                    </a:cubicBezTo>
                    <a:cubicBezTo>
                      <a:pt x="16913" y="11676"/>
                      <a:pt x="16879" y="11676"/>
                      <a:pt x="16879" y="11676"/>
                    </a:cubicBezTo>
                    <a:close/>
                    <a:moveTo>
                      <a:pt x="17146" y="13577"/>
                    </a:moveTo>
                    <a:cubicBezTo>
                      <a:pt x="17113" y="13577"/>
                      <a:pt x="17113" y="13577"/>
                      <a:pt x="17113" y="13611"/>
                    </a:cubicBezTo>
                    <a:cubicBezTo>
                      <a:pt x="17146" y="13911"/>
                      <a:pt x="17180" y="14244"/>
                      <a:pt x="17213" y="14545"/>
                    </a:cubicBezTo>
                    <a:cubicBezTo>
                      <a:pt x="17213" y="14578"/>
                      <a:pt x="17246" y="14578"/>
                      <a:pt x="17246" y="14611"/>
                    </a:cubicBezTo>
                    <a:lnTo>
                      <a:pt x="17280" y="14611"/>
                    </a:lnTo>
                    <a:cubicBezTo>
                      <a:pt x="17280" y="14611"/>
                      <a:pt x="17280" y="14578"/>
                      <a:pt x="17280" y="14578"/>
                    </a:cubicBezTo>
                    <a:cubicBezTo>
                      <a:pt x="17246" y="14244"/>
                      <a:pt x="17213" y="13944"/>
                      <a:pt x="17180" y="13611"/>
                    </a:cubicBezTo>
                    <a:cubicBezTo>
                      <a:pt x="17180" y="13577"/>
                      <a:pt x="17146" y="13577"/>
                      <a:pt x="17146" y="13577"/>
                    </a:cubicBezTo>
                    <a:close/>
                    <a:moveTo>
                      <a:pt x="17346" y="15479"/>
                    </a:moveTo>
                    <a:cubicBezTo>
                      <a:pt x="17313" y="15479"/>
                      <a:pt x="17313" y="15479"/>
                      <a:pt x="17313" y="15512"/>
                    </a:cubicBezTo>
                    <a:cubicBezTo>
                      <a:pt x="17346" y="15812"/>
                      <a:pt x="17380" y="16146"/>
                      <a:pt x="17413" y="16479"/>
                    </a:cubicBezTo>
                    <a:cubicBezTo>
                      <a:pt x="17413" y="16479"/>
                      <a:pt x="17413" y="16513"/>
                      <a:pt x="17447" y="16513"/>
                    </a:cubicBezTo>
                    <a:cubicBezTo>
                      <a:pt x="17480" y="16479"/>
                      <a:pt x="17480" y="16479"/>
                      <a:pt x="17480" y="16446"/>
                    </a:cubicBezTo>
                    <a:cubicBezTo>
                      <a:pt x="17447" y="16146"/>
                      <a:pt x="17413" y="15845"/>
                      <a:pt x="17380" y="15512"/>
                    </a:cubicBezTo>
                    <a:cubicBezTo>
                      <a:pt x="17380" y="15479"/>
                      <a:pt x="17380" y="15479"/>
                      <a:pt x="17346" y="15479"/>
                    </a:cubicBezTo>
                    <a:close/>
                    <a:moveTo>
                      <a:pt x="17513" y="17380"/>
                    </a:moveTo>
                    <a:cubicBezTo>
                      <a:pt x="17480" y="17380"/>
                      <a:pt x="17480" y="17380"/>
                      <a:pt x="17480" y="17413"/>
                    </a:cubicBezTo>
                    <a:cubicBezTo>
                      <a:pt x="17480" y="17713"/>
                      <a:pt x="17547" y="18047"/>
                      <a:pt x="17547" y="18381"/>
                    </a:cubicBezTo>
                    <a:cubicBezTo>
                      <a:pt x="17547" y="18381"/>
                      <a:pt x="17547" y="18414"/>
                      <a:pt x="17580" y="18414"/>
                    </a:cubicBezTo>
                    <a:cubicBezTo>
                      <a:pt x="17580" y="18381"/>
                      <a:pt x="17613" y="18381"/>
                      <a:pt x="17613" y="18347"/>
                    </a:cubicBezTo>
                    <a:cubicBezTo>
                      <a:pt x="17580" y="18047"/>
                      <a:pt x="17580" y="17713"/>
                      <a:pt x="17547" y="17413"/>
                    </a:cubicBezTo>
                    <a:cubicBezTo>
                      <a:pt x="17547" y="17380"/>
                      <a:pt x="17513" y="17380"/>
                      <a:pt x="17513" y="17380"/>
                    </a:cubicBezTo>
                    <a:close/>
                    <a:moveTo>
                      <a:pt x="17613" y="19248"/>
                    </a:moveTo>
                    <a:cubicBezTo>
                      <a:pt x="17580" y="19248"/>
                      <a:pt x="17580" y="19281"/>
                      <a:pt x="17580" y="19315"/>
                    </a:cubicBezTo>
                    <a:cubicBezTo>
                      <a:pt x="17613" y="19615"/>
                      <a:pt x="17647" y="19948"/>
                      <a:pt x="17647" y="20282"/>
                    </a:cubicBezTo>
                    <a:cubicBezTo>
                      <a:pt x="17647" y="20282"/>
                      <a:pt x="17647" y="20315"/>
                      <a:pt x="17680" y="20315"/>
                    </a:cubicBezTo>
                    <a:cubicBezTo>
                      <a:pt x="17680" y="20315"/>
                      <a:pt x="17713" y="20282"/>
                      <a:pt x="17713" y="20249"/>
                    </a:cubicBezTo>
                    <a:cubicBezTo>
                      <a:pt x="17680" y="19948"/>
                      <a:pt x="17647" y="19615"/>
                      <a:pt x="17647" y="19281"/>
                    </a:cubicBezTo>
                    <a:cubicBezTo>
                      <a:pt x="17647" y="19281"/>
                      <a:pt x="17647" y="19248"/>
                      <a:pt x="17613" y="19248"/>
                    </a:cubicBezTo>
                    <a:close/>
                    <a:moveTo>
                      <a:pt x="17713" y="21183"/>
                    </a:moveTo>
                    <a:cubicBezTo>
                      <a:pt x="17680" y="21183"/>
                      <a:pt x="17647" y="21216"/>
                      <a:pt x="17680" y="21216"/>
                    </a:cubicBezTo>
                    <a:cubicBezTo>
                      <a:pt x="17680" y="21550"/>
                      <a:pt x="17680" y="21850"/>
                      <a:pt x="17680" y="22183"/>
                    </a:cubicBezTo>
                    <a:cubicBezTo>
                      <a:pt x="17680" y="22217"/>
                      <a:pt x="17713" y="22217"/>
                      <a:pt x="17747" y="22217"/>
                    </a:cubicBezTo>
                    <a:cubicBezTo>
                      <a:pt x="17747" y="22217"/>
                      <a:pt x="17780" y="22183"/>
                      <a:pt x="17780" y="22183"/>
                    </a:cubicBezTo>
                    <a:cubicBezTo>
                      <a:pt x="17747" y="21883"/>
                      <a:pt x="17747" y="21550"/>
                      <a:pt x="17747" y="21216"/>
                    </a:cubicBezTo>
                    <a:cubicBezTo>
                      <a:pt x="17747" y="21216"/>
                      <a:pt x="17713" y="21183"/>
                      <a:pt x="17713" y="21183"/>
                    </a:cubicBezTo>
                    <a:close/>
                    <a:moveTo>
                      <a:pt x="17780" y="23084"/>
                    </a:moveTo>
                    <a:cubicBezTo>
                      <a:pt x="17747" y="23084"/>
                      <a:pt x="17747" y="23117"/>
                      <a:pt x="17747" y="23117"/>
                    </a:cubicBezTo>
                    <a:lnTo>
                      <a:pt x="17747" y="24085"/>
                    </a:lnTo>
                    <a:cubicBezTo>
                      <a:pt x="17747" y="24118"/>
                      <a:pt x="17747" y="24118"/>
                      <a:pt x="17780" y="24118"/>
                    </a:cubicBezTo>
                    <a:lnTo>
                      <a:pt x="17780" y="24151"/>
                    </a:lnTo>
                    <a:cubicBezTo>
                      <a:pt x="17813" y="24118"/>
                      <a:pt x="17813" y="24118"/>
                      <a:pt x="17813" y="24085"/>
                    </a:cubicBezTo>
                    <a:lnTo>
                      <a:pt x="17813" y="23117"/>
                    </a:lnTo>
                    <a:cubicBezTo>
                      <a:pt x="17813" y="23084"/>
                      <a:pt x="17780" y="23084"/>
                      <a:pt x="17780" y="23084"/>
                    </a:cubicBezTo>
                    <a:close/>
                    <a:moveTo>
                      <a:pt x="17780" y="25019"/>
                    </a:moveTo>
                    <a:cubicBezTo>
                      <a:pt x="17747" y="25019"/>
                      <a:pt x="17747" y="25019"/>
                      <a:pt x="17747" y="25052"/>
                    </a:cubicBezTo>
                    <a:lnTo>
                      <a:pt x="17747" y="26019"/>
                    </a:lnTo>
                    <a:cubicBezTo>
                      <a:pt x="17747" y="26019"/>
                      <a:pt x="17747" y="26053"/>
                      <a:pt x="17780" y="26053"/>
                    </a:cubicBezTo>
                    <a:cubicBezTo>
                      <a:pt x="17813" y="26053"/>
                      <a:pt x="17813" y="26019"/>
                      <a:pt x="17813" y="26019"/>
                    </a:cubicBezTo>
                    <a:lnTo>
                      <a:pt x="17813" y="25052"/>
                    </a:lnTo>
                    <a:cubicBezTo>
                      <a:pt x="17813" y="25019"/>
                      <a:pt x="17780" y="25019"/>
                      <a:pt x="17780" y="25019"/>
                    </a:cubicBezTo>
                    <a:close/>
                    <a:moveTo>
                      <a:pt x="17747" y="26920"/>
                    </a:moveTo>
                    <a:cubicBezTo>
                      <a:pt x="17747" y="26920"/>
                      <a:pt x="17713" y="26953"/>
                      <a:pt x="17713" y="26953"/>
                    </a:cubicBezTo>
                    <a:lnTo>
                      <a:pt x="17713" y="27921"/>
                    </a:lnTo>
                    <a:cubicBezTo>
                      <a:pt x="17713" y="27921"/>
                      <a:pt x="17747" y="27954"/>
                      <a:pt x="17747" y="27954"/>
                    </a:cubicBezTo>
                    <a:cubicBezTo>
                      <a:pt x="17780" y="27954"/>
                      <a:pt x="17780" y="27954"/>
                      <a:pt x="17780" y="27921"/>
                    </a:cubicBezTo>
                    <a:lnTo>
                      <a:pt x="17780" y="26953"/>
                    </a:lnTo>
                    <a:cubicBezTo>
                      <a:pt x="17780" y="26953"/>
                      <a:pt x="17780" y="26920"/>
                      <a:pt x="17747" y="26920"/>
                    </a:cubicBezTo>
                    <a:close/>
                    <a:moveTo>
                      <a:pt x="17713" y="28821"/>
                    </a:moveTo>
                    <a:cubicBezTo>
                      <a:pt x="17713" y="28821"/>
                      <a:pt x="17680" y="28855"/>
                      <a:pt x="17680" y="28855"/>
                    </a:cubicBezTo>
                    <a:cubicBezTo>
                      <a:pt x="17647" y="29188"/>
                      <a:pt x="17647" y="29489"/>
                      <a:pt x="17647" y="29822"/>
                    </a:cubicBezTo>
                    <a:cubicBezTo>
                      <a:pt x="17647" y="29855"/>
                      <a:pt x="17680" y="29855"/>
                      <a:pt x="17713" y="29855"/>
                    </a:cubicBezTo>
                    <a:cubicBezTo>
                      <a:pt x="17713" y="29855"/>
                      <a:pt x="17747" y="29822"/>
                      <a:pt x="17747" y="29822"/>
                    </a:cubicBezTo>
                    <a:cubicBezTo>
                      <a:pt x="17780" y="29522"/>
                      <a:pt x="17780" y="29188"/>
                      <a:pt x="17780" y="28855"/>
                    </a:cubicBezTo>
                    <a:cubicBezTo>
                      <a:pt x="17747" y="28855"/>
                      <a:pt x="17747" y="28821"/>
                      <a:pt x="17713" y="28821"/>
                    </a:cubicBezTo>
                    <a:close/>
                    <a:moveTo>
                      <a:pt x="17647" y="30723"/>
                    </a:moveTo>
                    <a:cubicBezTo>
                      <a:pt x="17613" y="30723"/>
                      <a:pt x="17613" y="30723"/>
                      <a:pt x="17613" y="30756"/>
                    </a:cubicBezTo>
                    <a:cubicBezTo>
                      <a:pt x="17613" y="31090"/>
                      <a:pt x="17580" y="31390"/>
                      <a:pt x="17580" y="31723"/>
                    </a:cubicBezTo>
                    <a:cubicBezTo>
                      <a:pt x="17580" y="31757"/>
                      <a:pt x="17580" y="31757"/>
                      <a:pt x="17613" y="31757"/>
                    </a:cubicBezTo>
                    <a:lnTo>
                      <a:pt x="17647" y="31757"/>
                    </a:lnTo>
                    <a:cubicBezTo>
                      <a:pt x="17647" y="31757"/>
                      <a:pt x="17680" y="31723"/>
                      <a:pt x="17647" y="31723"/>
                    </a:cubicBezTo>
                    <a:cubicBezTo>
                      <a:pt x="17680" y="31423"/>
                      <a:pt x="17713" y="31090"/>
                      <a:pt x="17713" y="30756"/>
                    </a:cubicBezTo>
                    <a:cubicBezTo>
                      <a:pt x="17713" y="30723"/>
                      <a:pt x="17713" y="30723"/>
                      <a:pt x="17647" y="30723"/>
                    </a:cubicBezTo>
                    <a:close/>
                    <a:moveTo>
                      <a:pt x="17563" y="32666"/>
                    </a:moveTo>
                    <a:cubicBezTo>
                      <a:pt x="17547" y="32666"/>
                      <a:pt x="17530" y="32674"/>
                      <a:pt x="17513" y="32691"/>
                    </a:cubicBezTo>
                    <a:cubicBezTo>
                      <a:pt x="17513" y="33024"/>
                      <a:pt x="17480" y="33325"/>
                      <a:pt x="17480" y="33625"/>
                    </a:cubicBezTo>
                    <a:cubicBezTo>
                      <a:pt x="17480" y="33692"/>
                      <a:pt x="17480" y="33692"/>
                      <a:pt x="17513" y="33692"/>
                    </a:cubicBezTo>
                    <a:cubicBezTo>
                      <a:pt x="17547" y="33658"/>
                      <a:pt x="17547" y="33658"/>
                      <a:pt x="17547" y="33658"/>
                    </a:cubicBezTo>
                    <a:cubicBezTo>
                      <a:pt x="17580" y="33325"/>
                      <a:pt x="17613" y="33024"/>
                      <a:pt x="17613" y="32691"/>
                    </a:cubicBezTo>
                    <a:cubicBezTo>
                      <a:pt x="17597" y="32674"/>
                      <a:pt x="17580" y="32666"/>
                      <a:pt x="17563" y="32666"/>
                    </a:cubicBezTo>
                    <a:close/>
                    <a:moveTo>
                      <a:pt x="17447" y="34559"/>
                    </a:moveTo>
                    <a:cubicBezTo>
                      <a:pt x="17447" y="34559"/>
                      <a:pt x="17413" y="34559"/>
                      <a:pt x="17413" y="34592"/>
                    </a:cubicBezTo>
                    <a:cubicBezTo>
                      <a:pt x="17380" y="34892"/>
                      <a:pt x="17346" y="35226"/>
                      <a:pt x="17346" y="35526"/>
                    </a:cubicBezTo>
                    <a:cubicBezTo>
                      <a:pt x="17346" y="35560"/>
                      <a:pt x="17346" y="35560"/>
                      <a:pt x="17380" y="35593"/>
                    </a:cubicBezTo>
                    <a:cubicBezTo>
                      <a:pt x="17380" y="35593"/>
                      <a:pt x="17413" y="35560"/>
                      <a:pt x="17413" y="35560"/>
                    </a:cubicBezTo>
                    <a:cubicBezTo>
                      <a:pt x="17447" y="35226"/>
                      <a:pt x="17447" y="34926"/>
                      <a:pt x="17480" y="34592"/>
                    </a:cubicBezTo>
                    <a:cubicBezTo>
                      <a:pt x="17480" y="34559"/>
                      <a:pt x="17480" y="34559"/>
                      <a:pt x="17447" y="34559"/>
                    </a:cubicBezTo>
                    <a:close/>
                    <a:moveTo>
                      <a:pt x="17280" y="36460"/>
                    </a:moveTo>
                    <a:cubicBezTo>
                      <a:pt x="17280" y="36460"/>
                      <a:pt x="17246" y="36460"/>
                      <a:pt x="17246" y="36494"/>
                    </a:cubicBezTo>
                    <a:cubicBezTo>
                      <a:pt x="17213" y="36827"/>
                      <a:pt x="17180" y="37127"/>
                      <a:pt x="17180" y="37461"/>
                    </a:cubicBezTo>
                    <a:cubicBezTo>
                      <a:pt x="17180" y="37461"/>
                      <a:pt x="17180" y="37483"/>
                      <a:pt x="17198" y="37491"/>
                    </a:cubicBezTo>
                    <a:lnTo>
                      <a:pt x="17198" y="37491"/>
                    </a:lnTo>
                    <a:cubicBezTo>
                      <a:pt x="17224" y="37483"/>
                      <a:pt x="17246" y="37461"/>
                      <a:pt x="17246" y="37461"/>
                    </a:cubicBezTo>
                    <a:cubicBezTo>
                      <a:pt x="17246" y="37127"/>
                      <a:pt x="17280" y="36827"/>
                      <a:pt x="17313" y="36494"/>
                    </a:cubicBezTo>
                    <a:cubicBezTo>
                      <a:pt x="17313" y="36460"/>
                      <a:pt x="17313" y="36460"/>
                      <a:pt x="17280" y="36460"/>
                    </a:cubicBezTo>
                    <a:close/>
                    <a:moveTo>
                      <a:pt x="17198" y="37491"/>
                    </a:moveTo>
                    <a:cubicBezTo>
                      <a:pt x="17192" y="37493"/>
                      <a:pt x="17186" y="37494"/>
                      <a:pt x="17180" y="37494"/>
                    </a:cubicBezTo>
                    <a:lnTo>
                      <a:pt x="17213" y="37494"/>
                    </a:lnTo>
                    <a:cubicBezTo>
                      <a:pt x="17207" y="37494"/>
                      <a:pt x="17202" y="37493"/>
                      <a:pt x="17198" y="3749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57"/>
              <p:cNvSpPr/>
              <p:nvPr/>
            </p:nvSpPr>
            <p:spPr>
              <a:xfrm>
                <a:off x="2509909" y="2471483"/>
                <a:ext cx="486984" cy="1123727"/>
              </a:xfrm>
              <a:custGeom>
                <a:rect b="b" l="l" r="r" t="t"/>
                <a:pathLst>
                  <a:path extrusionOk="0" h="38028" w="16480">
                    <a:moveTo>
                      <a:pt x="8240" y="1"/>
                    </a:moveTo>
                    <a:cubicBezTo>
                      <a:pt x="7907" y="34"/>
                      <a:pt x="7606" y="101"/>
                      <a:pt x="7273" y="167"/>
                    </a:cubicBezTo>
                    <a:cubicBezTo>
                      <a:pt x="7273" y="167"/>
                      <a:pt x="7239" y="201"/>
                      <a:pt x="7273" y="201"/>
                    </a:cubicBezTo>
                    <a:cubicBezTo>
                      <a:pt x="7273" y="234"/>
                      <a:pt x="7273" y="234"/>
                      <a:pt x="7306" y="234"/>
                    </a:cubicBezTo>
                    <a:lnTo>
                      <a:pt x="7340" y="234"/>
                    </a:lnTo>
                    <a:cubicBezTo>
                      <a:pt x="7640" y="167"/>
                      <a:pt x="7940" y="101"/>
                      <a:pt x="8274" y="101"/>
                    </a:cubicBezTo>
                    <a:cubicBezTo>
                      <a:pt x="8274" y="67"/>
                      <a:pt x="8307" y="67"/>
                      <a:pt x="8307" y="34"/>
                    </a:cubicBezTo>
                    <a:cubicBezTo>
                      <a:pt x="8274" y="1"/>
                      <a:pt x="8274" y="1"/>
                      <a:pt x="8240" y="1"/>
                    </a:cubicBezTo>
                    <a:close/>
                    <a:moveTo>
                      <a:pt x="9208" y="34"/>
                    </a:moveTo>
                    <a:cubicBezTo>
                      <a:pt x="9174" y="34"/>
                      <a:pt x="9174" y="34"/>
                      <a:pt x="9174" y="67"/>
                    </a:cubicBezTo>
                    <a:cubicBezTo>
                      <a:pt x="9174" y="67"/>
                      <a:pt x="9174" y="101"/>
                      <a:pt x="9208" y="101"/>
                    </a:cubicBezTo>
                    <a:cubicBezTo>
                      <a:pt x="9508" y="134"/>
                      <a:pt x="9808" y="201"/>
                      <a:pt x="10142" y="267"/>
                    </a:cubicBezTo>
                    <a:lnTo>
                      <a:pt x="10142" y="234"/>
                    </a:lnTo>
                    <a:cubicBezTo>
                      <a:pt x="10142" y="251"/>
                      <a:pt x="10150" y="259"/>
                      <a:pt x="10158" y="259"/>
                    </a:cubicBezTo>
                    <a:cubicBezTo>
                      <a:pt x="10167" y="259"/>
                      <a:pt x="10175" y="251"/>
                      <a:pt x="10175" y="234"/>
                    </a:cubicBezTo>
                    <a:cubicBezTo>
                      <a:pt x="10175" y="234"/>
                      <a:pt x="10175" y="201"/>
                      <a:pt x="10142" y="201"/>
                    </a:cubicBezTo>
                    <a:cubicBezTo>
                      <a:pt x="9841" y="134"/>
                      <a:pt x="9508" y="67"/>
                      <a:pt x="9208" y="34"/>
                    </a:cubicBezTo>
                    <a:close/>
                    <a:moveTo>
                      <a:pt x="6372" y="434"/>
                    </a:moveTo>
                    <a:cubicBezTo>
                      <a:pt x="6072" y="568"/>
                      <a:pt x="5772" y="701"/>
                      <a:pt x="5505" y="835"/>
                    </a:cubicBezTo>
                    <a:cubicBezTo>
                      <a:pt x="5472" y="868"/>
                      <a:pt x="5505" y="935"/>
                      <a:pt x="5538" y="935"/>
                    </a:cubicBezTo>
                    <a:lnTo>
                      <a:pt x="5572" y="935"/>
                    </a:lnTo>
                    <a:cubicBezTo>
                      <a:pt x="5838" y="768"/>
                      <a:pt x="6139" y="634"/>
                      <a:pt x="6439" y="501"/>
                    </a:cubicBezTo>
                    <a:cubicBezTo>
                      <a:pt x="6439" y="501"/>
                      <a:pt x="6439" y="468"/>
                      <a:pt x="6439" y="468"/>
                    </a:cubicBezTo>
                    <a:cubicBezTo>
                      <a:pt x="6406" y="434"/>
                      <a:pt x="6406" y="434"/>
                      <a:pt x="6372" y="434"/>
                    </a:cubicBezTo>
                    <a:close/>
                    <a:moveTo>
                      <a:pt x="11051" y="520"/>
                    </a:moveTo>
                    <a:cubicBezTo>
                      <a:pt x="11038" y="520"/>
                      <a:pt x="11031" y="534"/>
                      <a:pt x="11009" y="534"/>
                    </a:cubicBezTo>
                    <a:cubicBezTo>
                      <a:pt x="11009" y="568"/>
                      <a:pt x="11009" y="601"/>
                      <a:pt x="11009" y="601"/>
                    </a:cubicBezTo>
                    <a:lnTo>
                      <a:pt x="11109" y="634"/>
                    </a:lnTo>
                    <a:cubicBezTo>
                      <a:pt x="11376" y="768"/>
                      <a:pt x="11609" y="901"/>
                      <a:pt x="11843" y="1101"/>
                    </a:cubicBezTo>
                    <a:lnTo>
                      <a:pt x="11876" y="1068"/>
                    </a:lnTo>
                    <a:lnTo>
                      <a:pt x="11909" y="1068"/>
                    </a:lnTo>
                    <a:cubicBezTo>
                      <a:pt x="11909" y="1068"/>
                      <a:pt x="11909" y="1035"/>
                      <a:pt x="11909" y="1035"/>
                    </a:cubicBezTo>
                    <a:cubicBezTo>
                      <a:pt x="11676" y="835"/>
                      <a:pt x="11409" y="701"/>
                      <a:pt x="11142" y="568"/>
                    </a:cubicBezTo>
                    <a:lnTo>
                      <a:pt x="11076" y="534"/>
                    </a:lnTo>
                    <a:cubicBezTo>
                      <a:pt x="11064" y="523"/>
                      <a:pt x="11057" y="520"/>
                      <a:pt x="11051" y="520"/>
                    </a:cubicBezTo>
                    <a:close/>
                    <a:moveTo>
                      <a:pt x="4703" y="1353"/>
                    </a:moveTo>
                    <a:cubicBezTo>
                      <a:pt x="4693" y="1353"/>
                      <a:pt x="4682" y="1357"/>
                      <a:pt x="4671" y="1368"/>
                    </a:cubicBezTo>
                    <a:cubicBezTo>
                      <a:pt x="4437" y="1535"/>
                      <a:pt x="4171" y="1702"/>
                      <a:pt x="3904" y="1935"/>
                    </a:cubicBezTo>
                    <a:cubicBezTo>
                      <a:pt x="3870" y="1935"/>
                      <a:pt x="3870" y="1969"/>
                      <a:pt x="3904" y="1969"/>
                    </a:cubicBezTo>
                    <a:lnTo>
                      <a:pt x="3970" y="1969"/>
                    </a:lnTo>
                    <a:cubicBezTo>
                      <a:pt x="4237" y="1769"/>
                      <a:pt x="4471" y="1602"/>
                      <a:pt x="4738" y="1435"/>
                    </a:cubicBezTo>
                    <a:cubicBezTo>
                      <a:pt x="4738" y="1402"/>
                      <a:pt x="4738" y="1402"/>
                      <a:pt x="4738" y="1368"/>
                    </a:cubicBezTo>
                    <a:cubicBezTo>
                      <a:pt x="4738" y="1368"/>
                      <a:pt x="4723" y="1353"/>
                      <a:pt x="4703" y="1353"/>
                    </a:cubicBezTo>
                    <a:close/>
                    <a:moveTo>
                      <a:pt x="12543" y="1643"/>
                    </a:moveTo>
                    <a:cubicBezTo>
                      <a:pt x="12535" y="1643"/>
                      <a:pt x="12527" y="1652"/>
                      <a:pt x="12510" y="1668"/>
                    </a:cubicBezTo>
                    <a:cubicBezTo>
                      <a:pt x="12510" y="1668"/>
                      <a:pt x="12510" y="1702"/>
                      <a:pt x="12510" y="1735"/>
                    </a:cubicBezTo>
                    <a:cubicBezTo>
                      <a:pt x="12710" y="1969"/>
                      <a:pt x="12910" y="2236"/>
                      <a:pt x="13077" y="2502"/>
                    </a:cubicBezTo>
                    <a:lnTo>
                      <a:pt x="13110" y="2502"/>
                    </a:lnTo>
                    <a:lnTo>
                      <a:pt x="13110" y="2469"/>
                    </a:lnTo>
                    <a:lnTo>
                      <a:pt x="13144" y="2469"/>
                    </a:lnTo>
                    <a:cubicBezTo>
                      <a:pt x="13177" y="2469"/>
                      <a:pt x="13177" y="2436"/>
                      <a:pt x="13144" y="2436"/>
                    </a:cubicBezTo>
                    <a:cubicBezTo>
                      <a:pt x="12977" y="2169"/>
                      <a:pt x="12777" y="1902"/>
                      <a:pt x="12577" y="1668"/>
                    </a:cubicBezTo>
                    <a:cubicBezTo>
                      <a:pt x="12560" y="1652"/>
                      <a:pt x="12552" y="1643"/>
                      <a:pt x="12543" y="1643"/>
                    </a:cubicBezTo>
                    <a:close/>
                    <a:moveTo>
                      <a:pt x="3191" y="2544"/>
                    </a:moveTo>
                    <a:cubicBezTo>
                      <a:pt x="3178" y="2544"/>
                      <a:pt x="3170" y="2552"/>
                      <a:pt x="3170" y="2569"/>
                    </a:cubicBezTo>
                    <a:cubicBezTo>
                      <a:pt x="2936" y="2736"/>
                      <a:pt x="2703" y="2969"/>
                      <a:pt x="2469" y="3203"/>
                    </a:cubicBezTo>
                    <a:cubicBezTo>
                      <a:pt x="2469" y="3203"/>
                      <a:pt x="2469" y="3236"/>
                      <a:pt x="2469" y="3236"/>
                    </a:cubicBezTo>
                    <a:lnTo>
                      <a:pt x="2503" y="3236"/>
                    </a:lnTo>
                    <a:cubicBezTo>
                      <a:pt x="2503" y="3253"/>
                      <a:pt x="2511" y="3261"/>
                      <a:pt x="2519" y="3261"/>
                    </a:cubicBezTo>
                    <a:cubicBezTo>
                      <a:pt x="2528" y="3261"/>
                      <a:pt x="2536" y="3253"/>
                      <a:pt x="2536" y="3236"/>
                    </a:cubicBezTo>
                    <a:cubicBezTo>
                      <a:pt x="2770" y="3036"/>
                      <a:pt x="3003" y="2803"/>
                      <a:pt x="3237" y="2602"/>
                    </a:cubicBezTo>
                    <a:cubicBezTo>
                      <a:pt x="3237" y="2602"/>
                      <a:pt x="3237" y="2569"/>
                      <a:pt x="3237" y="2569"/>
                    </a:cubicBezTo>
                    <a:cubicBezTo>
                      <a:pt x="3220" y="2552"/>
                      <a:pt x="3203" y="2544"/>
                      <a:pt x="3191" y="2544"/>
                    </a:cubicBezTo>
                    <a:close/>
                    <a:moveTo>
                      <a:pt x="13589" y="3227"/>
                    </a:moveTo>
                    <a:cubicBezTo>
                      <a:pt x="13555" y="3227"/>
                      <a:pt x="13517" y="3276"/>
                      <a:pt x="13544" y="3303"/>
                    </a:cubicBezTo>
                    <a:cubicBezTo>
                      <a:pt x="13677" y="3570"/>
                      <a:pt x="13844" y="3837"/>
                      <a:pt x="13978" y="4137"/>
                    </a:cubicBezTo>
                    <a:cubicBezTo>
                      <a:pt x="13978" y="4170"/>
                      <a:pt x="13978" y="4170"/>
                      <a:pt x="14011" y="4170"/>
                    </a:cubicBezTo>
                    <a:cubicBezTo>
                      <a:pt x="14044" y="4137"/>
                      <a:pt x="14044" y="4104"/>
                      <a:pt x="14011" y="4104"/>
                    </a:cubicBezTo>
                    <a:cubicBezTo>
                      <a:pt x="13878" y="3803"/>
                      <a:pt x="13744" y="3503"/>
                      <a:pt x="13611" y="3236"/>
                    </a:cubicBezTo>
                    <a:cubicBezTo>
                      <a:pt x="13604" y="3230"/>
                      <a:pt x="13597" y="3227"/>
                      <a:pt x="13589" y="3227"/>
                    </a:cubicBezTo>
                    <a:close/>
                    <a:moveTo>
                      <a:pt x="1836" y="3870"/>
                    </a:moveTo>
                    <a:cubicBezTo>
                      <a:pt x="1602" y="4104"/>
                      <a:pt x="1402" y="4370"/>
                      <a:pt x="1168" y="4604"/>
                    </a:cubicBezTo>
                    <a:cubicBezTo>
                      <a:pt x="1168" y="4604"/>
                      <a:pt x="1168" y="4637"/>
                      <a:pt x="1168" y="4671"/>
                    </a:cubicBezTo>
                    <a:lnTo>
                      <a:pt x="1202" y="4671"/>
                    </a:lnTo>
                    <a:lnTo>
                      <a:pt x="1202" y="4637"/>
                    </a:lnTo>
                    <a:lnTo>
                      <a:pt x="1235" y="4637"/>
                    </a:lnTo>
                    <a:cubicBezTo>
                      <a:pt x="1469" y="4404"/>
                      <a:pt x="1669" y="4137"/>
                      <a:pt x="1869" y="3937"/>
                    </a:cubicBezTo>
                    <a:cubicBezTo>
                      <a:pt x="1869" y="3903"/>
                      <a:pt x="1869" y="3903"/>
                      <a:pt x="1869" y="3870"/>
                    </a:cubicBezTo>
                    <a:close/>
                    <a:moveTo>
                      <a:pt x="14345" y="4971"/>
                    </a:moveTo>
                    <a:cubicBezTo>
                      <a:pt x="14311" y="5004"/>
                      <a:pt x="14311" y="5004"/>
                      <a:pt x="14311" y="5038"/>
                    </a:cubicBezTo>
                    <a:cubicBezTo>
                      <a:pt x="14411" y="5338"/>
                      <a:pt x="14511" y="5605"/>
                      <a:pt x="14611" y="5938"/>
                    </a:cubicBezTo>
                    <a:cubicBezTo>
                      <a:pt x="14611" y="5972"/>
                      <a:pt x="14645" y="5972"/>
                      <a:pt x="14645" y="5972"/>
                    </a:cubicBezTo>
                    <a:lnTo>
                      <a:pt x="14678" y="5938"/>
                    </a:lnTo>
                    <a:cubicBezTo>
                      <a:pt x="14678" y="5938"/>
                      <a:pt x="14711" y="5905"/>
                      <a:pt x="14678" y="5905"/>
                    </a:cubicBezTo>
                    <a:cubicBezTo>
                      <a:pt x="14611" y="5571"/>
                      <a:pt x="14478" y="5271"/>
                      <a:pt x="14378" y="4971"/>
                    </a:cubicBezTo>
                    <a:close/>
                    <a:moveTo>
                      <a:pt x="618" y="5313"/>
                    </a:moveTo>
                    <a:cubicBezTo>
                      <a:pt x="610" y="5313"/>
                      <a:pt x="601" y="5321"/>
                      <a:pt x="601" y="5338"/>
                    </a:cubicBezTo>
                    <a:cubicBezTo>
                      <a:pt x="368" y="5605"/>
                      <a:pt x="168" y="5838"/>
                      <a:pt x="1" y="6072"/>
                    </a:cubicBezTo>
                    <a:lnTo>
                      <a:pt x="34" y="6105"/>
                    </a:lnTo>
                    <a:lnTo>
                      <a:pt x="68" y="6138"/>
                    </a:lnTo>
                    <a:lnTo>
                      <a:pt x="635" y="5371"/>
                    </a:lnTo>
                    <a:cubicBezTo>
                      <a:pt x="668" y="5371"/>
                      <a:pt x="668" y="5338"/>
                      <a:pt x="635" y="5338"/>
                    </a:cubicBezTo>
                    <a:cubicBezTo>
                      <a:pt x="635" y="5321"/>
                      <a:pt x="626" y="5313"/>
                      <a:pt x="618" y="5313"/>
                    </a:cubicBezTo>
                    <a:close/>
                    <a:moveTo>
                      <a:pt x="14912" y="6806"/>
                    </a:moveTo>
                    <a:cubicBezTo>
                      <a:pt x="14912" y="6806"/>
                      <a:pt x="14878" y="6839"/>
                      <a:pt x="14878" y="6872"/>
                    </a:cubicBezTo>
                    <a:cubicBezTo>
                      <a:pt x="14978" y="7172"/>
                      <a:pt x="15045" y="7473"/>
                      <a:pt x="15112" y="7773"/>
                    </a:cubicBezTo>
                    <a:cubicBezTo>
                      <a:pt x="15145" y="7806"/>
                      <a:pt x="15145" y="7806"/>
                      <a:pt x="15145" y="7806"/>
                    </a:cubicBezTo>
                    <a:lnTo>
                      <a:pt x="15178" y="7773"/>
                    </a:lnTo>
                    <a:cubicBezTo>
                      <a:pt x="15178" y="7773"/>
                      <a:pt x="15178" y="7773"/>
                      <a:pt x="15178" y="7740"/>
                    </a:cubicBezTo>
                    <a:cubicBezTo>
                      <a:pt x="15112" y="7406"/>
                      <a:pt x="15045" y="7106"/>
                      <a:pt x="14978" y="6806"/>
                    </a:cubicBezTo>
                    <a:close/>
                    <a:moveTo>
                      <a:pt x="15345" y="8674"/>
                    </a:moveTo>
                    <a:cubicBezTo>
                      <a:pt x="15345" y="8674"/>
                      <a:pt x="15312" y="8707"/>
                      <a:pt x="15312" y="8707"/>
                    </a:cubicBezTo>
                    <a:cubicBezTo>
                      <a:pt x="15379" y="9007"/>
                      <a:pt x="15445" y="9341"/>
                      <a:pt x="15512" y="9674"/>
                    </a:cubicBezTo>
                    <a:lnTo>
                      <a:pt x="15545" y="9674"/>
                    </a:lnTo>
                    <a:lnTo>
                      <a:pt x="15545" y="9708"/>
                    </a:lnTo>
                    <a:cubicBezTo>
                      <a:pt x="15579" y="9674"/>
                      <a:pt x="15579" y="9674"/>
                      <a:pt x="15579" y="9641"/>
                    </a:cubicBezTo>
                    <a:cubicBezTo>
                      <a:pt x="15512" y="9341"/>
                      <a:pt x="15479" y="9007"/>
                      <a:pt x="15412" y="8707"/>
                    </a:cubicBezTo>
                    <a:cubicBezTo>
                      <a:pt x="15412" y="8674"/>
                      <a:pt x="15379" y="8674"/>
                      <a:pt x="15345" y="8674"/>
                    </a:cubicBezTo>
                    <a:close/>
                    <a:moveTo>
                      <a:pt x="15679" y="10542"/>
                    </a:moveTo>
                    <a:cubicBezTo>
                      <a:pt x="15645" y="10542"/>
                      <a:pt x="15645" y="10575"/>
                      <a:pt x="15645" y="10608"/>
                    </a:cubicBezTo>
                    <a:cubicBezTo>
                      <a:pt x="15712" y="10908"/>
                      <a:pt x="15746" y="11209"/>
                      <a:pt x="15779" y="11542"/>
                    </a:cubicBezTo>
                    <a:cubicBezTo>
                      <a:pt x="15779" y="11542"/>
                      <a:pt x="15812" y="11576"/>
                      <a:pt x="15812" y="11576"/>
                    </a:cubicBezTo>
                    <a:cubicBezTo>
                      <a:pt x="15846" y="11576"/>
                      <a:pt x="15879" y="11542"/>
                      <a:pt x="15846" y="11542"/>
                    </a:cubicBezTo>
                    <a:cubicBezTo>
                      <a:pt x="15812" y="11209"/>
                      <a:pt x="15779" y="10908"/>
                      <a:pt x="15712" y="10575"/>
                    </a:cubicBezTo>
                    <a:cubicBezTo>
                      <a:pt x="15712" y="10575"/>
                      <a:pt x="15712" y="10542"/>
                      <a:pt x="15679" y="10542"/>
                    </a:cubicBezTo>
                    <a:close/>
                    <a:moveTo>
                      <a:pt x="15946" y="12443"/>
                    </a:moveTo>
                    <a:cubicBezTo>
                      <a:pt x="15912" y="12443"/>
                      <a:pt x="15912" y="12476"/>
                      <a:pt x="15912" y="12476"/>
                    </a:cubicBezTo>
                    <a:cubicBezTo>
                      <a:pt x="15946" y="12776"/>
                      <a:pt x="15979" y="13110"/>
                      <a:pt x="16012" y="13444"/>
                    </a:cubicBezTo>
                    <a:cubicBezTo>
                      <a:pt x="16012" y="13444"/>
                      <a:pt x="16012" y="13477"/>
                      <a:pt x="16046" y="13477"/>
                    </a:cubicBezTo>
                    <a:cubicBezTo>
                      <a:pt x="16079" y="13477"/>
                      <a:pt x="16079" y="13444"/>
                      <a:pt x="16079" y="13444"/>
                    </a:cubicBezTo>
                    <a:cubicBezTo>
                      <a:pt x="16046" y="13110"/>
                      <a:pt x="16012" y="12810"/>
                      <a:pt x="15979" y="12476"/>
                    </a:cubicBezTo>
                    <a:cubicBezTo>
                      <a:pt x="15979" y="12443"/>
                      <a:pt x="15946" y="12443"/>
                      <a:pt x="15946" y="12443"/>
                    </a:cubicBezTo>
                    <a:close/>
                    <a:moveTo>
                      <a:pt x="16112" y="14344"/>
                    </a:moveTo>
                    <a:cubicBezTo>
                      <a:pt x="16112" y="14344"/>
                      <a:pt x="16079" y="14378"/>
                      <a:pt x="16079" y="14378"/>
                    </a:cubicBezTo>
                    <a:cubicBezTo>
                      <a:pt x="16112" y="14711"/>
                      <a:pt x="16146" y="15011"/>
                      <a:pt x="16179" y="15345"/>
                    </a:cubicBezTo>
                    <a:cubicBezTo>
                      <a:pt x="16179" y="15345"/>
                      <a:pt x="16179" y="15378"/>
                      <a:pt x="16213" y="15378"/>
                    </a:cubicBezTo>
                    <a:cubicBezTo>
                      <a:pt x="16246" y="15378"/>
                      <a:pt x="16246" y="15345"/>
                      <a:pt x="16246" y="15345"/>
                    </a:cubicBezTo>
                    <a:lnTo>
                      <a:pt x="16179" y="14378"/>
                    </a:lnTo>
                    <a:cubicBezTo>
                      <a:pt x="16179" y="14344"/>
                      <a:pt x="16146" y="14344"/>
                      <a:pt x="16112" y="14344"/>
                    </a:cubicBezTo>
                    <a:close/>
                    <a:moveTo>
                      <a:pt x="16279" y="16246"/>
                    </a:moveTo>
                    <a:cubicBezTo>
                      <a:pt x="16246" y="16246"/>
                      <a:pt x="16246" y="16246"/>
                      <a:pt x="16213" y="16279"/>
                    </a:cubicBezTo>
                    <a:cubicBezTo>
                      <a:pt x="16246" y="16613"/>
                      <a:pt x="16279" y="16913"/>
                      <a:pt x="16279" y="17246"/>
                    </a:cubicBezTo>
                    <a:cubicBezTo>
                      <a:pt x="16279" y="17280"/>
                      <a:pt x="16313" y="17280"/>
                      <a:pt x="16313" y="17280"/>
                    </a:cubicBezTo>
                    <a:cubicBezTo>
                      <a:pt x="16346" y="17280"/>
                      <a:pt x="16346" y="17246"/>
                      <a:pt x="16346" y="17213"/>
                    </a:cubicBezTo>
                    <a:cubicBezTo>
                      <a:pt x="16346" y="16913"/>
                      <a:pt x="16313" y="16613"/>
                      <a:pt x="16313" y="16279"/>
                    </a:cubicBezTo>
                    <a:cubicBezTo>
                      <a:pt x="16313" y="16246"/>
                      <a:pt x="16279" y="16246"/>
                      <a:pt x="16279" y="16246"/>
                    </a:cubicBezTo>
                    <a:close/>
                    <a:moveTo>
                      <a:pt x="16346" y="18147"/>
                    </a:moveTo>
                    <a:cubicBezTo>
                      <a:pt x="16346" y="18147"/>
                      <a:pt x="16313" y="18180"/>
                      <a:pt x="16313" y="18214"/>
                    </a:cubicBezTo>
                    <a:lnTo>
                      <a:pt x="16346" y="19148"/>
                    </a:lnTo>
                    <a:cubicBezTo>
                      <a:pt x="16346" y="19181"/>
                      <a:pt x="16379" y="19181"/>
                      <a:pt x="16379" y="19181"/>
                    </a:cubicBezTo>
                    <a:lnTo>
                      <a:pt x="16413" y="19181"/>
                    </a:lnTo>
                    <a:cubicBezTo>
                      <a:pt x="16413" y="19181"/>
                      <a:pt x="16446" y="19148"/>
                      <a:pt x="16446" y="19148"/>
                    </a:cubicBezTo>
                    <a:cubicBezTo>
                      <a:pt x="16413" y="18847"/>
                      <a:pt x="16413" y="18514"/>
                      <a:pt x="16413" y="18180"/>
                    </a:cubicBezTo>
                    <a:cubicBezTo>
                      <a:pt x="16413" y="18180"/>
                      <a:pt x="16379" y="18147"/>
                      <a:pt x="16346" y="18147"/>
                    </a:cubicBezTo>
                    <a:close/>
                    <a:moveTo>
                      <a:pt x="16434" y="20068"/>
                    </a:moveTo>
                    <a:cubicBezTo>
                      <a:pt x="16429" y="20068"/>
                      <a:pt x="16422" y="20072"/>
                      <a:pt x="16413" y="20082"/>
                    </a:cubicBezTo>
                    <a:cubicBezTo>
                      <a:pt x="16379" y="20082"/>
                      <a:pt x="16379" y="20082"/>
                      <a:pt x="16379" y="20115"/>
                    </a:cubicBezTo>
                    <a:lnTo>
                      <a:pt x="16379" y="21049"/>
                    </a:lnTo>
                    <a:cubicBezTo>
                      <a:pt x="16379" y="21082"/>
                      <a:pt x="16413" y="21116"/>
                      <a:pt x="16413" y="21116"/>
                    </a:cubicBezTo>
                    <a:cubicBezTo>
                      <a:pt x="16446" y="21116"/>
                      <a:pt x="16446" y="21082"/>
                      <a:pt x="16446" y="21082"/>
                    </a:cubicBezTo>
                    <a:lnTo>
                      <a:pt x="16446" y="20115"/>
                    </a:lnTo>
                    <a:cubicBezTo>
                      <a:pt x="16446" y="20091"/>
                      <a:pt x="16446" y="20068"/>
                      <a:pt x="16434" y="20068"/>
                    </a:cubicBezTo>
                    <a:close/>
                    <a:moveTo>
                      <a:pt x="16413" y="21983"/>
                    </a:moveTo>
                    <a:cubicBezTo>
                      <a:pt x="16413" y="21983"/>
                      <a:pt x="16379" y="21983"/>
                      <a:pt x="16379" y="22016"/>
                    </a:cubicBezTo>
                    <a:lnTo>
                      <a:pt x="16379" y="22984"/>
                    </a:lnTo>
                    <a:cubicBezTo>
                      <a:pt x="16379" y="22984"/>
                      <a:pt x="16413" y="23017"/>
                      <a:pt x="16413" y="23017"/>
                    </a:cubicBezTo>
                    <a:cubicBezTo>
                      <a:pt x="16446" y="23017"/>
                      <a:pt x="16446" y="22984"/>
                      <a:pt x="16446" y="22984"/>
                    </a:cubicBezTo>
                    <a:lnTo>
                      <a:pt x="16446" y="22016"/>
                    </a:lnTo>
                    <a:cubicBezTo>
                      <a:pt x="16479" y="21983"/>
                      <a:pt x="16446" y="21983"/>
                      <a:pt x="16413" y="21983"/>
                    </a:cubicBezTo>
                    <a:close/>
                    <a:moveTo>
                      <a:pt x="16379" y="23884"/>
                    </a:moveTo>
                    <a:cubicBezTo>
                      <a:pt x="16379" y="23884"/>
                      <a:pt x="16346" y="23918"/>
                      <a:pt x="16346" y="23918"/>
                    </a:cubicBezTo>
                    <a:lnTo>
                      <a:pt x="16346" y="24885"/>
                    </a:lnTo>
                    <a:cubicBezTo>
                      <a:pt x="16346" y="24885"/>
                      <a:pt x="16368" y="24907"/>
                      <a:pt x="16395" y="24916"/>
                    </a:cubicBezTo>
                    <a:lnTo>
                      <a:pt x="16395" y="24916"/>
                    </a:lnTo>
                    <a:cubicBezTo>
                      <a:pt x="16413" y="24907"/>
                      <a:pt x="16413" y="24885"/>
                      <a:pt x="16413" y="24885"/>
                    </a:cubicBezTo>
                    <a:lnTo>
                      <a:pt x="16413" y="23918"/>
                    </a:lnTo>
                    <a:cubicBezTo>
                      <a:pt x="16413" y="23918"/>
                      <a:pt x="16413" y="23884"/>
                      <a:pt x="16379" y="23884"/>
                    </a:cubicBezTo>
                    <a:close/>
                    <a:moveTo>
                      <a:pt x="16395" y="24916"/>
                    </a:moveTo>
                    <a:cubicBezTo>
                      <a:pt x="16390" y="24917"/>
                      <a:pt x="16385" y="24918"/>
                      <a:pt x="16379" y="24918"/>
                    </a:cubicBezTo>
                    <a:lnTo>
                      <a:pt x="16413" y="24918"/>
                    </a:lnTo>
                    <a:cubicBezTo>
                      <a:pt x="16407" y="24918"/>
                      <a:pt x="16400" y="24917"/>
                      <a:pt x="16395" y="24916"/>
                    </a:cubicBezTo>
                    <a:close/>
                    <a:moveTo>
                      <a:pt x="16379" y="25786"/>
                    </a:moveTo>
                    <a:cubicBezTo>
                      <a:pt x="16346" y="25786"/>
                      <a:pt x="16346" y="25819"/>
                      <a:pt x="16346" y="25852"/>
                    </a:cubicBezTo>
                    <a:cubicBezTo>
                      <a:pt x="16346" y="26153"/>
                      <a:pt x="16313" y="26486"/>
                      <a:pt x="16313" y="26786"/>
                    </a:cubicBezTo>
                    <a:cubicBezTo>
                      <a:pt x="16313" y="26820"/>
                      <a:pt x="16313" y="26820"/>
                      <a:pt x="16346" y="26820"/>
                    </a:cubicBezTo>
                    <a:lnTo>
                      <a:pt x="16379" y="26820"/>
                    </a:lnTo>
                    <a:cubicBezTo>
                      <a:pt x="16413" y="26486"/>
                      <a:pt x="16413" y="26153"/>
                      <a:pt x="16413" y="25819"/>
                    </a:cubicBezTo>
                    <a:cubicBezTo>
                      <a:pt x="16413" y="25819"/>
                      <a:pt x="16413" y="25786"/>
                      <a:pt x="16379" y="25786"/>
                    </a:cubicBezTo>
                    <a:close/>
                    <a:moveTo>
                      <a:pt x="16320" y="27707"/>
                    </a:moveTo>
                    <a:cubicBezTo>
                      <a:pt x="16315" y="27707"/>
                      <a:pt x="16313" y="27711"/>
                      <a:pt x="16313" y="27720"/>
                    </a:cubicBezTo>
                    <a:cubicBezTo>
                      <a:pt x="16279" y="27720"/>
                      <a:pt x="16279" y="27720"/>
                      <a:pt x="16279" y="27754"/>
                    </a:cubicBezTo>
                    <a:lnTo>
                      <a:pt x="16213" y="28688"/>
                    </a:lnTo>
                    <a:cubicBezTo>
                      <a:pt x="16213" y="28721"/>
                      <a:pt x="16246" y="28721"/>
                      <a:pt x="16246" y="28755"/>
                    </a:cubicBezTo>
                    <a:lnTo>
                      <a:pt x="16246" y="28721"/>
                    </a:lnTo>
                    <a:cubicBezTo>
                      <a:pt x="16256" y="28731"/>
                      <a:pt x="16265" y="28735"/>
                      <a:pt x="16274" y="28735"/>
                    </a:cubicBezTo>
                    <a:cubicBezTo>
                      <a:pt x="16296" y="28735"/>
                      <a:pt x="16313" y="28711"/>
                      <a:pt x="16313" y="28688"/>
                    </a:cubicBezTo>
                    <a:cubicBezTo>
                      <a:pt x="16313" y="28388"/>
                      <a:pt x="16346" y="28054"/>
                      <a:pt x="16346" y="27754"/>
                    </a:cubicBezTo>
                    <a:cubicBezTo>
                      <a:pt x="16346" y="27730"/>
                      <a:pt x="16329" y="27707"/>
                      <a:pt x="16320" y="27707"/>
                    </a:cubicBezTo>
                    <a:close/>
                    <a:moveTo>
                      <a:pt x="16213" y="29622"/>
                    </a:moveTo>
                    <a:cubicBezTo>
                      <a:pt x="16179" y="29622"/>
                      <a:pt x="16179" y="29622"/>
                      <a:pt x="16179" y="29655"/>
                    </a:cubicBezTo>
                    <a:cubicBezTo>
                      <a:pt x="16146" y="29989"/>
                      <a:pt x="16112" y="30289"/>
                      <a:pt x="16112" y="30623"/>
                    </a:cubicBezTo>
                    <a:cubicBezTo>
                      <a:pt x="16112" y="30623"/>
                      <a:pt x="16112" y="30656"/>
                      <a:pt x="16146" y="30656"/>
                    </a:cubicBezTo>
                    <a:cubicBezTo>
                      <a:pt x="16179" y="30656"/>
                      <a:pt x="16179" y="30623"/>
                      <a:pt x="16179" y="30623"/>
                    </a:cubicBezTo>
                    <a:cubicBezTo>
                      <a:pt x="16213" y="30322"/>
                      <a:pt x="16246" y="29989"/>
                      <a:pt x="16246" y="29655"/>
                    </a:cubicBezTo>
                    <a:cubicBezTo>
                      <a:pt x="16246" y="29655"/>
                      <a:pt x="16213" y="29622"/>
                      <a:pt x="16213" y="29622"/>
                    </a:cubicBezTo>
                    <a:close/>
                    <a:moveTo>
                      <a:pt x="16112" y="31523"/>
                    </a:moveTo>
                    <a:cubicBezTo>
                      <a:pt x="16079" y="31523"/>
                      <a:pt x="16046" y="31523"/>
                      <a:pt x="16046" y="31557"/>
                    </a:cubicBezTo>
                    <a:cubicBezTo>
                      <a:pt x="16012" y="31890"/>
                      <a:pt x="15979" y="32190"/>
                      <a:pt x="15979" y="32491"/>
                    </a:cubicBezTo>
                    <a:cubicBezTo>
                      <a:pt x="15979" y="32524"/>
                      <a:pt x="15979" y="32557"/>
                      <a:pt x="16012" y="32557"/>
                    </a:cubicBezTo>
                    <a:cubicBezTo>
                      <a:pt x="16012" y="32557"/>
                      <a:pt x="16046" y="32524"/>
                      <a:pt x="16046" y="32524"/>
                    </a:cubicBezTo>
                    <a:lnTo>
                      <a:pt x="16112" y="31557"/>
                    </a:lnTo>
                    <a:cubicBezTo>
                      <a:pt x="16112" y="31557"/>
                      <a:pt x="16112" y="31523"/>
                      <a:pt x="16112" y="31523"/>
                    </a:cubicBezTo>
                    <a:close/>
                    <a:moveTo>
                      <a:pt x="15912" y="33425"/>
                    </a:moveTo>
                    <a:cubicBezTo>
                      <a:pt x="15912" y="33425"/>
                      <a:pt x="15879" y="33458"/>
                      <a:pt x="15879" y="33458"/>
                    </a:cubicBezTo>
                    <a:cubicBezTo>
                      <a:pt x="15846" y="33791"/>
                      <a:pt x="15846" y="34092"/>
                      <a:pt x="15812" y="34425"/>
                    </a:cubicBezTo>
                    <a:cubicBezTo>
                      <a:pt x="15812" y="34425"/>
                      <a:pt x="15812" y="34459"/>
                      <a:pt x="15846" y="34459"/>
                    </a:cubicBezTo>
                    <a:cubicBezTo>
                      <a:pt x="15879" y="34459"/>
                      <a:pt x="15879" y="34425"/>
                      <a:pt x="15879" y="34425"/>
                    </a:cubicBezTo>
                    <a:cubicBezTo>
                      <a:pt x="15912" y="34125"/>
                      <a:pt x="15946" y="33791"/>
                      <a:pt x="15979" y="33458"/>
                    </a:cubicBezTo>
                    <a:cubicBezTo>
                      <a:pt x="15979" y="33458"/>
                      <a:pt x="15946" y="33425"/>
                      <a:pt x="15912" y="33425"/>
                    </a:cubicBezTo>
                    <a:close/>
                    <a:moveTo>
                      <a:pt x="15746" y="35326"/>
                    </a:moveTo>
                    <a:cubicBezTo>
                      <a:pt x="15712" y="35326"/>
                      <a:pt x="15712" y="35326"/>
                      <a:pt x="15712" y="35359"/>
                    </a:cubicBezTo>
                    <a:cubicBezTo>
                      <a:pt x="15679" y="35693"/>
                      <a:pt x="15612" y="35993"/>
                      <a:pt x="15579" y="36293"/>
                    </a:cubicBezTo>
                    <a:cubicBezTo>
                      <a:pt x="15579" y="36327"/>
                      <a:pt x="15612" y="36360"/>
                      <a:pt x="15612" y="36360"/>
                    </a:cubicBezTo>
                    <a:lnTo>
                      <a:pt x="15612" y="36327"/>
                    </a:lnTo>
                    <a:cubicBezTo>
                      <a:pt x="15623" y="36338"/>
                      <a:pt x="15634" y="36341"/>
                      <a:pt x="15644" y="36341"/>
                    </a:cubicBezTo>
                    <a:cubicBezTo>
                      <a:pt x="15664" y="36341"/>
                      <a:pt x="15679" y="36327"/>
                      <a:pt x="15679" y="36327"/>
                    </a:cubicBezTo>
                    <a:cubicBezTo>
                      <a:pt x="15712" y="35993"/>
                      <a:pt x="15746" y="35693"/>
                      <a:pt x="15779" y="35359"/>
                    </a:cubicBezTo>
                    <a:cubicBezTo>
                      <a:pt x="15779" y="35326"/>
                      <a:pt x="15746" y="35326"/>
                      <a:pt x="15746" y="35326"/>
                    </a:cubicBezTo>
                    <a:close/>
                    <a:moveTo>
                      <a:pt x="15512" y="37227"/>
                    </a:moveTo>
                    <a:cubicBezTo>
                      <a:pt x="15479" y="37227"/>
                      <a:pt x="15479" y="37261"/>
                      <a:pt x="15479" y="37261"/>
                    </a:cubicBezTo>
                    <a:cubicBezTo>
                      <a:pt x="15445" y="37528"/>
                      <a:pt x="15412" y="37761"/>
                      <a:pt x="15379" y="37995"/>
                    </a:cubicBezTo>
                    <a:cubicBezTo>
                      <a:pt x="15379" y="38028"/>
                      <a:pt x="15379" y="38028"/>
                      <a:pt x="15412" y="38028"/>
                    </a:cubicBezTo>
                    <a:lnTo>
                      <a:pt x="15445" y="38028"/>
                    </a:lnTo>
                    <a:cubicBezTo>
                      <a:pt x="15479" y="37794"/>
                      <a:pt x="15512" y="37528"/>
                      <a:pt x="15545" y="37294"/>
                    </a:cubicBezTo>
                    <a:cubicBezTo>
                      <a:pt x="15545" y="37261"/>
                      <a:pt x="15512" y="37227"/>
                      <a:pt x="15512" y="3722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57"/>
              <p:cNvSpPr/>
              <p:nvPr/>
            </p:nvSpPr>
            <p:spPr>
              <a:xfrm>
                <a:off x="2517799" y="2492789"/>
                <a:ext cx="449515" cy="1096512"/>
              </a:xfrm>
              <a:custGeom>
                <a:rect b="b" l="l" r="r" t="t"/>
                <a:pathLst>
                  <a:path extrusionOk="0" h="37107" w="15212">
                    <a:moveTo>
                      <a:pt x="7999" y="0"/>
                    </a:moveTo>
                    <a:cubicBezTo>
                      <a:pt x="7781" y="0"/>
                      <a:pt x="7568" y="31"/>
                      <a:pt x="7373" y="80"/>
                    </a:cubicBezTo>
                    <a:cubicBezTo>
                      <a:pt x="7339" y="80"/>
                      <a:pt x="7339" y="114"/>
                      <a:pt x="7339" y="114"/>
                    </a:cubicBezTo>
                    <a:cubicBezTo>
                      <a:pt x="7339" y="147"/>
                      <a:pt x="7373" y="147"/>
                      <a:pt x="7373" y="147"/>
                    </a:cubicBezTo>
                    <a:cubicBezTo>
                      <a:pt x="7673" y="114"/>
                      <a:pt x="7940" y="80"/>
                      <a:pt x="8240" y="80"/>
                    </a:cubicBezTo>
                    <a:lnTo>
                      <a:pt x="8307" y="80"/>
                    </a:lnTo>
                    <a:cubicBezTo>
                      <a:pt x="8340" y="80"/>
                      <a:pt x="8340" y="47"/>
                      <a:pt x="8340" y="47"/>
                    </a:cubicBezTo>
                    <a:cubicBezTo>
                      <a:pt x="8340" y="13"/>
                      <a:pt x="8340" y="13"/>
                      <a:pt x="8307" y="13"/>
                    </a:cubicBezTo>
                    <a:lnTo>
                      <a:pt x="8240" y="13"/>
                    </a:lnTo>
                    <a:cubicBezTo>
                      <a:pt x="8160" y="5"/>
                      <a:pt x="8079" y="0"/>
                      <a:pt x="7999" y="0"/>
                    </a:cubicBezTo>
                    <a:close/>
                    <a:moveTo>
                      <a:pt x="9274" y="80"/>
                    </a:moveTo>
                    <a:cubicBezTo>
                      <a:pt x="9241" y="80"/>
                      <a:pt x="9207" y="114"/>
                      <a:pt x="9207" y="114"/>
                    </a:cubicBezTo>
                    <a:cubicBezTo>
                      <a:pt x="9207" y="147"/>
                      <a:pt x="9207" y="147"/>
                      <a:pt x="9241" y="180"/>
                    </a:cubicBezTo>
                    <a:cubicBezTo>
                      <a:pt x="9574" y="247"/>
                      <a:pt x="9875" y="314"/>
                      <a:pt x="10175" y="447"/>
                    </a:cubicBezTo>
                    <a:cubicBezTo>
                      <a:pt x="10208" y="447"/>
                      <a:pt x="10208" y="380"/>
                      <a:pt x="10175" y="380"/>
                    </a:cubicBezTo>
                    <a:cubicBezTo>
                      <a:pt x="9875" y="247"/>
                      <a:pt x="9574" y="147"/>
                      <a:pt x="9274" y="80"/>
                    </a:cubicBezTo>
                    <a:close/>
                    <a:moveTo>
                      <a:pt x="6439" y="289"/>
                    </a:moveTo>
                    <a:cubicBezTo>
                      <a:pt x="6430" y="289"/>
                      <a:pt x="6422" y="297"/>
                      <a:pt x="6405" y="314"/>
                    </a:cubicBezTo>
                    <a:cubicBezTo>
                      <a:pt x="6105" y="414"/>
                      <a:pt x="5805" y="514"/>
                      <a:pt x="5538" y="681"/>
                    </a:cubicBezTo>
                    <a:cubicBezTo>
                      <a:pt x="5505" y="714"/>
                      <a:pt x="5538" y="747"/>
                      <a:pt x="5571" y="747"/>
                    </a:cubicBezTo>
                    <a:lnTo>
                      <a:pt x="5571" y="714"/>
                    </a:lnTo>
                    <a:cubicBezTo>
                      <a:pt x="5838" y="581"/>
                      <a:pt x="6139" y="447"/>
                      <a:pt x="6439" y="347"/>
                    </a:cubicBezTo>
                    <a:cubicBezTo>
                      <a:pt x="6472" y="347"/>
                      <a:pt x="6472" y="314"/>
                      <a:pt x="6472" y="314"/>
                    </a:cubicBezTo>
                    <a:cubicBezTo>
                      <a:pt x="6455" y="297"/>
                      <a:pt x="6447" y="289"/>
                      <a:pt x="6439" y="289"/>
                    </a:cubicBezTo>
                    <a:close/>
                    <a:moveTo>
                      <a:pt x="11025" y="822"/>
                    </a:moveTo>
                    <a:cubicBezTo>
                      <a:pt x="11017" y="822"/>
                      <a:pt x="11009" y="831"/>
                      <a:pt x="11009" y="847"/>
                    </a:cubicBezTo>
                    <a:cubicBezTo>
                      <a:pt x="10975" y="847"/>
                      <a:pt x="10975" y="881"/>
                      <a:pt x="11009" y="914"/>
                    </a:cubicBezTo>
                    <a:cubicBezTo>
                      <a:pt x="11242" y="1081"/>
                      <a:pt x="11476" y="1281"/>
                      <a:pt x="11709" y="1515"/>
                    </a:cubicBezTo>
                    <a:lnTo>
                      <a:pt x="11743" y="1515"/>
                    </a:lnTo>
                    <a:cubicBezTo>
                      <a:pt x="11743" y="1515"/>
                      <a:pt x="11743" y="1548"/>
                      <a:pt x="11776" y="1548"/>
                    </a:cubicBezTo>
                    <a:cubicBezTo>
                      <a:pt x="11776" y="1515"/>
                      <a:pt x="11776" y="1515"/>
                      <a:pt x="11776" y="1481"/>
                    </a:cubicBezTo>
                    <a:cubicBezTo>
                      <a:pt x="11542" y="1248"/>
                      <a:pt x="11309" y="1014"/>
                      <a:pt x="11042" y="847"/>
                    </a:cubicBezTo>
                    <a:cubicBezTo>
                      <a:pt x="11042" y="831"/>
                      <a:pt x="11034" y="822"/>
                      <a:pt x="11025" y="822"/>
                    </a:cubicBezTo>
                    <a:close/>
                    <a:moveTo>
                      <a:pt x="4750" y="1156"/>
                    </a:moveTo>
                    <a:cubicBezTo>
                      <a:pt x="4738" y="1156"/>
                      <a:pt x="4721" y="1164"/>
                      <a:pt x="4704" y="1181"/>
                    </a:cubicBezTo>
                    <a:cubicBezTo>
                      <a:pt x="4471" y="1348"/>
                      <a:pt x="4204" y="1515"/>
                      <a:pt x="3937" y="1715"/>
                    </a:cubicBezTo>
                    <a:cubicBezTo>
                      <a:pt x="3937" y="1748"/>
                      <a:pt x="3937" y="1781"/>
                      <a:pt x="3937" y="1781"/>
                    </a:cubicBezTo>
                    <a:lnTo>
                      <a:pt x="4004" y="1781"/>
                    </a:lnTo>
                    <a:cubicBezTo>
                      <a:pt x="4271" y="1581"/>
                      <a:pt x="4504" y="1381"/>
                      <a:pt x="4771" y="1214"/>
                    </a:cubicBezTo>
                    <a:cubicBezTo>
                      <a:pt x="4804" y="1214"/>
                      <a:pt x="4804" y="1181"/>
                      <a:pt x="4771" y="1181"/>
                    </a:cubicBezTo>
                    <a:cubicBezTo>
                      <a:pt x="4771" y="1164"/>
                      <a:pt x="4763" y="1156"/>
                      <a:pt x="4750" y="1156"/>
                    </a:cubicBezTo>
                    <a:close/>
                    <a:moveTo>
                      <a:pt x="3203" y="2315"/>
                    </a:moveTo>
                    <a:cubicBezTo>
                      <a:pt x="2970" y="2515"/>
                      <a:pt x="2736" y="2749"/>
                      <a:pt x="2503" y="2982"/>
                    </a:cubicBezTo>
                    <a:cubicBezTo>
                      <a:pt x="2503" y="2982"/>
                      <a:pt x="2503" y="3016"/>
                      <a:pt x="2503" y="3049"/>
                    </a:cubicBezTo>
                    <a:lnTo>
                      <a:pt x="2569" y="3049"/>
                    </a:lnTo>
                    <a:cubicBezTo>
                      <a:pt x="2803" y="2816"/>
                      <a:pt x="3036" y="2582"/>
                      <a:pt x="3270" y="2382"/>
                    </a:cubicBezTo>
                    <a:cubicBezTo>
                      <a:pt x="3270" y="2382"/>
                      <a:pt x="3270" y="2348"/>
                      <a:pt x="3270" y="2315"/>
                    </a:cubicBezTo>
                    <a:close/>
                    <a:moveTo>
                      <a:pt x="12326" y="2157"/>
                    </a:moveTo>
                    <a:cubicBezTo>
                      <a:pt x="12318" y="2157"/>
                      <a:pt x="12310" y="2165"/>
                      <a:pt x="12310" y="2182"/>
                    </a:cubicBezTo>
                    <a:cubicBezTo>
                      <a:pt x="12276" y="2182"/>
                      <a:pt x="12276" y="2215"/>
                      <a:pt x="12310" y="2215"/>
                    </a:cubicBezTo>
                    <a:cubicBezTo>
                      <a:pt x="12476" y="2482"/>
                      <a:pt x="12643" y="2782"/>
                      <a:pt x="12777" y="3049"/>
                    </a:cubicBezTo>
                    <a:cubicBezTo>
                      <a:pt x="12777" y="3082"/>
                      <a:pt x="12777" y="3082"/>
                      <a:pt x="12810" y="3082"/>
                    </a:cubicBezTo>
                    <a:lnTo>
                      <a:pt x="12843" y="3049"/>
                    </a:lnTo>
                    <a:cubicBezTo>
                      <a:pt x="12843" y="3049"/>
                      <a:pt x="12843" y="3016"/>
                      <a:pt x="12843" y="3016"/>
                    </a:cubicBezTo>
                    <a:cubicBezTo>
                      <a:pt x="12677" y="2715"/>
                      <a:pt x="12543" y="2449"/>
                      <a:pt x="12343" y="2182"/>
                    </a:cubicBezTo>
                    <a:cubicBezTo>
                      <a:pt x="12343" y="2165"/>
                      <a:pt x="12335" y="2157"/>
                      <a:pt x="12326" y="2157"/>
                    </a:cubicBezTo>
                    <a:close/>
                    <a:moveTo>
                      <a:pt x="1906" y="3621"/>
                    </a:moveTo>
                    <a:cubicBezTo>
                      <a:pt x="1893" y="3621"/>
                      <a:pt x="1879" y="3629"/>
                      <a:pt x="1869" y="3649"/>
                    </a:cubicBezTo>
                    <a:cubicBezTo>
                      <a:pt x="1669" y="3883"/>
                      <a:pt x="1469" y="4116"/>
                      <a:pt x="1235" y="4350"/>
                    </a:cubicBezTo>
                    <a:cubicBezTo>
                      <a:pt x="1235" y="4383"/>
                      <a:pt x="1235" y="4417"/>
                      <a:pt x="1235" y="4417"/>
                    </a:cubicBezTo>
                    <a:lnTo>
                      <a:pt x="1268" y="4417"/>
                    </a:lnTo>
                    <a:lnTo>
                      <a:pt x="1268" y="4383"/>
                    </a:lnTo>
                    <a:cubicBezTo>
                      <a:pt x="1268" y="4400"/>
                      <a:pt x="1277" y="4408"/>
                      <a:pt x="1285" y="4408"/>
                    </a:cubicBezTo>
                    <a:cubicBezTo>
                      <a:pt x="1293" y="4408"/>
                      <a:pt x="1302" y="4400"/>
                      <a:pt x="1302" y="4383"/>
                    </a:cubicBezTo>
                    <a:cubicBezTo>
                      <a:pt x="1535" y="4150"/>
                      <a:pt x="1735" y="3916"/>
                      <a:pt x="1969" y="3683"/>
                    </a:cubicBezTo>
                    <a:cubicBezTo>
                      <a:pt x="1969" y="3660"/>
                      <a:pt x="1937" y="3621"/>
                      <a:pt x="1906" y="3621"/>
                    </a:cubicBezTo>
                    <a:close/>
                    <a:moveTo>
                      <a:pt x="13177" y="3850"/>
                    </a:moveTo>
                    <a:cubicBezTo>
                      <a:pt x="13177" y="3883"/>
                      <a:pt x="13144" y="3883"/>
                      <a:pt x="13177" y="3916"/>
                    </a:cubicBezTo>
                    <a:cubicBezTo>
                      <a:pt x="13277" y="4183"/>
                      <a:pt x="13377" y="4483"/>
                      <a:pt x="13477" y="4817"/>
                    </a:cubicBezTo>
                    <a:cubicBezTo>
                      <a:pt x="13477" y="4817"/>
                      <a:pt x="13510" y="4817"/>
                      <a:pt x="13510" y="4850"/>
                    </a:cubicBezTo>
                    <a:lnTo>
                      <a:pt x="13544" y="4817"/>
                    </a:lnTo>
                    <a:cubicBezTo>
                      <a:pt x="13544" y="4817"/>
                      <a:pt x="13577" y="4784"/>
                      <a:pt x="13577" y="4750"/>
                    </a:cubicBezTo>
                    <a:cubicBezTo>
                      <a:pt x="13477" y="4450"/>
                      <a:pt x="13344" y="4150"/>
                      <a:pt x="13244" y="3850"/>
                    </a:cubicBezTo>
                    <a:close/>
                    <a:moveTo>
                      <a:pt x="635" y="5084"/>
                    </a:moveTo>
                    <a:lnTo>
                      <a:pt x="468" y="5284"/>
                    </a:lnTo>
                    <a:lnTo>
                      <a:pt x="1" y="5818"/>
                    </a:lnTo>
                    <a:cubicBezTo>
                      <a:pt x="1" y="5818"/>
                      <a:pt x="1" y="5851"/>
                      <a:pt x="1" y="5884"/>
                    </a:cubicBezTo>
                    <a:lnTo>
                      <a:pt x="68" y="5884"/>
                    </a:lnTo>
                    <a:cubicBezTo>
                      <a:pt x="201" y="5718"/>
                      <a:pt x="368" y="5517"/>
                      <a:pt x="535" y="5351"/>
                    </a:cubicBezTo>
                    <a:lnTo>
                      <a:pt x="668" y="5151"/>
                    </a:lnTo>
                    <a:cubicBezTo>
                      <a:pt x="701" y="5117"/>
                      <a:pt x="701" y="5117"/>
                      <a:pt x="668" y="5084"/>
                    </a:cubicBezTo>
                    <a:close/>
                    <a:moveTo>
                      <a:pt x="13809" y="5669"/>
                    </a:moveTo>
                    <a:cubicBezTo>
                      <a:pt x="13800" y="5669"/>
                      <a:pt x="13788" y="5673"/>
                      <a:pt x="13777" y="5684"/>
                    </a:cubicBezTo>
                    <a:cubicBezTo>
                      <a:pt x="13777" y="5684"/>
                      <a:pt x="13744" y="5684"/>
                      <a:pt x="13777" y="5718"/>
                    </a:cubicBezTo>
                    <a:cubicBezTo>
                      <a:pt x="13844" y="6018"/>
                      <a:pt x="13911" y="6318"/>
                      <a:pt x="14011" y="6652"/>
                    </a:cubicBezTo>
                    <a:cubicBezTo>
                      <a:pt x="14011" y="6652"/>
                      <a:pt x="14011" y="6685"/>
                      <a:pt x="14044" y="6685"/>
                    </a:cubicBezTo>
                    <a:cubicBezTo>
                      <a:pt x="14078" y="6652"/>
                      <a:pt x="14078" y="6652"/>
                      <a:pt x="14078" y="6618"/>
                    </a:cubicBezTo>
                    <a:cubicBezTo>
                      <a:pt x="14011" y="6318"/>
                      <a:pt x="13911" y="5984"/>
                      <a:pt x="13844" y="5684"/>
                    </a:cubicBezTo>
                    <a:cubicBezTo>
                      <a:pt x="13844" y="5684"/>
                      <a:pt x="13829" y="5669"/>
                      <a:pt x="13809" y="5669"/>
                    </a:cubicBezTo>
                    <a:close/>
                    <a:moveTo>
                      <a:pt x="14244" y="7552"/>
                    </a:moveTo>
                    <a:cubicBezTo>
                      <a:pt x="14211" y="7552"/>
                      <a:pt x="14211" y="7552"/>
                      <a:pt x="14211" y="7586"/>
                    </a:cubicBezTo>
                    <a:cubicBezTo>
                      <a:pt x="14278" y="7852"/>
                      <a:pt x="14311" y="8186"/>
                      <a:pt x="14378" y="8520"/>
                    </a:cubicBezTo>
                    <a:cubicBezTo>
                      <a:pt x="14378" y="8520"/>
                      <a:pt x="14411" y="8553"/>
                      <a:pt x="14411" y="8553"/>
                    </a:cubicBezTo>
                    <a:cubicBezTo>
                      <a:pt x="14444" y="8553"/>
                      <a:pt x="14444" y="8520"/>
                      <a:pt x="14444" y="8520"/>
                    </a:cubicBezTo>
                    <a:cubicBezTo>
                      <a:pt x="14411" y="8186"/>
                      <a:pt x="14344" y="7886"/>
                      <a:pt x="14278" y="7586"/>
                    </a:cubicBezTo>
                    <a:cubicBezTo>
                      <a:pt x="14278" y="7552"/>
                      <a:pt x="14244" y="7552"/>
                      <a:pt x="14244" y="7552"/>
                    </a:cubicBezTo>
                    <a:close/>
                    <a:moveTo>
                      <a:pt x="14545" y="9420"/>
                    </a:moveTo>
                    <a:cubicBezTo>
                      <a:pt x="14545" y="9420"/>
                      <a:pt x="14511" y="9454"/>
                      <a:pt x="14545" y="9454"/>
                    </a:cubicBezTo>
                    <a:cubicBezTo>
                      <a:pt x="14578" y="9754"/>
                      <a:pt x="14611" y="10087"/>
                      <a:pt x="14645" y="10421"/>
                    </a:cubicBezTo>
                    <a:lnTo>
                      <a:pt x="14711" y="10421"/>
                    </a:lnTo>
                    <a:cubicBezTo>
                      <a:pt x="14711" y="10421"/>
                      <a:pt x="14745" y="10421"/>
                      <a:pt x="14745" y="10388"/>
                    </a:cubicBezTo>
                    <a:cubicBezTo>
                      <a:pt x="14678" y="10054"/>
                      <a:pt x="14645" y="9754"/>
                      <a:pt x="14611" y="9454"/>
                    </a:cubicBezTo>
                    <a:cubicBezTo>
                      <a:pt x="14611" y="9420"/>
                      <a:pt x="14578" y="9420"/>
                      <a:pt x="14545" y="9420"/>
                    </a:cubicBezTo>
                    <a:close/>
                    <a:moveTo>
                      <a:pt x="14820" y="11307"/>
                    </a:moveTo>
                    <a:cubicBezTo>
                      <a:pt x="14815" y="11307"/>
                      <a:pt x="14811" y="11310"/>
                      <a:pt x="14811" y="11322"/>
                    </a:cubicBezTo>
                    <a:cubicBezTo>
                      <a:pt x="14778" y="11322"/>
                      <a:pt x="14778" y="11322"/>
                      <a:pt x="14778" y="11355"/>
                    </a:cubicBezTo>
                    <a:cubicBezTo>
                      <a:pt x="14811" y="11655"/>
                      <a:pt x="14845" y="11989"/>
                      <a:pt x="14845" y="12289"/>
                    </a:cubicBezTo>
                    <a:cubicBezTo>
                      <a:pt x="14845" y="12322"/>
                      <a:pt x="14878" y="12322"/>
                      <a:pt x="14911" y="12322"/>
                    </a:cubicBezTo>
                    <a:cubicBezTo>
                      <a:pt x="14911" y="12322"/>
                      <a:pt x="14945" y="12289"/>
                      <a:pt x="14945" y="12289"/>
                    </a:cubicBezTo>
                    <a:cubicBezTo>
                      <a:pt x="14911" y="11955"/>
                      <a:pt x="14878" y="11655"/>
                      <a:pt x="14845" y="11322"/>
                    </a:cubicBezTo>
                    <a:cubicBezTo>
                      <a:pt x="14845" y="11322"/>
                      <a:pt x="14830" y="11307"/>
                      <a:pt x="14820" y="11307"/>
                    </a:cubicBezTo>
                    <a:close/>
                    <a:moveTo>
                      <a:pt x="14978" y="13223"/>
                    </a:moveTo>
                    <a:cubicBezTo>
                      <a:pt x="14945" y="13223"/>
                      <a:pt x="14945" y="13223"/>
                      <a:pt x="14945" y="13256"/>
                    </a:cubicBezTo>
                    <a:cubicBezTo>
                      <a:pt x="14945" y="13557"/>
                      <a:pt x="14978" y="13890"/>
                      <a:pt x="15012" y="14190"/>
                    </a:cubicBezTo>
                    <a:cubicBezTo>
                      <a:pt x="15012" y="14224"/>
                      <a:pt x="15012" y="14257"/>
                      <a:pt x="15045" y="14257"/>
                    </a:cubicBezTo>
                    <a:cubicBezTo>
                      <a:pt x="15045" y="14257"/>
                      <a:pt x="15078" y="14224"/>
                      <a:pt x="15078" y="14224"/>
                    </a:cubicBezTo>
                    <a:cubicBezTo>
                      <a:pt x="15078" y="13890"/>
                      <a:pt x="15045" y="13557"/>
                      <a:pt x="15012" y="13256"/>
                    </a:cubicBezTo>
                    <a:cubicBezTo>
                      <a:pt x="15012" y="13223"/>
                      <a:pt x="14978" y="13223"/>
                      <a:pt x="14978" y="13223"/>
                    </a:cubicBezTo>
                    <a:close/>
                    <a:moveTo>
                      <a:pt x="15078" y="15091"/>
                    </a:moveTo>
                    <a:cubicBezTo>
                      <a:pt x="15078" y="15091"/>
                      <a:pt x="15045" y="15124"/>
                      <a:pt x="15045" y="15158"/>
                    </a:cubicBezTo>
                    <a:cubicBezTo>
                      <a:pt x="15078" y="15458"/>
                      <a:pt x="15078" y="15791"/>
                      <a:pt x="15078" y="16125"/>
                    </a:cubicBezTo>
                    <a:cubicBezTo>
                      <a:pt x="15078" y="16125"/>
                      <a:pt x="15112" y="16158"/>
                      <a:pt x="15145" y="16158"/>
                    </a:cubicBezTo>
                    <a:lnTo>
                      <a:pt x="15112" y="16125"/>
                    </a:lnTo>
                    <a:cubicBezTo>
                      <a:pt x="15145" y="16125"/>
                      <a:pt x="15178" y="16125"/>
                      <a:pt x="15178" y="16092"/>
                    </a:cubicBezTo>
                    <a:cubicBezTo>
                      <a:pt x="15145" y="15791"/>
                      <a:pt x="15112" y="15458"/>
                      <a:pt x="15112" y="15158"/>
                    </a:cubicBezTo>
                    <a:cubicBezTo>
                      <a:pt x="15112" y="15124"/>
                      <a:pt x="15112" y="15091"/>
                      <a:pt x="15078" y="15091"/>
                    </a:cubicBezTo>
                    <a:close/>
                    <a:moveTo>
                      <a:pt x="15178" y="17026"/>
                    </a:moveTo>
                    <a:cubicBezTo>
                      <a:pt x="15145" y="17026"/>
                      <a:pt x="15145" y="17059"/>
                      <a:pt x="15145" y="17059"/>
                    </a:cubicBezTo>
                    <a:lnTo>
                      <a:pt x="15145" y="18026"/>
                    </a:lnTo>
                    <a:cubicBezTo>
                      <a:pt x="15145" y="18026"/>
                      <a:pt x="15145" y="18060"/>
                      <a:pt x="15178" y="18060"/>
                    </a:cubicBezTo>
                    <a:cubicBezTo>
                      <a:pt x="15212" y="18060"/>
                      <a:pt x="15212" y="18026"/>
                      <a:pt x="15212" y="18026"/>
                    </a:cubicBezTo>
                    <a:lnTo>
                      <a:pt x="15212" y="17059"/>
                    </a:lnTo>
                    <a:cubicBezTo>
                      <a:pt x="15212" y="17026"/>
                      <a:pt x="15178" y="17026"/>
                      <a:pt x="15178" y="17026"/>
                    </a:cubicBezTo>
                    <a:close/>
                    <a:moveTo>
                      <a:pt x="15178" y="18927"/>
                    </a:moveTo>
                    <a:cubicBezTo>
                      <a:pt x="15145" y="18927"/>
                      <a:pt x="15145" y="18960"/>
                      <a:pt x="15145" y="18960"/>
                    </a:cubicBezTo>
                    <a:lnTo>
                      <a:pt x="15145" y="19928"/>
                    </a:lnTo>
                    <a:cubicBezTo>
                      <a:pt x="15145" y="19961"/>
                      <a:pt x="15145" y="19961"/>
                      <a:pt x="15178" y="19961"/>
                    </a:cubicBezTo>
                    <a:cubicBezTo>
                      <a:pt x="15178" y="19961"/>
                      <a:pt x="15212" y="19961"/>
                      <a:pt x="15212" y="19928"/>
                    </a:cubicBezTo>
                    <a:lnTo>
                      <a:pt x="15212" y="18960"/>
                    </a:lnTo>
                    <a:cubicBezTo>
                      <a:pt x="15212" y="18960"/>
                      <a:pt x="15178" y="18927"/>
                      <a:pt x="15178" y="18927"/>
                    </a:cubicBezTo>
                    <a:close/>
                    <a:moveTo>
                      <a:pt x="15145" y="20828"/>
                    </a:moveTo>
                    <a:cubicBezTo>
                      <a:pt x="15112" y="20828"/>
                      <a:pt x="15112" y="20828"/>
                      <a:pt x="15112" y="20862"/>
                    </a:cubicBezTo>
                    <a:lnTo>
                      <a:pt x="15112" y="21829"/>
                    </a:lnTo>
                    <a:cubicBezTo>
                      <a:pt x="15112" y="21862"/>
                      <a:pt x="15145" y="21862"/>
                      <a:pt x="15145" y="21862"/>
                    </a:cubicBezTo>
                    <a:lnTo>
                      <a:pt x="15178" y="21862"/>
                    </a:lnTo>
                    <a:cubicBezTo>
                      <a:pt x="15178" y="21862"/>
                      <a:pt x="15212" y="21829"/>
                      <a:pt x="15178" y="21829"/>
                    </a:cubicBezTo>
                    <a:lnTo>
                      <a:pt x="15178" y="20862"/>
                    </a:lnTo>
                    <a:cubicBezTo>
                      <a:pt x="15178" y="20828"/>
                      <a:pt x="15178" y="20828"/>
                      <a:pt x="15145" y="20828"/>
                    </a:cubicBezTo>
                    <a:close/>
                    <a:moveTo>
                      <a:pt x="15112" y="22763"/>
                    </a:moveTo>
                    <a:cubicBezTo>
                      <a:pt x="15112" y="22763"/>
                      <a:pt x="15078" y="22763"/>
                      <a:pt x="15078" y="22796"/>
                    </a:cubicBezTo>
                    <a:cubicBezTo>
                      <a:pt x="15078" y="23097"/>
                      <a:pt x="15045" y="23430"/>
                      <a:pt x="15045" y="23764"/>
                    </a:cubicBezTo>
                    <a:cubicBezTo>
                      <a:pt x="15045" y="23764"/>
                      <a:pt x="15072" y="23791"/>
                      <a:pt x="15101" y="23796"/>
                    </a:cubicBezTo>
                    <a:lnTo>
                      <a:pt x="15101" y="23796"/>
                    </a:lnTo>
                    <a:cubicBezTo>
                      <a:pt x="15115" y="23794"/>
                      <a:pt x="15122" y="23787"/>
                      <a:pt x="15145" y="23764"/>
                    </a:cubicBezTo>
                    <a:lnTo>
                      <a:pt x="15178" y="22796"/>
                    </a:lnTo>
                    <a:cubicBezTo>
                      <a:pt x="15178" y="22763"/>
                      <a:pt x="15145" y="22763"/>
                      <a:pt x="15112" y="22763"/>
                    </a:cubicBezTo>
                    <a:close/>
                    <a:moveTo>
                      <a:pt x="15101" y="23796"/>
                    </a:moveTo>
                    <a:cubicBezTo>
                      <a:pt x="15096" y="23797"/>
                      <a:pt x="15088" y="23797"/>
                      <a:pt x="15078" y="23797"/>
                    </a:cubicBezTo>
                    <a:lnTo>
                      <a:pt x="15112" y="23797"/>
                    </a:lnTo>
                    <a:cubicBezTo>
                      <a:pt x="15108" y="23797"/>
                      <a:pt x="15105" y="23797"/>
                      <a:pt x="15101" y="23796"/>
                    </a:cubicBezTo>
                    <a:close/>
                    <a:moveTo>
                      <a:pt x="15078" y="24664"/>
                    </a:moveTo>
                    <a:cubicBezTo>
                      <a:pt x="15045" y="24664"/>
                      <a:pt x="15012" y="24698"/>
                      <a:pt x="15012" y="24698"/>
                    </a:cubicBezTo>
                    <a:cubicBezTo>
                      <a:pt x="15012" y="24998"/>
                      <a:pt x="14978" y="25332"/>
                      <a:pt x="14978" y="25665"/>
                    </a:cubicBezTo>
                    <a:cubicBezTo>
                      <a:pt x="14978" y="25665"/>
                      <a:pt x="14978" y="25699"/>
                      <a:pt x="15012" y="25699"/>
                    </a:cubicBezTo>
                    <a:cubicBezTo>
                      <a:pt x="15045" y="25699"/>
                      <a:pt x="15045" y="25665"/>
                      <a:pt x="15045" y="25665"/>
                    </a:cubicBezTo>
                    <a:lnTo>
                      <a:pt x="15112" y="24698"/>
                    </a:lnTo>
                    <a:cubicBezTo>
                      <a:pt x="15112" y="24698"/>
                      <a:pt x="15078" y="24664"/>
                      <a:pt x="15078" y="24664"/>
                    </a:cubicBezTo>
                    <a:close/>
                    <a:moveTo>
                      <a:pt x="14945" y="26566"/>
                    </a:moveTo>
                    <a:cubicBezTo>
                      <a:pt x="14945" y="26566"/>
                      <a:pt x="14911" y="26599"/>
                      <a:pt x="14911" y="26599"/>
                    </a:cubicBezTo>
                    <a:lnTo>
                      <a:pt x="14878" y="27567"/>
                    </a:lnTo>
                    <a:cubicBezTo>
                      <a:pt x="14878" y="27567"/>
                      <a:pt x="14878" y="27600"/>
                      <a:pt x="14911" y="27600"/>
                    </a:cubicBezTo>
                    <a:cubicBezTo>
                      <a:pt x="14911" y="27600"/>
                      <a:pt x="14945" y="27567"/>
                      <a:pt x="14945" y="27567"/>
                    </a:cubicBezTo>
                    <a:cubicBezTo>
                      <a:pt x="14945" y="27266"/>
                      <a:pt x="15012" y="26933"/>
                      <a:pt x="15012" y="26599"/>
                    </a:cubicBezTo>
                    <a:cubicBezTo>
                      <a:pt x="15012" y="26599"/>
                      <a:pt x="14978" y="26566"/>
                      <a:pt x="14945" y="26566"/>
                    </a:cubicBezTo>
                    <a:close/>
                    <a:moveTo>
                      <a:pt x="14845" y="28467"/>
                    </a:moveTo>
                    <a:cubicBezTo>
                      <a:pt x="14811" y="28467"/>
                      <a:pt x="14778" y="28501"/>
                      <a:pt x="14811" y="28534"/>
                    </a:cubicBezTo>
                    <a:lnTo>
                      <a:pt x="14711" y="29468"/>
                    </a:lnTo>
                    <a:cubicBezTo>
                      <a:pt x="14711" y="29501"/>
                      <a:pt x="14745" y="29501"/>
                      <a:pt x="14745" y="29501"/>
                    </a:cubicBezTo>
                    <a:lnTo>
                      <a:pt x="14778" y="29501"/>
                    </a:lnTo>
                    <a:cubicBezTo>
                      <a:pt x="14778" y="29501"/>
                      <a:pt x="14811" y="29501"/>
                      <a:pt x="14811" y="29468"/>
                    </a:cubicBezTo>
                    <a:cubicBezTo>
                      <a:pt x="14811" y="29168"/>
                      <a:pt x="14845" y="28834"/>
                      <a:pt x="14878" y="28534"/>
                    </a:cubicBezTo>
                    <a:cubicBezTo>
                      <a:pt x="14878" y="28501"/>
                      <a:pt x="14845" y="28467"/>
                      <a:pt x="14845" y="28467"/>
                    </a:cubicBezTo>
                    <a:close/>
                    <a:moveTo>
                      <a:pt x="14678" y="30377"/>
                    </a:moveTo>
                    <a:cubicBezTo>
                      <a:pt x="14661" y="30377"/>
                      <a:pt x="14645" y="30385"/>
                      <a:pt x="14645" y="30402"/>
                    </a:cubicBezTo>
                    <a:cubicBezTo>
                      <a:pt x="14611" y="30702"/>
                      <a:pt x="14578" y="31036"/>
                      <a:pt x="14545" y="31369"/>
                    </a:cubicBezTo>
                    <a:cubicBezTo>
                      <a:pt x="14545" y="31369"/>
                      <a:pt x="14578" y="31403"/>
                      <a:pt x="14578" y="31403"/>
                    </a:cubicBezTo>
                    <a:cubicBezTo>
                      <a:pt x="14611" y="31403"/>
                      <a:pt x="14611" y="31369"/>
                      <a:pt x="14645" y="31369"/>
                    </a:cubicBezTo>
                    <a:cubicBezTo>
                      <a:pt x="14645" y="31069"/>
                      <a:pt x="14678" y="30735"/>
                      <a:pt x="14711" y="30402"/>
                    </a:cubicBezTo>
                    <a:cubicBezTo>
                      <a:pt x="14711" y="30385"/>
                      <a:pt x="14695" y="30377"/>
                      <a:pt x="14678" y="30377"/>
                    </a:cubicBezTo>
                    <a:close/>
                    <a:moveTo>
                      <a:pt x="14478" y="32270"/>
                    </a:moveTo>
                    <a:cubicBezTo>
                      <a:pt x="14478" y="32270"/>
                      <a:pt x="14444" y="32303"/>
                      <a:pt x="14444" y="32303"/>
                    </a:cubicBezTo>
                    <a:cubicBezTo>
                      <a:pt x="14411" y="32637"/>
                      <a:pt x="14378" y="32970"/>
                      <a:pt x="14344" y="33271"/>
                    </a:cubicBezTo>
                    <a:cubicBezTo>
                      <a:pt x="14344" y="33271"/>
                      <a:pt x="14378" y="33304"/>
                      <a:pt x="14378" y="33304"/>
                    </a:cubicBezTo>
                    <a:cubicBezTo>
                      <a:pt x="14378" y="33304"/>
                      <a:pt x="14411" y="33271"/>
                      <a:pt x="14411" y="33271"/>
                    </a:cubicBezTo>
                    <a:cubicBezTo>
                      <a:pt x="14444" y="32970"/>
                      <a:pt x="14478" y="32637"/>
                      <a:pt x="14511" y="32303"/>
                    </a:cubicBezTo>
                    <a:cubicBezTo>
                      <a:pt x="14511" y="32303"/>
                      <a:pt x="14511" y="32270"/>
                      <a:pt x="14478" y="32270"/>
                    </a:cubicBezTo>
                    <a:close/>
                    <a:moveTo>
                      <a:pt x="14256" y="34191"/>
                    </a:moveTo>
                    <a:cubicBezTo>
                      <a:pt x="14244" y="34191"/>
                      <a:pt x="14244" y="34214"/>
                      <a:pt x="14244" y="34238"/>
                    </a:cubicBezTo>
                    <a:cubicBezTo>
                      <a:pt x="14178" y="34538"/>
                      <a:pt x="14144" y="34872"/>
                      <a:pt x="14111" y="35172"/>
                    </a:cubicBezTo>
                    <a:cubicBezTo>
                      <a:pt x="14111" y="35172"/>
                      <a:pt x="14111" y="35205"/>
                      <a:pt x="14144" y="35205"/>
                    </a:cubicBezTo>
                    <a:cubicBezTo>
                      <a:pt x="14178" y="35205"/>
                      <a:pt x="14178" y="35205"/>
                      <a:pt x="14178" y="35172"/>
                    </a:cubicBezTo>
                    <a:cubicBezTo>
                      <a:pt x="14211" y="34872"/>
                      <a:pt x="14278" y="34572"/>
                      <a:pt x="14311" y="34238"/>
                    </a:cubicBezTo>
                    <a:cubicBezTo>
                      <a:pt x="14311" y="34205"/>
                      <a:pt x="14311" y="34205"/>
                      <a:pt x="14278" y="34205"/>
                    </a:cubicBezTo>
                    <a:cubicBezTo>
                      <a:pt x="14268" y="34195"/>
                      <a:pt x="14261" y="34191"/>
                      <a:pt x="14256" y="34191"/>
                    </a:cubicBezTo>
                    <a:close/>
                    <a:moveTo>
                      <a:pt x="14011" y="36073"/>
                    </a:moveTo>
                    <a:cubicBezTo>
                      <a:pt x="13977" y="36073"/>
                      <a:pt x="13977" y="36073"/>
                      <a:pt x="13977" y="36106"/>
                    </a:cubicBezTo>
                    <a:cubicBezTo>
                      <a:pt x="13911" y="36440"/>
                      <a:pt x="13877" y="36740"/>
                      <a:pt x="13811" y="37040"/>
                    </a:cubicBezTo>
                    <a:cubicBezTo>
                      <a:pt x="13811" y="37073"/>
                      <a:pt x="13844" y="37073"/>
                      <a:pt x="13844" y="37107"/>
                    </a:cubicBezTo>
                    <a:lnTo>
                      <a:pt x="13844" y="37073"/>
                    </a:lnTo>
                    <a:cubicBezTo>
                      <a:pt x="13854" y="37083"/>
                      <a:pt x="13864" y="37087"/>
                      <a:pt x="13873" y="37087"/>
                    </a:cubicBezTo>
                    <a:cubicBezTo>
                      <a:pt x="13894" y="37087"/>
                      <a:pt x="13911" y="37064"/>
                      <a:pt x="13911" y="37040"/>
                    </a:cubicBezTo>
                    <a:cubicBezTo>
                      <a:pt x="13944" y="36773"/>
                      <a:pt x="14011" y="36440"/>
                      <a:pt x="14044" y="36106"/>
                    </a:cubicBezTo>
                    <a:cubicBezTo>
                      <a:pt x="14044" y="36106"/>
                      <a:pt x="14044" y="36073"/>
                      <a:pt x="14011" y="3607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31" name="Google Shape;1231;p57"/>
          <p:cNvSpPr/>
          <p:nvPr/>
        </p:nvSpPr>
        <p:spPr>
          <a:xfrm>
            <a:off x="5810776" y="1301650"/>
            <a:ext cx="1506707" cy="609090"/>
          </a:xfrm>
          <a:custGeom>
            <a:rect b="b" l="l" r="r" t="t"/>
            <a:pathLst>
              <a:path extrusionOk="0" h="10114" w="25019">
                <a:moveTo>
                  <a:pt x="12320" y="1"/>
                </a:moveTo>
                <a:cubicBezTo>
                  <a:pt x="9469" y="1"/>
                  <a:pt x="6638" y="1750"/>
                  <a:pt x="5738" y="4977"/>
                </a:cubicBezTo>
                <a:cubicBezTo>
                  <a:pt x="5304" y="4840"/>
                  <a:pt x="4863" y="4775"/>
                  <a:pt x="4430" y="4775"/>
                </a:cubicBezTo>
                <a:cubicBezTo>
                  <a:pt x="2534" y="4775"/>
                  <a:pt x="771" y="6018"/>
                  <a:pt x="201" y="7945"/>
                </a:cubicBezTo>
                <a:cubicBezTo>
                  <a:pt x="67" y="8346"/>
                  <a:pt x="34" y="8746"/>
                  <a:pt x="1" y="9180"/>
                </a:cubicBezTo>
                <a:cubicBezTo>
                  <a:pt x="1" y="9480"/>
                  <a:pt x="34" y="9813"/>
                  <a:pt x="134" y="10114"/>
                </a:cubicBezTo>
                <a:lnTo>
                  <a:pt x="24952" y="10114"/>
                </a:lnTo>
                <a:cubicBezTo>
                  <a:pt x="24985" y="9780"/>
                  <a:pt x="25018" y="9480"/>
                  <a:pt x="25018" y="9180"/>
                </a:cubicBezTo>
                <a:cubicBezTo>
                  <a:pt x="25018" y="5877"/>
                  <a:pt x="22350" y="3209"/>
                  <a:pt x="19081" y="3209"/>
                </a:cubicBezTo>
                <a:cubicBezTo>
                  <a:pt x="18747" y="3209"/>
                  <a:pt x="18414" y="3242"/>
                  <a:pt x="18114" y="3309"/>
                </a:cubicBezTo>
                <a:cubicBezTo>
                  <a:pt x="16770" y="1060"/>
                  <a:pt x="14539" y="1"/>
                  <a:pt x="123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140"/>
                                        </p:tgtEl>
                                        <p:attrNameLst>
                                          <p:attrName>style.visibility</p:attrName>
                                        </p:attrNameLst>
                                      </p:cBhvr>
                                      <p:to>
                                        <p:strVal val="visible"/>
                                      </p:to>
                                    </p:set>
                                    <p:anim calcmode="lin" valueType="num">
                                      <p:cBhvr additive="base">
                                        <p:cTn dur="1000"/>
                                        <p:tgtEl>
                                          <p:spTgt spid="1140"/>
                                        </p:tgtEl>
                                        <p:attrNameLst>
                                          <p:attrName>ppt_w</p:attrName>
                                        </p:attrNameLst>
                                      </p:cBhvr>
                                      <p:tavLst>
                                        <p:tav fmla="" tm="0">
                                          <p:val>
                                            <p:strVal val="0"/>
                                          </p:val>
                                        </p:tav>
                                        <p:tav fmla="" tm="100000">
                                          <p:val>
                                            <p:strVal val="#ppt_w"/>
                                          </p:val>
                                        </p:tav>
                                      </p:tavLst>
                                    </p:anim>
                                    <p:anim calcmode="lin" valueType="num">
                                      <p:cBhvr additive="base">
                                        <p:cTn dur="1000"/>
                                        <p:tgtEl>
                                          <p:spTgt spid="1140"/>
                                        </p:tgtEl>
                                        <p:attrNameLst>
                                          <p:attrName>ppt_h</p:attrName>
                                        </p:attrNameLst>
                                      </p:cBhvr>
                                      <p:tavLst>
                                        <p:tav fmla="" tm="0">
                                          <p:val>
                                            <p:strVal val="0"/>
                                          </p:val>
                                        </p:tav>
                                        <p:tav fmla="" tm="100000">
                                          <p:val>
                                            <p:strVal val="#ppt_h"/>
                                          </p:val>
                                        </p:tav>
                                      </p:tavLst>
                                    </p:anim>
                                  </p:childTnLst>
                                </p:cTn>
                              </p:par>
                              <p:par>
                                <p:cTn fill="hold" nodeType="withEffect" presetClass="entr" presetID="2" presetSubtype="8">
                                  <p:stCondLst>
                                    <p:cond delay="0"/>
                                  </p:stCondLst>
                                  <p:childTnLst>
                                    <p:set>
                                      <p:cBhvr>
                                        <p:cTn dur="1" fill="hold">
                                          <p:stCondLst>
                                            <p:cond delay="0"/>
                                          </p:stCondLst>
                                        </p:cTn>
                                        <p:tgtEl>
                                          <p:spTgt spid="1139"/>
                                        </p:tgtEl>
                                        <p:attrNameLst>
                                          <p:attrName>style.visibility</p:attrName>
                                        </p:attrNameLst>
                                      </p:cBhvr>
                                      <p:to>
                                        <p:strVal val="visible"/>
                                      </p:to>
                                    </p:set>
                                    <p:anim calcmode="lin" valueType="num">
                                      <p:cBhvr additive="base">
                                        <p:cTn dur="1000"/>
                                        <p:tgtEl>
                                          <p:spTgt spid="113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1138"/>
                                        </p:tgtEl>
                                        <p:attrNameLst>
                                          <p:attrName>style.visibility</p:attrName>
                                        </p:attrNameLst>
                                      </p:cBhvr>
                                      <p:to>
                                        <p:strVal val="visible"/>
                                      </p:to>
                                    </p:set>
                                    <p:anim calcmode="lin" valueType="num">
                                      <p:cBhvr additive="base">
                                        <p:cTn dur="1000"/>
                                        <p:tgtEl>
                                          <p:spTgt spid="113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1231"/>
                                        </p:tgtEl>
                                        <p:attrNameLst>
                                          <p:attrName>style.visibility</p:attrName>
                                        </p:attrNameLst>
                                      </p:cBhvr>
                                      <p:to>
                                        <p:strVal val="visible"/>
                                      </p:to>
                                    </p:set>
                                    <p:anim calcmode="lin" valueType="num">
                                      <p:cBhvr additive="base">
                                        <p:cTn dur="1000"/>
                                        <p:tgtEl>
                                          <p:spTgt spid="123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1137"/>
                                        </p:tgtEl>
                                        <p:attrNameLst>
                                          <p:attrName>style.visibility</p:attrName>
                                        </p:attrNameLst>
                                      </p:cBhvr>
                                      <p:to>
                                        <p:strVal val="visible"/>
                                      </p:to>
                                    </p:set>
                                    <p:anim calcmode="lin" valueType="num">
                                      <p:cBhvr additive="base">
                                        <p:cTn dur="1000"/>
                                        <p:tgtEl>
                                          <p:spTgt spid="113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36"/>
                                        </p:tgtEl>
                                        <p:attrNameLst>
                                          <p:attrName>style.visibility</p:attrName>
                                        </p:attrNameLst>
                                      </p:cBhvr>
                                      <p:to>
                                        <p:strVal val="visible"/>
                                      </p:to>
                                    </p:set>
                                    <p:anim calcmode="lin" valueType="num">
                                      <p:cBhvr additive="base">
                                        <p:cTn dur="1000"/>
                                        <p:tgtEl>
                                          <p:spTgt spid="113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35" name="Shape 1235"/>
        <p:cNvGrpSpPr/>
        <p:nvPr/>
      </p:nvGrpSpPr>
      <p:grpSpPr>
        <a:xfrm>
          <a:off x="0" y="0"/>
          <a:ext cx="0" cy="0"/>
          <a:chOff x="0" y="0"/>
          <a:chExt cx="0" cy="0"/>
        </a:xfrm>
      </p:grpSpPr>
      <p:sp>
        <p:nvSpPr>
          <p:cNvPr id="1236" name="Google Shape;1236;p58"/>
          <p:cNvSpPr txBox="1"/>
          <p:nvPr>
            <p:ph idx="4" type="subTitle"/>
          </p:nvPr>
        </p:nvSpPr>
        <p:spPr>
          <a:xfrm>
            <a:off x="1087024" y="2148400"/>
            <a:ext cx="23391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Introduction</a:t>
            </a:r>
            <a:endParaRPr/>
          </a:p>
        </p:txBody>
      </p:sp>
      <p:sp>
        <p:nvSpPr>
          <p:cNvPr id="1237" name="Google Shape;1237;p58"/>
          <p:cNvSpPr txBox="1"/>
          <p:nvPr>
            <p:ph idx="15" type="title"/>
          </p:nvPr>
        </p:nvSpPr>
        <p:spPr>
          <a:xfrm>
            <a:off x="1244928" y="522375"/>
            <a:ext cx="6200700" cy="4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Table of contents</a:t>
            </a:r>
            <a:endParaRPr>
              <a:solidFill>
                <a:schemeClr val="lt1"/>
              </a:solidFill>
            </a:endParaRPr>
          </a:p>
        </p:txBody>
      </p:sp>
      <p:sp>
        <p:nvSpPr>
          <p:cNvPr id="1238" name="Google Shape;1238;p58"/>
          <p:cNvSpPr txBox="1"/>
          <p:nvPr>
            <p:ph idx="3" type="subTitle"/>
          </p:nvPr>
        </p:nvSpPr>
        <p:spPr>
          <a:xfrm>
            <a:off x="1187450" y="3513350"/>
            <a:ext cx="22386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Research</a:t>
            </a:r>
            <a:r>
              <a:rPr lang="en"/>
              <a:t> Question</a:t>
            </a:r>
            <a:endParaRPr/>
          </a:p>
        </p:txBody>
      </p:sp>
      <p:sp>
        <p:nvSpPr>
          <p:cNvPr id="1239" name="Google Shape;1239;p58"/>
          <p:cNvSpPr txBox="1"/>
          <p:nvPr>
            <p:ph idx="2" type="subTitle"/>
          </p:nvPr>
        </p:nvSpPr>
        <p:spPr>
          <a:xfrm>
            <a:off x="5717655" y="2148400"/>
            <a:ext cx="209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handling and analysis</a:t>
            </a:r>
            <a:endParaRPr/>
          </a:p>
        </p:txBody>
      </p:sp>
      <p:sp>
        <p:nvSpPr>
          <p:cNvPr id="1240" name="Google Shape;1240;p58"/>
          <p:cNvSpPr txBox="1"/>
          <p:nvPr>
            <p:ph idx="1" type="subTitle"/>
          </p:nvPr>
        </p:nvSpPr>
        <p:spPr>
          <a:xfrm>
            <a:off x="5717649" y="3512875"/>
            <a:ext cx="22386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corresponding results</a:t>
            </a:r>
            <a:endParaRPr/>
          </a:p>
        </p:txBody>
      </p:sp>
      <p:sp>
        <p:nvSpPr>
          <p:cNvPr id="1241" name="Google Shape;1241;p58"/>
          <p:cNvSpPr txBox="1"/>
          <p:nvPr>
            <p:ph type="title"/>
          </p:nvPr>
        </p:nvSpPr>
        <p:spPr>
          <a:xfrm>
            <a:off x="4922972" y="3284263"/>
            <a:ext cx="680400" cy="68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1242" name="Google Shape;1242;p58"/>
          <p:cNvSpPr txBox="1"/>
          <p:nvPr>
            <p:ph idx="6" type="title"/>
          </p:nvPr>
        </p:nvSpPr>
        <p:spPr>
          <a:xfrm>
            <a:off x="4922972" y="1924563"/>
            <a:ext cx="680400" cy="68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1243" name="Google Shape;1243;p58"/>
          <p:cNvSpPr txBox="1"/>
          <p:nvPr>
            <p:ph idx="8" type="title"/>
          </p:nvPr>
        </p:nvSpPr>
        <p:spPr>
          <a:xfrm>
            <a:off x="3545213" y="3284263"/>
            <a:ext cx="680400" cy="68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244" name="Google Shape;1244;p58"/>
          <p:cNvSpPr txBox="1"/>
          <p:nvPr>
            <p:ph idx="13" type="title"/>
          </p:nvPr>
        </p:nvSpPr>
        <p:spPr>
          <a:xfrm>
            <a:off x="3545213" y="1924563"/>
            <a:ext cx="680400" cy="68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grpSp>
        <p:nvGrpSpPr>
          <p:cNvPr id="1245" name="Google Shape;1245;p58"/>
          <p:cNvGrpSpPr/>
          <p:nvPr/>
        </p:nvGrpSpPr>
        <p:grpSpPr>
          <a:xfrm>
            <a:off x="7247541" y="522374"/>
            <a:ext cx="1506989" cy="2362051"/>
            <a:chOff x="7247541" y="522374"/>
            <a:chExt cx="1506989" cy="2362051"/>
          </a:xfrm>
        </p:grpSpPr>
        <p:sp>
          <p:nvSpPr>
            <p:cNvPr id="1246" name="Google Shape;1246;p58"/>
            <p:cNvSpPr/>
            <p:nvPr/>
          </p:nvSpPr>
          <p:spPr>
            <a:xfrm rot="1478048">
              <a:off x="7909469" y="2209957"/>
              <a:ext cx="579986" cy="579986"/>
            </a:xfrm>
            <a:custGeom>
              <a:rect b="b" l="l" r="r" t="t"/>
              <a:pathLst>
                <a:path extrusionOk="0" h="45166" w="45166">
                  <a:moveTo>
                    <a:pt x="22583" y="0"/>
                  </a:moveTo>
                  <a:cubicBezTo>
                    <a:pt x="10107" y="0"/>
                    <a:pt x="0" y="10107"/>
                    <a:pt x="0" y="22583"/>
                  </a:cubicBezTo>
                  <a:cubicBezTo>
                    <a:pt x="0" y="35059"/>
                    <a:pt x="10107" y="45166"/>
                    <a:pt x="22583" y="45166"/>
                  </a:cubicBezTo>
                  <a:cubicBezTo>
                    <a:pt x="35059" y="45166"/>
                    <a:pt x="45166" y="35059"/>
                    <a:pt x="45166" y="22583"/>
                  </a:cubicBezTo>
                  <a:cubicBezTo>
                    <a:pt x="45166" y="10107"/>
                    <a:pt x="35059" y="0"/>
                    <a:pt x="225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58"/>
            <p:cNvSpPr/>
            <p:nvPr/>
          </p:nvSpPr>
          <p:spPr>
            <a:xfrm rot="1478048">
              <a:off x="7909469" y="2209957"/>
              <a:ext cx="579986" cy="579986"/>
            </a:xfrm>
            <a:custGeom>
              <a:rect b="b" l="l" r="r" t="t"/>
              <a:pathLst>
                <a:path extrusionOk="0" h="45166" w="45166">
                  <a:moveTo>
                    <a:pt x="22583" y="0"/>
                  </a:moveTo>
                  <a:cubicBezTo>
                    <a:pt x="10107" y="0"/>
                    <a:pt x="0" y="10107"/>
                    <a:pt x="0" y="22583"/>
                  </a:cubicBezTo>
                  <a:cubicBezTo>
                    <a:pt x="0" y="35059"/>
                    <a:pt x="10107" y="45166"/>
                    <a:pt x="22583" y="45166"/>
                  </a:cubicBezTo>
                  <a:cubicBezTo>
                    <a:pt x="35059" y="45166"/>
                    <a:pt x="45166" y="35059"/>
                    <a:pt x="45166" y="22583"/>
                  </a:cubicBezTo>
                  <a:cubicBezTo>
                    <a:pt x="45166" y="10107"/>
                    <a:pt x="35059" y="0"/>
                    <a:pt x="225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58"/>
            <p:cNvSpPr/>
            <p:nvPr/>
          </p:nvSpPr>
          <p:spPr>
            <a:xfrm rot="1478048">
              <a:off x="7955645" y="2256535"/>
              <a:ext cx="487041" cy="487041"/>
            </a:xfrm>
            <a:custGeom>
              <a:rect b="b" l="l" r="r" t="t"/>
              <a:pathLst>
                <a:path extrusionOk="0" h="37928" w="37928">
                  <a:moveTo>
                    <a:pt x="18981" y="0"/>
                  </a:moveTo>
                  <a:cubicBezTo>
                    <a:pt x="8507" y="0"/>
                    <a:pt x="1" y="8473"/>
                    <a:pt x="1" y="18947"/>
                  </a:cubicBezTo>
                  <a:cubicBezTo>
                    <a:pt x="1" y="29421"/>
                    <a:pt x="8507" y="37927"/>
                    <a:pt x="18981" y="37927"/>
                  </a:cubicBezTo>
                  <a:cubicBezTo>
                    <a:pt x="29455" y="37927"/>
                    <a:pt x="37928" y="29421"/>
                    <a:pt x="37928" y="18947"/>
                  </a:cubicBezTo>
                  <a:cubicBezTo>
                    <a:pt x="37928" y="8473"/>
                    <a:pt x="29455" y="0"/>
                    <a:pt x="189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58"/>
            <p:cNvSpPr/>
            <p:nvPr/>
          </p:nvSpPr>
          <p:spPr>
            <a:xfrm rot="1478048">
              <a:off x="7969981" y="2279630"/>
              <a:ext cx="485757" cy="468486"/>
            </a:xfrm>
            <a:custGeom>
              <a:rect b="b" l="l" r="r" t="t"/>
              <a:pathLst>
                <a:path extrusionOk="0" h="36483" w="37828">
                  <a:moveTo>
                    <a:pt x="18891" y="0"/>
                  </a:moveTo>
                  <a:cubicBezTo>
                    <a:pt x="9374" y="0"/>
                    <a:pt x="1371" y="7348"/>
                    <a:pt x="701" y="16957"/>
                  </a:cubicBezTo>
                  <a:cubicBezTo>
                    <a:pt x="1" y="27031"/>
                    <a:pt x="7573" y="35737"/>
                    <a:pt x="17613" y="36438"/>
                  </a:cubicBezTo>
                  <a:cubicBezTo>
                    <a:pt x="18046" y="36468"/>
                    <a:pt x="18477" y="36483"/>
                    <a:pt x="18904" y="36483"/>
                  </a:cubicBezTo>
                  <a:cubicBezTo>
                    <a:pt x="28421" y="36483"/>
                    <a:pt x="36423" y="29135"/>
                    <a:pt x="37094" y="19526"/>
                  </a:cubicBezTo>
                  <a:cubicBezTo>
                    <a:pt x="37828" y="9452"/>
                    <a:pt x="30222" y="746"/>
                    <a:pt x="20182" y="45"/>
                  </a:cubicBezTo>
                  <a:cubicBezTo>
                    <a:pt x="19749" y="15"/>
                    <a:pt x="19318" y="0"/>
                    <a:pt x="188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58"/>
            <p:cNvSpPr/>
            <p:nvPr/>
          </p:nvSpPr>
          <p:spPr>
            <a:xfrm rot="1478048">
              <a:off x="8085006" y="2348610"/>
              <a:ext cx="227032" cy="302552"/>
            </a:xfrm>
            <a:custGeom>
              <a:rect b="b" l="l" r="r" t="t"/>
              <a:pathLst>
                <a:path extrusionOk="0" h="23561" w="17680">
                  <a:moveTo>
                    <a:pt x="6542" y="1"/>
                  </a:moveTo>
                  <a:cubicBezTo>
                    <a:pt x="6420" y="1"/>
                    <a:pt x="6296" y="16"/>
                    <a:pt x="6172" y="47"/>
                  </a:cubicBezTo>
                  <a:cubicBezTo>
                    <a:pt x="5338" y="180"/>
                    <a:pt x="4771" y="1047"/>
                    <a:pt x="4971" y="1881"/>
                  </a:cubicBezTo>
                  <a:lnTo>
                    <a:pt x="5805" y="5517"/>
                  </a:lnTo>
                  <a:lnTo>
                    <a:pt x="1335" y="6518"/>
                  </a:lnTo>
                  <a:cubicBezTo>
                    <a:pt x="534" y="6718"/>
                    <a:pt x="1" y="7552"/>
                    <a:pt x="201" y="8353"/>
                  </a:cubicBezTo>
                  <a:lnTo>
                    <a:pt x="1402" y="13490"/>
                  </a:lnTo>
                  <a:cubicBezTo>
                    <a:pt x="1468" y="13890"/>
                    <a:pt x="1702" y="14257"/>
                    <a:pt x="2069" y="14457"/>
                  </a:cubicBezTo>
                  <a:cubicBezTo>
                    <a:pt x="2299" y="14595"/>
                    <a:pt x="2577" y="14670"/>
                    <a:pt x="2859" y="14670"/>
                  </a:cubicBezTo>
                  <a:cubicBezTo>
                    <a:pt x="2985" y="14670"/>
                    <a:pt x="3112" y="14655"/>
                    <a:pt x="3236" y="14624"/>
                  </a:cubicBezTo>
                  <a:lnTo>
                    <a:pt x="13710" y="12222"/>
                  </a:lnTo>
                  <a:lnTo>
                    <a:pt x="14177" y="14357"/>
                  </a:lnTo>
                  <a:lnTo>
                    <a:pt x="3670" y="16792"/>
                  </a:lnTo>
                  <a:cubicBezTo>
                    <a:pt x="3270" y="16859"/>
                    <a:pt x="2936" y="17126"/>
                    <a:pt x="2736" y="17459"/>
                  </a:cubicBezTo>
                  <a:cubicBezTo>
                    <a:pt x="2502" y="17793"/>
                    <a:pt x="2436" y="18226"/>
                    <a:pt x="2536" y="18627"/>
                  </a:cubicBezTo>
                  <a:cubicBezTo>
                    <a:pt x="2710" y="19323"/>
                    <a:pt x="3339" y="19793"/>
                    <a:pt x="4049" y="19793"/>
                  </a:cubicBezTo>
                  <a:cubicBezTo>
                    <a:pt x="4155" y="19793"/>
                    <a:pt x="4262" y="19782"/>
                    <a:pt x="4370" y="19761"/>
                  </a:cubicBezTo>
                  <a:lnTo>
                    <a:pt x="8874" y="18727"/>
                  </a:lnTo>
                  <a:lnTo>
                    <a:pt x="9708" y="22396"/>
                  </a:lnTo>
                  <a:cubicBezTo>
                    <a:pt x="9774" y="22763"/>
                    <a:pt x="10041" y="23130"/>
                    <a:pt x="10375" y="23330"/>
                  </a:cubicBezTo>
                  <a:cubicBezTo>
                    <a:pt x="10635" y="23496"/>
                    <a:pt x="10912" y="23561"/>
                    <a:pt x="11206" y="23561"/>
                  </a:cubicBezTo>
                  <a:cubicBezTo>
                    <a:pt x="11326" y="23561"/>
                    <a:pt x="11449" y="23550"/>
                    <a:pt x="11576" y="23530"/>
                  </a:cubicBezTo>
                  <a:cubicBezTo>
                    <a:pt x="11976" y="23430"/>
                    <a:pt x="12309" y="23197"/>
                    <a:pt x="12543" y="22863"/>
                  </a:cubicBezTo>
                  <a:cubicBezTo>
                    <a:pt x="12743" y="22529"/>
                    <a:pt x="12843" y="22096"/>
                    <a:pt x="12743" y="21696"/>
                  </a:cubicBezTo>
                  <a:lnTo>
                    <a:pt x="11909" y="18093"/>
                  </a:lnTo>
                  <a:lnTo>
                    <a:pt x="16412" y="17025"/>
                  </a:lnTo>
                  <a:cubicBezTo>
                    <a:pt x="16813" y="16925"/>
                    <a:pt x="17180" y="16692"/>
                    <a:pt x="17413" y="16358"/>
                  </a:cubicBezTo>
                  <a:cubicBezTo>
                    <a:pt x="17613" y="15991"/>
                    <a:pt x="17680" y="15591"/>
                    <a:pt x="17580" y="15191"/>
                  </a:cubicBezTo>
                  <a:lnTo>
                    <a:pt x="16412" y="10020"/>
                  </a:lnTo>
                  <a:cubicBezTo>
                    <a:pt x="16312" y="9620"/>
                    <a:pt x="16045" y="9287"/>
                    <a:pt x="15679" y="9086"/>
                  </a:cubicBezTo>
                  <a:cubicBezTo>
                    <a:pt x="15445" y="8923"/>
                    <a:pt x="15162" y="8841"/>
                    <a:pt x="14877" y="8841"/>
                  </a:cubicBezTo>
                  <a:cubicBezTo>
                    <a:pt x="14754" y="8841"/>
                    <a:pt x="14631" y="8856"/>
                    <a:pt x="14511" y="8886"/>
                  </a:cubicBezTo>
                  <a:lnTo>
                    <a:pt x="4037" y="11288"/>
                  </a:lnTo>
                  <a:lnTo>
                    <a:pt x="3603" y="9187"/>
                  </a:lnTo>
                  <a:lnTo>
                    <a:pt x="14111" y="6751"/>
                  </a:lnTo>
                  <a:cubicBezTo>
                    <a:pt x="14945" y="6551"/>
                    <a:pt x="15445" y="5717"/>
                    <a:pt x="15278" y="4883"/>
                  </a:cubicBezTo>
                  <a:cubicBezTo>
                    <a:pt x="15178" y="4483"/>
                    <a:pt x="14945" y="4150"/>
                    <a:pt x="14578" y="3949"/>
                  </a:cubicBezTo>
                  <a:cubicBezTo>
                    <a:pt x="14344" y="3786"/>
                    <a:pt x="14062" y="3704"/>
                    <a:pt x="13776" y="3704"/>
                  </a:cubicBezTo>
                  <a:cubicBezTo>
                    <a:pt x="13653" y="3704"/>
                    <a:pt x="13530" y="3719"/>
                    <a:pt x="13410" y="3749"/>
                  </a:cubicBezTo>
                  <a:lnTo>
                    <a:pt x="8840" y="4817"/>
                  </a:lnTo>
                  <a:lnTo>
                    <a:pt x="8006" y="1181"/>
                  </a:lnTo>
                  <a:cubicBezTo>
                    <a:pt x="7906" y="781"/>
                    <a:pt x="7673" y="447"/>
                    <a:pt x="7306" y="213"/>
                  </a:cubicBezTo>
                  <a:cubicBezTo>
                    <a:pt x="7076" y="75"/>
                    <a:pt x="6813" y="1"/>
                    <a:pt x="65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58"/>
            <p:cNvSpPr/>
            <p:nvPr/>
          </p:nvSpPr>
          <p:spPr>
            <a:xfrm rot="1478048">
              <a:off x="8085006" y="2348610"/>
              <a:ext cx="227032" cy="302552"/>
            </a:xfrm>
            <a:custGeom>
              <a:rect b="b" l="l" r="r" t="t"/>
              <a:pathLst>
                <a:path extrusionOk="0" h="23561" w="17680">
                  <a:moveTo>
                    <a:pt x="6542" y="1"/>
                  </a:moveTo>
                  <a:cubicBezTo>
                    <a:pt x="6420" y="1"/>
                    <a:pt x="6296" y="16"/>
                    <a:pt x="6172" y="47"/>
                  </a:cubicBezTo>
                  <a:cubicBezTo>
                    <a:pt x="5338" y="180"/>
                    <a:pt x="4771" y="1047"/>
                    <a:pt x="4971" y="1881"/>
                  </a:cubicBezTo>
                  <a:lnTo>
                    <a:pt x="5805" y="5517"/>
                  </a:lnTo>
                  <a:lnTo>
                    <a:pt x="1335" y="6518"/>
                  </a:lnTo>
                  <a:cubicBezTo>
                    <a:pt x="534" y="6718"/>
                    <a:pt x="1" y="7552"/>
                    <a:pt x="201" y="8353"/>
                  </a:cubicBezTo>
                  <a:lnTo>
                    <a:pt x="1402" y="13490"/>
                  </a:lnTo>
                  <a:cubicBezTo>
                    <a:pt x="1468" y="13890"/>
                    <a:pt x="1702" y="14257"/>
                    <a:pt x="2069" y="14457"/>
                  </a:cubicBezTo>
                  <a:cubicBezTo>
                    <a:pt x="2299" y="14595"/>
                    <a:pt x="2577" y="14670"/>
                    <a:pt x="2859" y="14670"/>
                  </a:cubicBezTo>
                  <a:cubicBezTo>
                    <a:pt x="2985" y="14670"/>
                    <a:pt x="3112" y="14655"/>
                    <a:pt x="3236" y="14624"/>
                  </a:cubicBezTo>
                  <a:lnTo>
                    <a:pt x="13710" y="12222"/>
                  </a:lnTo>
                  <a:lnTo>
                    <a:pt x="14177" y="14357"/>
                  </a:lnTo>
                  <a:lnTo>
                    <a:pt x="3670" y="16792"/>
                  </a:lnTo>
                  <a:cubicBezTo>
                    <a:pt x="3270" y="16859"/>
                    <a:pt x="2936" y="17126"/>
                    <a:pt x="2736" y="17459"/>
                  </a:cubicBezTo>
                  <a:cubicBezTo>
                    <a:pt x="2502" y="17793"/>
                    <a:pt x="2436" y="18226"/>
                    <a:pt x="2536" y="18627"/>
                  </a:cubicBezTo>
                  <a:cubicBezTo>
                    <a:pt x="2710" y="19323"/>
                    <a:pt x="3339" y="19793"/>
                    <a:pt x="4049" y="19793"/>
                  </a:cubicBezTo>
                  <a:cubicBezTo>
                    <a:pt x="4155" y="19793"/>
                    <a:pt x="4262" y="19782"/>
                    <a:pt x="4370" y="19761"/>
                  </a:cubicBezTo>
                  <a:lnTo>
                    <a:pt x="8874" y="18727"/>
                  </a:lnTo>
                  <a:lnTo>
                    <a:pt x="9708" y="22396"/>
                  </a:lnTo>
                  <a:cubicBezTo>
                    <a:pt x="9774" y="22763"/>
                    <a:pt x="10041" y="23130"/>
                    <a:pt x="10375" y="23330"/>
                  </a:cubicBezTo>
                  <a:cubicBezTo>
                    <a:pt x="10635" y="23496"/>
                    <a:pt x="10912" y="23561"/>
                    <a:pt x="11206" y="23561"/>
                  </a:cubicBezTo>
                  <a:cubicBezTo>
                    <a:pt x="11326" y="23561"/>
                    <a:pt x="11449" y="23550"/>
                    <a:pt x="11576" y="23530"/>
                  </a:cubicBezTo>
                  <a:cubicBezTo>
                    <a:pt x="11976" y="23430"/>
                    <a:pt x="12309" y="23197"/>
                    <a:pt x="12543" y="22863"/>
                  </a:cubicBezTo>
                  <a:cubicBezTo>
                    <a:pt x="12743" y="22529"/>
                    <a:pt x="12843" y="22096"/>
                    <a:pt x="12743" y="21696"/>
                  </a:cubicBezTo>
                  <a:lnTo>
                    <a:pt x="11909" y="18093"/>
                  </a:lnTo>
                  <a:lnTo>
                    <a:pt x="16412" y="17025"/>
                  </a:lnTo>
                  <a:cubicBezTo>
                    <a:pt x="16813" y="16925"/>
                    <a:pt x="17180" y="16692"/>
                    <a:pt x="17413" y="16358"/>
                  </a:cubicBezTo>
                  <a:cubicBezTo>
                    <a:pt x="17613" y="15991"/>
                    <a:pt x="17680" y="15591"/>
                    <a:pt x="17580" y="15191"/>
                  </a:cubicBezTo>
                  <a:lnTo>
                    <a:pt x="16412" y="10020"/>
                  </a:lnTo>
                  <a:cubicBezTo>
                    <a:pt x="16312" y="9620"/>
                    <a:pt x="16045" y="9287"/>
                    <a:pt x="15679" y="9086"/>
                  </a:cubicBezTo>
                  <a:cubicBezTo>
                    <a:pt x="15445" y="8923"/>
                    <a:pt x="15162" y="8841"/>
                    <a:pt x="14877" y="8841"/>
                  </a:cubicBezTo>
                  <a:cubicBezTo>
                    <a:pt x="14754" y="8841"/>
                    <a:pt x="14631" y="8856"/>
                    <a:pt x="14511" y="8886"/>
                  </a:cubicBezTo>
                  <a:lnTo>
                    <a:pt x="4037" y="11288"/>
                  </a:lnTo>
                  <a:lnTo>
                    <a:pt x="3603" y="9187"/>
                  </a:lnTo>
                  <a:lnTo>
                    <a:pt x="14111" y="6751"/>
                  </a:lnTo>
                  <a:cubicBezTo>
                    <a:pt x="14945" y="6551"/>
                    <a:pt x="15445" y="5717"/>
                    <a:pt x="15278" y="4883"/>
                  </a:cubicBezTo>
                  <a:cubicBezTo>
                    <a:pt x="15178" y="4483"/>
                    <a:pt x="14945" y="4150"/>
                    <a:pt x="14578" y="3949"/>
                  </a:cubicBezTo>
                  <a:cubicBezTo>
                    <a:pt x="14344" y="3786"/>
                    <a:pt x="14062" y="3704"/>
                    <a:pt x="13776" y="3704"/>
                  </a:cubicBezTo>
                  <a:cubicBezTo>
                    <a:pt x="13653" y="3704"/>
                    <a:pt x="13530" y="3719"/>
                    <a:pt x="13410" y="3749"/>
                  </a:cubicBezTo>
                  <a:lnTo>
                    <a:pt x="8840" y="4817"/>
                  </a:lnTo>
                  <a:lnTo>
                    <a:pt x="8006" y="1181"/>
                  </a:lnTo>
                  <a:cubicBezTo>
                    <a:pt x="7906" y="781"/>
                    <a:pt x="7673" y="447"/>
                    <a:pt x="7306" y="213"/>
                  </a:cubicBezTo>
                  <a:cubicBezTo>
                    <a:pt x="7076" y="75"/>
                    <a:pt x="6813" y="1"/>
                    <a:pt x="6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58"/>
            <p:cNvSpPr/>
            <p:nvPr/>
          </p:nvSpPr>
          <p:spPr>
            <a:xfrm rot="1478138">
              <a:off x="7964922" y="1798316"/>
              <a:ext cx="670426" cy="670426"/>
            </a:xfrm>
            <a:custGeom>
              <a:rect b="b" l="l" r="r" t="t"/>
              <a:pathLst>
                <a:path extrusionOk="0" h="45166" w="45166">
                  <a:moveTo>
                    <a:pt x="22583" y="0"/>
                  </a:moveTo>
                  <a:cubicBezTo>
                    <a:pt x="10107" y="0"/>
                    <a:pt x="0" y="10107"/>
                    <a:pt x="0" y="22583"/>
                  </a:cubicBezTo>
                  <a:cubicBezTo>
                    <a:pt x="0" y="35059"/>
                    <a:pt x="10107" y="45166"/>
                    <a:pt x="22583" y="45166"/>
                  </a:cubicBezTo>
                  <a:cubicBezTo>
                    <a:pt x="35059" y="45166"/>
                    <a:pt x="45166" y="35059"/>
                    <a:pt x="45166" y="22583"/>
                  </a:cubicBezTo>
                  <a:cubicBezTo>
                    <a:pt x="45166" y="10107"/>
                    <a:pt x="35059" y="0"/>
                    <a:pt x="225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58"/>
            <p:cNvSpPr/>
            <p:nvPr/>
          </p:nvSpPr>
          <p:spPr>
            <a:xfrm rot="1478138">
              <a:off x="7964922" y="1798316"/>
              <a:ext cx="670426" cy="670426"/>
            </a:xfrm>
            <a:custGeom>
              <a:rect b="b" l="l" r="r" t="t"/>
              <a:pathLst>
                <a:path extrusionOk="0" h="45166" w="45166">
                  <a:moveTo>
                    <a:pt x="22583" y="0"/>
                  </a:moveTo>
                  <a:cubicBezTo>
                    <a:pt x="10107" y="0"/>
                    <a:pt x="0" y="10107"/>
                    <a:pt x="0" y="22583"/>
                  </a:cubicBezTo>
                  <a:cubicBezTo>
                    <a:pt x="0" y="35059"/>
                    <a:pt x="10107" y="45166"/>
                    <a:pt x="22583" y="45166"/>
                  </a:cubicBezTo>
                  <a:cubicBezTo>
                    <a:pt x="35059" y="45166"/>
                    <a:pt x="45166" y="35059"/>
                    <a:pt x="45166" y="22583"/>
                  </a:cubicBezTo>
                  <a:cubicBezTo>
                    <a:pt x="45166" y="10107"/>
                    <a:pt x="35059" y="0"/>
                    <a:pt x="225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58"/>
            <p:cNvSpPr/>
            <p:nvPr/>
          </p:nvSpPr>
          <p:spPr>
            <a:xfrm rot="1478138">
              <a:off x="8018301" y="1852158"/>
              <a:ext cx="562988" cy="562988"/>
            </a:xfrm>
            <a:custGeom>
              <a:rect b="b" l="l" r="r" t="t"/>
              <a:pathLst>
                <a:path extrusionOk="0" h="37928" w="37928">
                  <a:moveTo>
                    <a:pt x="18981" y="0"/>
                  </a:moveTo>
                  <a:cubicBezTo>
                    <a:pt x="8507" y="0"/>
                    <a:pt x="1" y="8473"/>
                    <a:pt x="1" y="18947"/>
                  </a:cubicBezTo>
                  <a:cubicBezTo>
                    <a:pt x="1" y="29421"/>
                    <a:pt x="8507" y="37927"/>
                    <a:pt x="18981" y="37927"/>
                  </a:cubicBezTo>
                  <a:cubicBezTo>
                    <a:pt x="29455" y="37927"/>
                    <a:pt x="37928" y="29421"/>
                    <a:pt x="37928" y="18947"/>
                  </a:cubicBezTo>
                  <a:cubicBezTo>
                    <a:pt x="37928" y="8473"/>
                    <a:pt x="29455" y="0"/>
                    <a:pt x="189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58"/>
            <p:cNvSpPr/>
            <p:nvPr/>
          </p:nvSpPr>
          <p:spPr>
            <a:xfrm rot="1478138">
              <a:off x="8034872" y="1878854"/>
              <a:ext cx="561504" cy="541539"/>
            </a:xfrm>
            <a:custGeom>
              <a:rect b="b" l="l" r="r" t="t"/>
              <a:pathLst>
                <a:path extrusionOk="0" h="36483" w="37828">
                  <a:moveTo>
                    <a:pt x="18891" y="0"/>
                  </a:moveTo>
                  <a:cubicBezTo>
                    <a:pt x="9374" y="0"/>
                    <a:pt x="1371" y="7348"/>
                    <a:pt x="701" y="16957"/>
                  </a:cubicBezTo>
                  <a:cubicBezTo>
                    <a:pt x="1" y="27031"/>
                    <a:pt x="7573" y="35737"/>
                    <a:pt x="17613" y="36438"/>
                  </a:cubicBezTo>
                  <a:cubicBezTo>
                    <a:pt x="18046" y="36468"/>
                    <a:pt x="18477" y="36483"/>
                    <a:pt x="18904" y="36483"/>
                  </a:cubicBezTo>
                  <a:cubicBezTo>
                    <a:pt x="28421" y="36483"/>
                    <a:pt x="36423" y="29135"/>
                    <a:pt x="37094" y="19526"/>
                  </a:cubicBezTo>
                  <a:cubicBezTo>
                    <a:pt x="37828" y="9452"/>
                    <a:pt x="30222" y="746"/>
                    <a:pt x="20182" y="45"/>
                  </a:cubicBezTo>
                  <a:cubicBezTo>
                    <a:pt x="19749" y="15"/>
                    <a:pt x="19318" y="0"/>
                    <a:pt x="188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58"/>
            <p:cNvSpPr/>
            <p:nvPr/>
          </p:nvSpPr>
          <p:spPr>
            <a:xfrm rot="1478138">
              <a:off x="8167838" y="1958590"/>
              <a:ext cx="262435" cy="349730"/>
            </a:xfrm>
            <a:custGeom>
              <a:rect b="b" l="l" r="r" t="t"/>
              <a:pathLst>
                <a:path extrusionOk="0" h="23561" w="17680">
                  <a:moveTo>
                    <a:pt x="6542" y="1"/>
                  </a:moveTo>
                  <a:cubicBezTo>
                    <a:pt x="6420" y="1"/>
                    <a:pt x="6296" y="16"/>
                    <a:pt x="6172" y="47"/>
                  </a:cubicBezTo>
                  <a:cubicBezTo>
                    <a:pt x="5338" y="180"/>
                    <a:pt x="4771" y="1047"/>
                    <a:pt x="4971" y="1881"/>
                  </a:cubicBezTo>
                  <a:lnTo>
                    <a:pt x="5805" y="5517"/>
                  </a:lnTo>
                  <a:lnTo>
                    <a:pt x="1335" y="6518"/>
                  </a:lnTo>
                  <a:cubicBezTo>
                    <a:pt x="534" y="6718"/>
                    <a:pt x="1" y="7552"/>
                    <a:pt x="201" y="8353"/>
                  </a:cubicBezTo>
                  <a:lnTo>
                    <a:pt x="1402" y="13490"/>
                  </a:lnTo>
                  <a:cubicBezTo>
                    <a:pt x="1468" y="13890"/>
                    <a:pt x="1702" y="14257"/>
                    <a:pt x="2069" y="14457"/>
                  </a:cubicBezTo>
                  <a:cubicBezTo>
                    <a:pt x="2299" y="14595"/>
                    <a:pt x="2577" y="14670"/>
                    <a:pt x="2859" y="14670"/>
                  </a:cubicBezTo>
                  <a:cubicBezTo>
                    <a:pt x="2985" y="14670"/>
                    <a:pt x="3112" y="14655"/>
                    <a:pt x="3236" y="14624"/>
                  </a:cubicBezTo>
                  <a:lnTo>
                    <a:pt x="13710" y="12222"/>
                  </a:lnTo>
                  <a:lnTo>
                    <a:pt x="14177" y="14357"/>
                  </a:lnTo>
                  <a:lnTo>
                    <a:pt x="3670" y="16792"/>
                  </a:lnTo>
                  <a:cubicBezTo>
                    <a:pt x="3270" y="16859"/>
                    <a:pt x="2936" y="17126"/>
                    <a:pt x="2736" y="17459"/>
                  </a:cubicBezTo>
                  <a:cubicBezTo>
                    <a:pt x="2502" y="17793"/>
                    <a:pt x="2436" y="18226"/>
                    <a:pt x="2536" y="18627"/>
                  </a:cubicBezTo>
                  <a:cubicBezTo>
                    <a:pt x="2710" y="19323"/>
                    <a:pt x="3339" y="19793"/>
                    <a:pt x="4049" y="19793"/>
                  </a:cubicBezTo>
                  <a:cubicBezTo>
                    <a:pt x="4155" y="19793"/>
                    <a:pt x="4262" y="19782"/>
                    <a:pt x="4370" y="19761"/>
                  </a:cubicBezTo>
                  <a:lnTo>
                    <a:pt x="8874" y="18727"/>
                  </a:lnTo>
                  <a:lnTo>
                    <a:pt x="9708" y="22396"/>
                  </a:lnTo>
                  <a:cubicBezTo>
                    <a:pt x="9774" y="22763"/>
                    <a:pt x="10041" y="23130"/>
                    <a:pt x="10375" y="23330"/>
                  </a:cubicBezTo>
                  <a:cubicBezTo>
                    <a:pt x="10635" y="23496"/>
                    <a:pt x="10912" y="23561"/>
                    <a:pt x="11206" y="23561"/>
                  </a:cubicBezTo>
                  <a:cubicBezTo>
                    <a:pt x="11326" y="23561"/>
                    <a:pt x="11449" y="23550"/>
                    <a:pt x="11576" y="23530"/>
                  </a:cubicBezTo>
                  <a:cubicBezTo>
                    <a:pt x="11976" y="23430"/>
                    <a:pt x="12309" y="23197"/>
                    <a:pt x="12543" y="22863"/>
                  </a:cubicBezTo>
                  <a:cubicBezTo>
                    <a:pt x="12743" y="22529"/>
                    <a:pt x="12843" y="22096"/>
                    <a:pt x="12743" y="21696"/>
                  </a:cubicBezTo>
                  <a:lnTo>
                    <a:pt x="11909" y="18093"/>
                  </a:lnTo>
                  <a:lnTo>
                    <a:pt x="16412" y="17025"/>
                  </a:lnTo>
                  <a:cubicBezTo>
                    <a:pt x="16813" y="16925"/>
                    <a:pt x="17180" y="16692"/>
                    <a:pt x="17413" y="16358"/>
                  </a:cubicBezTo>
                  <a:cubicBezTo>
                    <a:pt x="17613" y="15991"/>
                    <a:pt x="17680" y="15591"/>
                    <a:pt x="17580" y="15191"/>
                  </a:cubicBezTo>
                  <a:lnTo>
                    <a:pt x="16412" y="10020"/>
                  </a:lnTo>
                  <a:cubicBezTo>
                    <a:pt x="16312" y="9620"/>
                    <a:pt x="16045" y="9287"/>
                    <a:pt x="15679" y="9086"/>
                  </a:cubicBezTo>
                  <a:cubicBezTo>
                    <a:pt x="15445" y="8923"/>
                    <a:pt x="15162" y="8841"/>
                    <a:pt x="14877" y="8841"/>
                  </a:cubicBezTo>
                  <a:cubicBezTo>
                    <a:pt x="14754" y="8841"/>
                    <a:pt x="14631" y="8856"/>
                    <a:pt x="14511" y="8886"/>
                  </a:cubicBezTo>
                  <a:lnTo>
                    <a:pt x="4037" y="11288"/>
                  </a:lnTo>
                  <a:lnTo>
                    <a:pt x="3603" y="9187"/>
                  </a:lnTo>
                  <a:lnTo>
                    <a:pt x="14111" y="6751"/>
                  </a:lnTo>
                  <a:cubicBezTo>
                    <a:pt x="14945" y="6551"/>
                    <a:pt x="15445" y="5717"/>
                    <a:pt x="15278" y="4883"/>
                  </a:cubicBezTo>
                  <a:cubicBezTo>
                    <a:pt x="15178" y="4483"/>
                    <a:pt x="14945" y="4150"/>
                    <a:pt x="14578" y="3949"/>
                  </a:cubicBezTo>
                  <a:cubicBezTo>
                    <a:pt x="14344" y="3786"/>
                    <a:pt x="14062" y="3704"/>
                    <a:pt x="13776" y="3704"/>
                  </a:cubicBezTo>
                  <a:cubicBezTo>
                    <a:pt x="13653" y="3704"/>
                    <a:pt x="13530" y="3719"/>
                    <a:pt x="13410" y="3749"/>
                  </a:cubicBezTo>
                  <a:lnTo>
                    <a:pt x="8840" y="4817"/>
                  </a:lnTo>
                  <a:lnTo>
                    <a:pt x="8006" y="1181"/>
                  </a:lnTo>
                  <a:cubicBezTo>
                    <a:pt x="7906" y="781"/>
                    <a:pt x="7673" y="447"/>
                    <a:pt x="7306" y="213"/>
                  </a:cubicBezTo>
                  <a:cubicBezTo>
                    <a:pt x="7076" y="75"/>
                    <a:pt x="6813" y="1"/>
                    <a:pt x="65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58"/>
            <p:cNvSpPr/>
            <p:nvPr/>
          </p:nvSpPr>
          <p:spPr>
            <a:xfrm rot="1478138">
              <a:off x="8167838" y="1958590"/>
              <a:ext cx="262435" cy="349730"/>
            </a:xfrm>
            <a:custGeom>
              <a:rect b="b" l="l" r="r" t="t"/>
              <a:pathLst>
                <a:path extrusionOk="0" h="23561" w="17680">
                  <a:moveTo>
                    <a:pt x="6542" y="1"/>
                  </a:moveTo>
                  <a:cubicBezTo>
                    <a:pt x="6420" y="1"/>
                    <a:pt x="6296" y="16"/>
                    <a:pt x="6172" y="47"/>
                  </a:cubicBezTo>
                  <a:cubicBezTo>
                    <a:pt x="5338" y="180"/>
                    <a:pt x="4771" y="1047"/>
                    <a:pt x="4971" y="1881"/>
                  </a:cubicBezTo>
                  <a:lnTo>
                    <a:pt x="5805" y="5517"/>
                  </a:lnTo>
                  <a:lnTo>
                    <a:pt x="1335" y="6518"/>
                  </a:lnTo>
                  <a:cubicBezTo>
                    <a:pt x="534" y="6718"/>
                    <a:pt x="1" y="7552"/>
                    <a:pt x="201" y="8353"/>
                  </a:cubicBezTo>
                  <a:lnTo>
                    <a:pt x="1402" y="13490"/>
                  </a:lnTo>
                  <a:cubicBezTo>
                    <a:pt x="1468" y="13890"/>
                    <a:pt x="1702" y="14257"/>
                    <a:pt x="2069" y="14457"/>
                  </a:cubicBezTo>
                  <a:cubicBezTo>
                    <a:pt x="2299" y="14595"/>
                    <a:pt x="2577" y="14670"/>
                    <a:pt x="2859" y="14670"/>
                  </a:cubicBezTo>
                  <a:cubicBezTo>
                    <a:pt x="2985" y="14670"/>
                    <a:pt x="3112" y="14655"/>
                    <a:pt x="3236" y="14624"/>
                  </a:cubicBezTo>
                  <a:lnTo>
                    <a:pt x="13710" y="12222"/>
                  </a:lnTo>
                  <a:lnTo>
                    <a:pt x="14177" y="14357"/>
                  </a:lnTo>
                  <a:lnTo>
                    <a:pt x="3670" y="16792"/>
                  </a:lnTo>
                  <a:cubicBezTo>
                    <a:pt x="3270" y="16859"/>
                    <a:pt x="2936" y="17126"/>
                    <a:pt x="2736" y="17459"/>
                  </a:cubicBezTo>
                  <a:cubicBezTo>
                    <a:pt x="2502" y="17793"/>
                    <a:pt x="2436" y="18226"/>
                    <a:pt x="2536" y="18627"/>
                  </a:cubicBezTo>
                  <a:cubicBezTo>
                    <a:pt x="2710" y="19323"/>
                    <a:pt x="3339" y="19793"/>
                    <a:pt x="4049" y="19793"/>
                  </a:cubicBezTo>
                  <a:cubicBezTo>
                    <a:pt x="4155" y="19793"/>
                    <a:pt x="4262" y="19782"/>
                    <a:pt x="4370" y="19761"/>
                  </a:cubicBezTo>
                  <a:lnTo>
                    <a:pt x="8874" y="18727"/>
                  </a:lnTo>
                  <a:lnTo>
                    <a:pt x="9708" y="22396"/>
                  </a:lnTo>
                  <a:cubicBezTo>
                    <a:pt x="9774" y="22763"/>
                    <a:pt x="10041" y="23130"/>
                    <a:pt x="10375" y="23330"/>
                  </a:cubicBezTo>
                  <a:cubicBezTo>
                    <a:pt x="10635" y="23496"/>
                    <a:pt x="10912" y="23561"/>
                    <a:pt x="11206" y="23561"/>
                  </a:cubicBezTo>
                  <a:cubicBezTo>
                    <a:pt x="11326" y="23561"/>
                    <a:pt x="11449" y="23550"/>
                    <a:pt x="11576" y="23530"/>
                  </a:cubicBezTo>
                  <a:cubicBezTo>
                    <a:pt x="11976" y="23430"/>
                    <a:pt x="12309" y="23197"/>
                    <a:pt x="12543" y="22863"/>
                  </a:cubicBezTo>
                  <a:cubicBezTo>
                    <a:pt x="12743" y="22529"/>
                    <a:pt x="12843" y="22096"/>
                    <a:pt x="12743" y="21696"/>
                  </a:cubicBezTo>
                  <a:lnTo>
                    <a:pt x="11909" y="18093"/>
                  </a:lnTo>
                  <a:lnTo>
                    <a:pt x="16412" y="17025"/>
                  </a:lnTo>
                  <a:cubicBezTo>
                    <a:pt x="16813" y="16925"/>
                    <a:pt x="17180" y="16692"/>
                    <a:pt x="17413" y="16358"/>
                  </a:cubicBezTo>
                  <a:cubicBezTo>
                    <a:pt x="17613" y="15991"/>
                    <a:pt x="17680" y="15591"/>
                    <a:pt x="17580" y="15191"/>
                  </a:cubicBezTo>
                  <a:lnTo>
                    <a:pt x="16412" y="10020"/>
                  </a:lnTo>
                  <a:cubicBezTo>
                    <a:pt x="16312" y="9620"/>
                    <a:pt x="16045" y="9287"/>
                    <a:pt x="15679" y="9086"/>
                  </a:cubicBezTo>
                  <a:cubicBezTo>
                    <a:pt x="15445" y="8923"/>
                    <a:pt x="15162" y="8841"/>
                    <a:pt x="14877" y="8841"/>
                  </a:cubicBezTo>
                  <a:cubicBezTo>
                    <a:pt x="14754" y="8841"/>
                    <a:pt x="14631" y="8856"/>
                    <a:pt x="14511" y="8886"/>
                  </a:cubicBezTo>
                  <a:lnTo>
                    <a:pt x="4037" y="11288"/>
                  </a:lnTo>
                  <a:lnTo>
                    <a:pt x="3603" y="9187"/>
                  </a:lnTo>
                  <a:lnTo>
                    <a:pt x="14111" y="6751"/>
                  </a:lnTo>
                  <a:cubicBezTo>
                    <a:pt x="14945" y="6551"/>
                    <a:pt x="15445" y="5717"/>
                    <a:pt x="15278" y="4883"/>
                  </a:cubicBezTo>
                  <a:cubicBezTo>
                    <a:pt x="15178" y="4483"/>
                    <a:pt x="14945" y="4150"/>
                    <a:pt x="14578" y="3949"/>
                  </a:cubicBezTo>
                  <a:cubicBezTo>
                    <a:pt x="14344" y="3786"/>
                    <a:pt x="14062" y="3704"/>
                    <a:pt x="13776" y="3704"/>
                  </a:cubicBezTo>
                  <a:cubicBezTo>
                    <a:pt x="13653" y="3704"/>
                    <a:pt x="13530" y="3719"/>
                    <a:pt x="13410" y="3749"/>
                  </a:cubicBezTo>
                  <a:lnTo>
                    <a:pt x="8840" y="4817"/>
                  </a:lnTo>
                  <a:lnTo>
                    <a:pt x="8006" y="1181"/>
                  </a:lnTo>
                  <a:cubicBezTo>
                    <a:pt x="7906" y="781"/>
                    <a:pt x="7673" y="447"/>
                    <a:pt x="7306" y="213"/>
                  </a:cubicBezTo>
                  <a:cubicBezTo>
                    <a:pt x="7076" y="75"/>
                    <a:pt x="6813" y="1"/>
                    <a:pt x="6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8"/>
            <p:cNvSpPr/>
            <p:nvPr/>
          </p:nvSpPr>
          <p:spPr>
            <a:xfrm rot="1478344">
              <a:off x="7835444" y="1304003"/>
              <a:ext cx="790322" cy="790322"/>
            </a:xfrm>
            <a:custGeom>
              <a:rect b="b" l="l" r="r" t="t"/>
              <a:pathLst>
                <a:path extrusionOk="0" h="45166" w="45166">
                  <a:moveTo>
                    <a:pt x="22583" y="0"/>
                  </a:moveTo>
                  <a:cubicBezTo>
                    <a:pt x="10107" y="0"/>
                    <a:pt x="0" y="10107"/>
                    <a:pt x="0" y="22583"/>
                  </a:cubicBezTo>
                  <a:cubicBezTo>
                    <a:pt x="0" y="35059"/>
                    <a:pt x="10107" y="45166"/>
                    <a:pt x="22583" y="45166"/>
                  </a:cubicBezTo>
                  <a:cubicBezTo>
                    <a:pt x="35059" y="45166"/>
                    <a:pt x="45166" y="35059"/>
                    <a:pt x="45166" y="22583"/>
                  </a:cubicBezTo>
                  <a:cubicBezTo>
                    <a:pt x="45166" y="10107"/>
                    <a:pt x="35059" y="0"/>
                    <a:pt x="225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58"/>
            <p:cNvSpPr/>
            <p:nvPr/>
          </p:nvSpPr>
          <p:spPr>
            <a:xfrm rot="1478344">
              <a:off x="7835444" y="1304003"/>
              <a:ext cx="790322" cy="790322"/>
            </a:xfrm>
            <a:custGeom>
              <a:rect b="b" l="l" r="r" t="t"/>
              <a:pathLst>
                <a:path extrusionOk="0" h="45166" w="45166">
                  <a:moveTo>
                    <a:pt x="22583" y="0"/>
                  </a:moveTo>
                  <a:cubicBezTo>
                    <a:pt x="10107" y="0"/>
                    <a:pt x="0" y="10107"/>
                    <a:pt x="0" y="22583"/>
                  </a:cubicBezTo>
                  <a:cubicBezTo>
                    <a:pt x="0" y="35059"/>
                    <a:pt x="10107" y="45166"/>
                    <a:pt x="22583" y="45166"/>
                  </a:cubicBezTo>
                  <a:cubicBezTo>
                    <a:pt x="35059" y="45166"/>
                    <a:pt x="45166" y="35059"/>
                    <a:pt x="45166" y="22583"/>
                  </a:cubicBezTo>
                  <a:cubicBezTo>
                    <a:pt x="45166" y="10107"/>
                    <a:pt x="35059" y="0"/>
                    <a:pt x="225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58"/>
            <p:cNvSpPr/>
            <p:nvPr/>
          </p:nvSpPr>
          <p:spPr>
            <a:xfrm rot="1478344">
              <a:off x="7898371" y="1367462"/>
              <a:ext cx="663671" cy="663671"/>
            </a:xfrm>
            <a:custGeom>
              <a:rect b="b" l="l" r="r" t="t"/>
              <a:pathLst>
                <a:path extrusionOk="0" h="37928" w="37928">
                  <a:moveTo>
                    <a:pt x="18981" y="0"/>
                  </a:moveTo>
                  <a:cubicBezTo>
                    <a:pt x="8507" y="0"/>
                    <a:pt x="1" y="8473"/>
                    <a:pt x="1" y="18947"/>
                  </a:cubicBezTo>
                  <a:cubicBezTo>
                    <a:pt x="1" y="29421"/>
                    <a:pt x="8507" y="37927"/>
                    <a:pt x="18981" y="37927"/>
                  </a:cubicBezTo>
                  <a:cubicBezTo>
                    <a:pt x="29455" y="37927"/>
                    <a:pt x="37928" y="29421"/>
                    <a:pt x="37928" y="18947"/>
                  </a:cubicBezTo>
                  <a:cubicBezTo>
                    <a:pt x="37928" y="8473"/>
                    <a:pt x="29455" y="0"/>
                    <a:pt x="189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58"/>
            <p:cNvSpPr/>
            <p:nvPr/>
          </p:nvSpPr>
          <p:spPr>
            <a:xfrm rot="1478344">
              <a:off x="7917905" y="1398930"/>
              <a:ext cx="661921" cy="638386"/>
            </a:xfrm>
            <a:custGeom>
              <a:rect b="b" l="l" r="r" t="t"/>
              <a:pathLst>
                <a:path extrusionOk="0" h="36483" w="37828">
                  <a:moveTo>
                    <a:pt x="18891" y="0"/>
                  </a:moveTo>
                  <a:cubicBezTo>
                    <a:pt x="9374" y="0"/>
                    <a:pt x="1371" y="7348"/>
                    <a:pt x="701" y="16957"/>
                  </a:cubicBezTo>
                  <a:cubicBezTo>
                    <a:pt x="1" y="27031"/>
                    <a:pt x="7573" y="35737"/>
                    <a:pt x="17613" y="36438"/>
                  </a:cubicBezTo>
                  <a:cubicBezTo>
                    <a:pt x="18046" y="36468"/>
                    <a:pt x="18477" y="36483"/>
                    <a:pt x="18904" y="36483"/>
                  </a:cubicBezTo>
                  <a:cubicBezTo>
                    <a:pt x="28421" y="36483"/>
                    <a:pt x="36423" y="29135"/>
                    <a:pt x="37094" y="19526"/>
                  </a:cubicBezTo>
                  <a:cubicBezTo>
                    <a:pt x="37828" y="9452"/>
                    <a:pt x="30222" y="746"/>
                    <a:pt x="20182" y="45"/>
                  </a:cubicBezTo>
                  <a:cubicBezTo>
                    <a:pt x="19749" y="15"/>
                    <a:pt x="19318" y="0"/>
                    <a:pt x="188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58"/>
            <p:cNvSpPr/>
            <p:nvPr/>
          </p:nvSpPr>
          <p:spPr>
            <a:xfrm rot="1478344">
              <a:off x="8074650" y="1492903"/>
              <a:ext cx="309368" cy="412274"/>
            </a:xfrm>
            <a:custGeom>
              <a:rect b="b" l="l" r="r" t="t"/>
              <a:pathLst>
                <a:path extrusionOk="0" h="23561" w="17680">
                  <a:moveTo>
                    <a:pt x="6542" y="1"/>
                  </a:moveTo>
                  <a:cubicBezTo>
                    <a:pt x="6420" y="1"/>
                    <a:pt x="6296" y="16"/>
                    <a:pt x="6172" y="47"/>
                  </a:cubicBezTo>
                  <a:cubicBezTo>
                    <a:pt x="5338" y="180"/>
                    <a:pt x="4771" y="1047"/>
                    <a:pt x="4971" y="1881"/>
                  </a:cubicBezTo>
                  <a:lnTo>
                    <a:pt x="5805" y="5517"/>
                  </a:lnTo>
                  <a:lnTo>
                    <a:pt x="1335" y="6518"/>
                  </a:lnTo>
                  <a:cubicBezTo>
                    <a:pt x="534" y="6718"/>
                    <a:pt x="1" y="7552"/>
                    <a:pt x="201" y="8353"/>
                  </a:cubicBezTo>
                  <a:lnTo>
                    <a:pt x="1402" y="13490"/>
                  </a:lnTo>
                  <a:cubicBezTo>
                    <a:pt x="1468" y="13890"/>
                    <a:pt x="1702" y="14257"/>
                    <a:pt x="2069" y="14457"/>
                  </a:cubicBezTo>
                  <a:cubicBezTo>
                    <a:pt x="2299" y="14595"/>
                    <a:pt x="2577" y="14670"/>
                    <a:pt x="2859" y="14670"/>
                  </a:cubicBezTo>
                  <a:cubicBezTo>
                    <a:pt x="2985" y="14670"/>
                    <a:pt x="3112" y="14655"/>
                    <a:pt x="3236" y="14624"/>
                  </a:cubicBezTo>
                  <a:lnTo>
                    <a:pt x="13710" y="12222"/>
                  </a:lnTo>
                  <a:lnTo>
                    <a:pt x="14177" y="14357"/>
                  </a:lnTo>
                  <a:lnTo>
                    <a:pt x="3670" y="16792"/>
                  </a:lnTo>
                  <a:cubicBezTo>
                    <a:pt x="3270" y="16859"/>
                    <a:pt x="2936" y="17126"/>
                    <a:pt x="2736" y="17459"/>
                  </a:cubicBezTo>
                  <a:cubicBezTo>
                    <a:pt x="2502" y="17793"/>
                    <a:pt x="2436" y="18226"/>
                    <a:pt x="2536" y="18627"/>
                  </a:cubicBezTo>
                  <a:cubicBezTo>
                    <a:pt x="2710" y="19323"/>
                    <a:pt x="3339" y="19793"/>
                    <a:pt x="4049" y="19793"/>
                  </a:cubicBezTo>
                  <a:cubicBezTo>
                    <a:pt x="4155" y="19793"/>
                    <a:pt x="4262" y="19782"/>
                    <a:pt x="4370" y="19761"/>
                  </a:cubicBezTo>
                  <a:lnTo>
                    <a:pt x="8874" y="18727"/>
                  </a:lnTo>
                  <a:lnTo>
                    <a:pt x="9708" y="22396"/>
                  </a:lnTo>
                  <a:cubicBezTo>
                    <a:pt x="9774" y="22763"/>
                    <a:pt x="10041" y="23130"/>
                    <a:pt x="10375" y="23330"/>
                  </a:cubicBezTo>
                  <a:cubicBezTo>
                    <a:pt x="10635" y="23496"/>
                    <a:pt x="10912" y="23561"/>
                    <a:pt x="11206" y="23561"/>
                  </a:cubicBezTo>
                  <a:cubicBezTo>
                    <a:pt x="11326" y="23561"/>
                    <a:pt x="11449" y="23550"/>
                    <a:pt x="11576" y="23530"/>
                  </a:cubicBezTo>
                  <a:cubicBezTo>
                    <a:pt x="11976" y="23430"/>
                    <a:pt x="12309" y="23197"/>
                    <a:pt x="12543" y="22863"/>
                  </a:cubicBezTo>
                  <a:cubicBezTo>
                    <a:pt x="12743" y="22529"/>
                    <a:pt x="12843" y="22096"/>
                    <a:pt x="12743" y="21696"/>
                  </a:cubicBezTo>
                  <a:lnTo>
                    <a:pt x="11909" y="18093"/>
                  </a:lnTo>
                  <a:lnTo>
                    <a:pt x="16412" y="17025"/>
                  </a:lnTo>
                  <a:cubicBezTo>
                    <a:pt x="16813" y="16925"/>
                    <a:pt x="17180" y="16692"/>
                    <a:pt x="17413" y="16358"/>
                  </a:cubicBezTo>
                  <a:cubicBezTo>
                    <a:pt x="17613" y="15991"/>
                    <a:pt x="17680" y="15591"/>
                    <a:pt x="17580" y="15191"/>
                  </a:cubicBezTo>
                  <a:lnTo>
                    <a:pt x="16412" y="10020"/>
                  </a:lnTo>
                  <a:cubicBezTo>
                    <a:pt x="16312" y="9620"/>
                    <a:pt x="16045" y="9287"/>
                    <a:pt x="15679" y="9086"/>
                  </a:cubicBezTo>
                  <a:cubicBezTo>
                    <a:pt x="15445" y="8923"/>
                    <a:pt x="15162" y="8841"/>
                    <a:pt x="14877" y="8841"/>
                  </a:cubicBezTo>
                  <a:cubicBezTo>
                    <a:pt x="14754" y="8841"/>
                    <a:pt x="14631" y="8856"/>
                    <a:pt x="14511" y="8886"/>
                  </a:cubicBezTo>
                  <a:lnTo>
                    <a:pt x="4037" y="11288"/>
                  </a:lnTo>
                  <a:lnTo>
                    <a:pt x="3603" y="9187"/>
                  </a:lnTo>
                  <a:lnTo>
                    <a:pt x="14111" y="6751"/>
                  </a:lnTo>
                  <a:cubicBezTo>
                    <a:pt x="14945" y="6551"/>
                    <a:pt x="15445" y="5717"/>
                    <a:pt x="15278" y="4883"/>
                  </a:cubicBezTo>
                  <a:cubicBezTo>
                    <a:pt x="15178" y="4483"/>
                    <a:pt x="14945" y="4150"/>
                    <a:pt x="14578" y="3949"/>
                  </a:cubicBezTo>
                  <a:cubicBezTo>
                    <a:pt x="14344" y="3786"/>
                    <a:pt x="14062" y="3704"/>
                    <a:pt x="13776" y="3704"/>
                  </a:cubicBezTo>
                  <a:cubicBezTo>
                    <a:pt x="13653" y="3704"/>
                    <a:pt x="13530" y="3719"/>
                    <a:pt x="13410" y="3749"/>
                  </a:cubicBezTo>
                  <a:lnTo>
                    <a:pt x="8840" y="4817"/>
                  </a:lnTo>
                  <a:lnTo>
                    <a:pt x="8006" y="1181"/>
                  </a:lnTo>
                  <a:cubicBezTo>
                    <a:pt x="7906" y="781"/>
                    <a:pt x="7673" y="447"/>
                    <a:pt x="7306" y="213"/>
                  </a:cubicBezTo>
                  <a:cubicBezTo>
                    <a:pt x="7076" y="75"/>
                    <a:pt x="6813" y="1"/>
                    <a:pt x="65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58"/>
            <p:cNvSpPr/>
            <p:nvPr/>
          </p:nvSpPr>
          <p:spPr>
            <a:xfrm rot="1478344">
              <a:off x="8074650" y="1492903"/>
              <a:ext cx="309368" cy="412274"/>
            </a:xfrm>
            <a:custGeom>
              <a:rect b="b" l="l" r="r" t="t"/>
              <a:pathLst>
                <a:path extrusionOk="0" h="23561" w="17680">
                  <a:moveTo>
                    <a:pt x="6542" y="1"/>
                  </a:moveTo>
                  <a:cubicBezTo>
                    <a:pt x="6420" y="1"/>
                    <a:pt x="6296" y="16"/>
                    <a:pt x="6172" y="47"/>
                  </a:cubicBezTo>
                  <a:cubicBezTo>
                    <a:pt x="5338" y="180"/>
                    <a:pt x="4771" y="1047"/>
                    <a:pt x="4971" y="1881"/>
                  </a:cubicBezTo>
                  <a:lnTo>
                    <a:pt x="5805" y="5517"/>
                  </a:lnTo>
                  <a:lnTo>
                    <a:pt x="1335" y="6518"/>
                  </a:lnTo>
                  <a:cubicBezTo>
                    <a:pt x="534" y="6718"/>
                    <a:pt x="1" y="7552"/>
                    <a:pt x="201" y="8353"/>
                  </a:cubicBezTo>
                  <a:lnTo>
                    <a:pt x="1402" y="13490"/>
                  </a:lnTo>
                  <a:cubicBezTo>
                    <a:pt x="1468" y="13890"/>
                    <a:pt x="1702" y="14257"/>
                    <a:pt x="2069" y="14457"/>
                  </a:cubicBezTo>
                  <a:cubicBezTo>
                    <a:pt x="2299" y="14595"/>
                    <a:pt x="2577" y="14670"/>
                    <a:pt x="2859" y="14670"/>
                  </a:cubicBezTo>
                  <a:cubicBezTo>
                    <a:pt x="2985" y="14670"/>
                    <a:pt x="3112" y="14655"/>
                    <a:pt x="3236" y="14624"/>
                  </a:cubicBezTo>
                  <a:lnTo>
                    <a:pt x="13710" y="12222"/>
                  </a:lnTo>
                  <a:lnTo>
                    <a:pt x="14177" y="14357"/>
                  </a:lnTo>
                  <a:lnTo>
                    <a:pt x="3670" y="16792"/>
                  </a:lnTo>
                  <a:cubicBezTo>
                    <a:pt x="3270" y="16859"/>
                    <a:pt x="2936" y="17126"/>
                    <a:pt x="2736" y="17459"/>
                  </a:cubicBezTo>
                  <a:cubicBezTo>
                    <a:pt x="2502" y="17793"/>
                    <a:pt x="2436" y="18226"/>
                    <a:pt x="2536" y="18627"/>
                  </a:cubicBezTo>
                  <a:cubicBezTo>
                    <a:pt x="2710" y="19323"/>
                    <a:pt x="3339" y="19793"/>
                    <a:pt x="4049" y="19793"/>
                  </a:cubicBezTo>
                  <a:cubicBezTo>
                    <a:pt x="4155" y="19793"/>
                    <a:pt x="4262" y="19782"/>
                    <a:pt x="4370" y="19761"/>
                  </a:cubicBezTo>
                  <a:lnTo>
                    <a:pt x="8874" y="18727"/>
                  </a:lnTo>
                  <a:lnTo>
                    <a:pt x="9708" y="22396"/>
                  </a:lnTo>
                  <a:cubicBezTo>
                    <a:pt x="9774" y="22763"/>
                    <a:pt x="10041" y="23130"/>
                    <a:pt x="10375" y="23330"/>
                  </a:cubicBezTo>
                  <a:cubicBezTo>
                    <a:pt x="10635" y="23496"/>
                    <a:pt x="10912" y="23561"/>
                    <a:pt x="11206" y="23561"/>
                  </a:cubicBezTo>
                  <a:cubicBezTo>
                    <a:pt x="11326" y="23561"/>
                    <a:pt x="11449" y="23550"/>
                    <a:pt x="11576" y="23530"/>
                  </a:cubicBezTo>
                  <a:cubicBezTo>
                    <a:pt x="11976" y="23430"/>
                    <a:pt x="12309" y="23197"/>
                    <a:pt x="12543" y="22863"/>
                  </a:cubicBezTo>
                  <a:cubicBezTo>
                    <a:pt x="12743" y="22529"/>
                    <a:pt x="12843" y="22096"/>
                    <a:pt x="12743" y="21696"/>
                  </a:cubicBezTo>
                  <a:lnTo>
                    <a:pt x="11909" y="18093"/>
                  </a:lnTo>
                  <a:lnTo>
                    <a:pt x="16412" y="17025"/>
                  </a:lnTo>
                  <a:cubicBezTo>
                    <a:pt x="16813" y="16925"/>
                    <a:pt x="17180" y="16692"/>
                    <a:pt x="17413" y="16358"/>
                  </a:cubicBezTo>
                  <a:cubicBezTo>
                    <a:pt x="17613" y="15991"/>
                    <a:pt x="17680" y="15591"/>
                    <a:pt x="17580" y="15191"/>
                  </a:cubicBezTo>
                  <a:lnTo>
                    <a:pt x="16412" y="10020"/>
                  </a:lnTo>
                  <a:cubicBezTo>
                    <a:pt x="16312" y="9620"/>
                    <a:pt x="16045" y="9287"/>
                    <a:pt x="15679" y="9086"/>
                  </a:cubicBezTo>
                  <a:cubicBezTo>
                    <a:pt x="15445" y="8923"/>
                    <a:pt x="15162" y="8841"/>
                    <a:pt x="14877" y="8841"/>
                  </a:cubicBezTo>
                  <a:cubicBezTo>
                    <a:pt x="14754" y="8841"/>
                    <a:pt x="14631" y="8856"/>
                    <a:pt x="14511" y="8886"/>
                  </a:cubicBezTo>
                  <a:lnTo>
                    <a:pt x="4037" y="11288"/>
                  </a:lnTo>
                  <a:lnTo>
                    <a:pt x="3603" y="9187"/>
                  </a:lnTo>
                  <a:lnTo>
                    <a:pt x="14111" y="6751"/>
                  </a:lnTo>
                  <a:cubicBezTo>
                    <a:pt x="14945" y="6551"/>
                    <a:pt x="15445" y="5717"/>
                    <a:pt x="15278" y="4883"/>
                  </a:cubicBezTo>
                  <a:cubicBezTo>
                    <a:pt x="15178" y="4483"/>
                    <a:pt x="14945" y="4150"/>
                    <a:pt x="14578" y="3949"/>
                  </a:cubicBezTo>
                  <a:cubicBezTo>
                    <a:pt x="14344" y="3786"/>
                    <a:pt x="14062" y="3704"/>
                    <a:pt x="13776" y="3704"/>
                  </a:cubicBezTo>
                  <a:cubicBezTo>
                    <a:pt x="13653" y="3704"/>
                    <a:pt x="13530" y="3719"/>
                    <a:pt x="13410" y="3749"/>
                  </a:cubicBezTo>
                  <a:lnTo>
                    <a:pt x="8840" y="4817"/>
                  </a:lnTo>
                  <a:lnTo>
                    <a:pt x="8006" y="1181"/>
                  </a:lnTo>
                  <a:cubicBezTo>
                    <a:pt x="7906" y="781"/>
                    <a:pt x="7673" y="447"/>
                    <a:pt x="7306" y="213"/>
                  </a:cubicBezTo>
                  <a:cubicBezTo>
                    <a:pt x="7076" y="75"/>
                    <a:pt x="6813" y="1"/>
                    <a:pt x="6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8"/>
            <p:cNvSpPr/>
            <p:nvPr/>
          </p:nvSpPr>
          <p:spPr>
            <a:xfrm rot="-1221573">
              <a:off x="7408688" y="683521"/>
              <a:ext cx="1129116" cy="1129116"/>
            </a:xfrm>
            <a:custGeom>
              <a:rect b="b" l="l" r="r" t="t"/>
              <a:pathLst>
                <a:path extrusionOk="0" h="45166" w="45166">
                  <a:moveTo>
                    <a:pt x="22583" y="0"/>
                  </a:moveTo>
                  <a:cubicBezTo>
                    <a:pt x="10107" y="0"/>
                    <a:pt x="0" y="10107"/>
                    <a:pt x="0" y="22583"/>
                  </a:cubicBezTo>
                  <a:cubicBezTo>
                    <a:pt x="0" y="35059"/>
                    <a:pt x="10107" y="45166"/>
                    <a:pt x="22583" y="45166"/>
                  </a:cubicBezTo>
                  <a:cubicBezTo>
                    <a:pt x="35059" y="45166"/>
                    <a:pt x="45166" y="35059"/>
                    <a:pt x="45166" y="22583"/>
                  </a:cubicBezTo>
                  <a:cubicBezTo>
                    <a:pt x="45166" y="10107"/>
                    <a:pt x="35059" y="0"/>
                    <a:pt x="225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8"/>
            <p:cNvSpPr/>
            <p:nvPr/>
          </p:nvSpPr>
          <p:spPr>
            <a:xfrm rot="-1221573">
              <a:off x="7408688" y="683521"/>
              <a:ext cx="1129116" cy="1129116"/>
            </a:xfrm>
            <a:custGeom>
              <a:rect b="b" l="l" r="r" t="t"/>
              <a:pathLst>
                <a:path extrusionOk="0" h="45166" w="45166">
                  <a:moveTo>
                    <a:pt x="22583" y="0"/>
                  </a:moveTo>
                  <a:cubicBezTo>
                    <a:pt x="10107" y="0"/>
                    <a:pt x="0" y="10107"/>
                    <a:pt x="0" y="22583"/>
                  </a:cubicBezTo>
                  <a:cubicBezTo>
                    <a:pt x="0" y="35059"/>
                    <a:pt x="10107" y="45166"/>
                    <a:pt x="22583" y="45166"/>
                  </a:cubicBezTo>
                  <a:cubicBezTo>
                    <a:pt x="35059" y="45166"/>
                    <a:pt x="45166" y="35059"/>
                    <a:pt x="45166" y="22583"/>
                  </a:cubicBezTo>
                  <a:cubicBezTo>
                    <a:pt x="45166" y="10107"/>
                    <a:pt x="35059" y="0"/>
                    <a:pt x="225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8"/>
            <p:cNvSpPr/>
            <p:nvPr/>
          </p:nvSpPr>
          <p:spPr>
            <a:xfrm rot="-1221573">
              <a:off x="7498914" y="774538"/>
              <a:ext cx="948172" cy="948172"/>
            </a:xfrm>
            <a:custGeom>
              <a:rect b="b" l="l" r="r" t="t"/>
              <a:pathLst>
                <a:path extrusionOk="0" h="37928" w="37928">
                  <a:moveTo>
                    <a:pt x="18981" y="0"/>
                  </a:moveTo>
                  <a:cubicBezTo>
                    <a:pt x="8507" y="0"/>
                    <a:pt x="1" y="8473"/>
                    <a:pt x="1" y="18947"/>
                  </a:cubicBezTo>
                  <a:cubicBezTo>
                    <a:pt x="1" y="29421"/>
                    <a:pt x="8507" y="37927"/>
                    <a:pt x="18981" y="37927"/>
                  </a:cubicBezTo>
                  <a:cubicBezTo>
                    <a:pt x="29455" y="37927"/>
                    <a:pt x="37928" y="29421"/>
                    <a:pt x="37928" y="18947"/>
                  </a:cubicBezTo>
                  <a:cubicBezTo>
                    <a:pt x="37928" y="8473"/>
                    <a:pt x="29455" y="0"/>
                    <a:pt x="189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58"/>
            <p:cNvSpPr/>
            <p:nvPr/>
          </p:nvSpPr>
          <p:spPr>
            <a:xfrm rot="-1221573">
              <a:off x="7538041" y="792770"/>
              <a:ext cx="945672" cy="912048"/>
            </a:xfrm>
            <a:custGeom>
              <a:rect b="b" l="l" r="r" t="t"/>
              <a:pathLst>
                <a:path extrusionOk="0" h="36483" w="37828">
                  <a:moveTo>
                    <a:pt x="18891" y="0"/>
                  </a:moveTo>
                  <a:cubicBezTo>
                    <a:pt x="9374" y="0"/>
                    <a:pt x="1371" y="7348"/>
                    <a:pt x="701" y="16957"/>
                  </a:cubicBezTo>
                  <a:cubicBezTo>
                    <a:pt x="1" y="27031"/>
                    <a:pt x="7573" y="35737"/>
                    <a:pt x="17613" y="36438"/>
                  </a:cubicBezTo>
                  <a:cubicBezTo>
                    <a:pt x="18046" y="36468"/>
                    <a:pt x="18477" y="36483"/>
                    <a:pt x="18904" y="36483"/>
                  </a:cubicBezTo>
                  <a:cubicBezTo>
                    <a:pt x="28421" y="36483"/>
                    <a:pt x="36423" y="29135"/>
                    <a:pt x="37094" y="19526"/>
                  </a:cubicBezTo>
                  <a:cubicBezTo>
                    <a:pt x="37828" y="9452"/>
                    <a:pt x="30222" y="746"/>
                    <a:pt x="20182" y="45"/>
                  </a:cubicBezTo>
                  <a:cubicBezTo>
                    <a:pt x="19749" y="15"/>
                    <a:pt x="19318" y="0"/>
                    <a:pt x="188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58"/>
            <p:cNvSpPr/>
            <p:nvPr/>
          </p:nvSpPr>
          <p:spPr>
            <a:xfrm rot="-1221573">
              <a:off x="7750920" y="954749"/>
              <a:ext cx="441987" cy="589008"/>
            </a:xfrm>
            <a:custGeom>
              <a:rect b="b" l="l" r="r" t="t"/>
              <a:pathLst>
                <a:path extrusionOk="0" h="23561" w="17680">
                  <a:moveTo>
                    <a:pt x="6542" y="1"/>
                  </a:moveTo>
                  <a:cubicBezTo>
                    <a:pt x="6420" y="1"/>
                    <a:pt x="6296" y="16"/>
                    <a:pt x="6172" y="47"/>
                  </a:cubicBezTo>
                  <a:cubicBezTo>
                    <a:pt x="5338" y="180"/>
                    <a:pt x="4771" y="1047"/>
                    <a:pt x="4971" y="1881"/>
                  </a:cubicBezTo>
                  <a:lnTo>
                    <a:pt x="5805" y="5517"/>
                  </a:lnTo>
                  <a:lnTo>
                    <a:pt x="1335" y="6518"/>
                  </a:lnTo>
                  <a:cubicBezTo>
                    <a:pt x="534" y="6718"/>
                    <a:pt x="1" y="7552"/>
                    <a:pt x="201" y="8353"/>
                  </a:cubicBezTo>
                  <a:lnTo>
                    <a:pt x="1402" y="13490"/>
                  </a:lnTo>
                  <a:cubicBezTo>
                    <a:pt x="1468" y="13890"/>
                    <a:pt x="1702" y="14257"/>
                    <a:pt x="2069" y="14457"/>
                  </a:cubicBezTo>
                  <a:cubicBezTo>
                    <a:pt x="2299" y="14595"/>
                    <a:pt x="2577" y="14670"/>
                    <a:pt x="2859" y="14670"/>
                  </a:cubicBezTo>
                  <a:cubicBezTo>
                    <a:pt x="2985" y="14670"/>
                    <a:pt x="3112" y="14655"/>
                    <a:pt x="3236" y="14624"/>
                  </a:cubicBezTo>
                  <a:lnTo>
                    <a:pt x="13710" y="12222"/>
                  </a:lnTo>
                  <a:lnTo>
                    <a:pt x="14177" y="14357"/>
                  </a:lnTo>
                  <a:lnTo>
                    <a:pt x="3670" y="16792"/>
                  </a:lnTo>
                  <a:cubicBezTo>
                    <a:pt x="3270" y="16859"/>
                    <a:pt x="2936" y="17126"/>
                    <a:pt x="2736" y="17459"/>
                  </a:cubicBezTo>
                  <a:cubicBezTo>
                    <a:pt x="2502" y="17793"/>
                    <a:pt x="2436" y="18226"/>
                    <a:pt x="2536" y="18627"/>
                  </a:cubicBezTo>
                  <a:cubicBezTo>
                    <a:pt x="2710" y="19323"/>
                    <a:pt x="3339" y="19793"/>
                    <a:pt x="4049" y="19793"/>
                  </a:cubicBezTo>
                  <a:cubicBezTo>
                    <a:pt x="4155" y="19793"/>
                    <a:pt x="4262" y="19782"/>
                    <a:pt x="4370" y="19761"/>
                  </a:cubicBezTo>
                  <a:lnTo>
                    <a:pt x="8874" y="18727"/>
                  </a:lnTo>
                  <a:lnTo>
                    <a:pt x="9708" y="22396"/>
                  </a:lnTo>
                  <a:cubicBezTo>
                    <a:pt x="9774" y="22763"/>
                    <a:pt x="10041" y="23130"/>
                    <a:pt x="10375" y="23330"/>
                  </a:cubicBezTo>
                  <a:cubicBezTo>
                    <a:pt x="10635" y="23496"/>
                    <a:pt x="10912" y="23561"/>
                    <a:pt x="11206" y="23561"/>
                  </a:cubicBezTo>
                  <a:cubicBezTo>
                    <a:pt x="11326" y="23561"/>
                    <a:pt x="11449" y="23550"/>
                    <a:pt x="11576" y="23530"/>
                  </a:cubicBezTo>
                  <a:cubicBezTo>
                    <a:pt x="11976" y="23430"/>
                    <a:pt x="12309" y="23197"/>
                    <a:pt x="12543" y="22863"/>
                  </a:cubicBezTo>
                  <a:cubicBezTo>
                    <a:pt x="12743" y="22529"/>
                    <a:pt x="12843" y="22096"/>
                    <a:pt x="12743" y="21696"/>
                  </a:cubicBezTo>
                  <a:lnTo>
                    <a:pt x="11909" y="18093"/>
                  </a:lnTo>
                  <a:lnTo>
                    <a:pt x="16412" y="17025"/>
                  </a:lnTo>
                  <a:cubicBezTo>
                    <a:pt x="16813" y="16925"/>
                    <a:pt x="17180" y="16692"/>
                    <a:pt x="17413" y="16358"/>
                  </a:cubicBezTo>
                  <a:cubicBezTo>
                    <a:pt x="17613" y="15991"/>
                    <a:pt x="17680" y="15591"/>
                    <a:pt x="17580" y="15191"/>
                  </a:cubicBezTo>
                  <a:lnTo>
                    <a:pt x="16412" y="10020"/>
                  </a:lnTo>
                  <a:cubicBezTo>
                    <a:pt x="16312" y="9620"/>
                    <a:pt x="16045" y="9287"/>
                    <a:pt x="15679" y="9086"/>
                  </a:cubicBezTo>
                  <a:cubicBezTo>
                    <a:pt x="15445" y="8923"/>
                    <a:pt x="15162" y="8841"/>
                    <a:pt x="14877" y="8841"/>
                  </a:cubicBezTo>
                  <a:cubicBezTo>
                    <a:pt x="14754" y="8841"/>
                    <a:pt x="14631" y="8856"/>
                    <a:pt x="14511" y="8886"/>
                  </a:cubicBezTo>
                  <a:lnTo>
                    <a:pt x="4037" y="11288"/>
                  </a:lnTo>
                  <a:lnTo>
                    <a:pt x="3603" y="9187"/>
                  </a:lnTo>
                  <a:lnTo>
                    <a:pt x="14111" y="6751"/>
                  </a:lnTo>
                  <a:cubicBezTo>
                    <a:pt x="14945" y="6551"/>
                    <a:pt x="15445" y="5717"/>
                    <a:pt x="15278" y="4883"/>
                  </a:cubicBezTo>
                  <a:cubicBezTo>
                    <a:pt x="15178" y="4483"/>
                    <a:pt x="14945" y="4150"/>
                    <a:pt x="14578" y="3949"/>
                  </a:cubicBezTo>
                  <a:cubicBezTo>
                    <a:pt x="14344" y="3786"/>
                    <a:pt x="14062" y="3704"/>
                    <a:pt x="13776" y="3704"/>
                  </a:cubicBezTo>
                  <a:cubicBezTo>
                    <a:pt x="13653" y="3704"/>
                    <a:pt x="13530" y="3719"/>
                    <a:pt x="13410" y="3749"/>
                  </a:cubicBezTo>
                  <a:lnTo>
                    <a:pt x="8840" y="4817"/>
                  </a:lnTo>
                  <a:lnTo>
                    <a:pt x="8006" y="1181"/>
                  </a:lnTo>
                  <a:cubicBezTo>
                    <a:pt x="7906" y="781"/>
                    <a:pt x="7673" y="447"/>
                    <a:pt x="7306" y="213"/>
                  </a:cubicBezTo>
                  <a:cubicBezTo>
                    <a:pt x="7076" y="75"/>
                    <a:pt x="6813" y="1"/>
                    <a:pt x="65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58"/>
            <p:cNvSpPr/>
            <p:nvPr/>
          </p:nvSpPr>
          <p:spPr>
            <a:xfrm rot="-1221573">
              <a:off x="7750920" y="954749"/>
              <a:ext cx="441987" cy="589008"/>
            </a:xfrm>
            <a:custGeom>
              <a:rect b="b" l="l" r="r" t="t"/>
              <a:pathLst>
                <a:path extrusionOk="0" h="23561" w="17680">
                  <a:moveTo>
                    <a:pt x="6542" y="1"/>
                  </a:moveTo>
                  <a:cubicBezTo>
                    <a:pt x="6420" y="1"/>
                    <a:pt x="6296" y="16"/>
                    <a:pt x="6172" y="47"/>
                  </a:cubicBezTo>
                  <a:cubicBezTo>
                    <a:pt x="5338" y="180"/>
                    <a:pt x="4771" y="1047"/>
                    <a:pt x="4971" y="1881"/>
                  </a:cubicBezTo>
                  <a:lnTo>
                    <a:pt x="5805" y="5517"/>
                  </a:lnTo>
                  <a:lnTo>
                    <a:pt x="1335" y="6518"/>
                  </a:lnTo>
                  <a:cubicBezTo>
                    <a:pt x="534" y="6718"/>
                    <a:pt x="1" y="7552"/>
                    <a:pt x="201" y="8353"/>
                  </a:cubicBezTo>
                  <a:lnTo>
                    <a:pt x="1402" y="13490"/>
                  </a:lnTo>
                  <a:cubicBezTo>
                    <a:pt x="1468" y="13890"/>
                    <a:pt x="1702" y="14257"/>
                    <a:pt x="2069" y="14457"/>
                  </a:cubicBezTo>
                  <a:cubicBezTo>
                    <a:pt x="2299" y="14595"/>
                    <a:pt x="2577" y="14670"/>
                    <a:pt x="2859" y="14670"/>
                  </a:cubicBezTo>
                  <a:cubicBezTo>
                    <a:pt x="2985" y="14670"/>
                    <a:pt x="3112" y="14655"/>
                    <a:pt x="3236" y="14624"/>
                  </a:cubicBezTo>
                  <a:lnTo>
                    <a:pt x="13710" y="12222"/>
                  </a:lnTo>
                  <a:lnTo>
                    <a:pt x="14177" y="14357"/>
                  </a:lnTo>
                  <a:lnTo>
                    <a:pt x="3670" y="16792"/>
                  </a:lnTo>
                  <a:cubicBezTo>
                    <a:pt x="3270" y="16859"/>
                    <a:pt x="2936" y="17126"/>
                    <a:pt x="2736" y="17459"/>
                  </a:cubicBezTo>
                  <a:cubicBezTo>
                    <a:pt x="2502" y="17793"/>
                    <a:pt x="2436" y="18226"/>
                    <a:pt x="2536" y="18627"/>
                  </a:cubicBezTo>
                  <a:cubicBezTo>
                    <a:pt x="2710" y="19323"/>
                    <a:pt x="3339" y="19793"/>
                    <a:pt x="4049" y="19793"/>
                  </a:cubicBezTo>
                  <a:cubicBezTo>
                    <a:pt x="4155" y="19793"/>
                    <a:pt x="4262" y="19782"/>
                    <a:pt x="4370" y="19761"/>
                  </a:cubicBezTo>
                  <a:lnTo>
                    <a:pt x="8874" y="18727"/>
                  </a:lnTo>
                  <a:lnTo>
                    <a:pt x="9708" y="22396"/>
                  </a:lnTo>
                  <a:cubicBezTo>
                    <a:pt x="9774" y="22763"/>
                    <a:pt x="10041" y="23130"/>
                    <a:pt x="10375" y="23330"/>
                  </a:cubicBezTo>
                  <a:cubicBezTo>
                    <a:pt x="10635" y="23496"/>
                    <a:pt x="10912" y="23561"/>
                    <a:pt x="11206" y="23561"/>
                  </a:cubicBezTo>
                  <a:cubicBezTo>
                    <a:pt x="11326" y="23561"/>
                    <a:pt x="11449" y="23550"/>
                    <a:pt x="11576" y="23530"/>
                  </a:cubicBezTo>
                  <a:cubicBezTo>
                    <a:pt x="11976" y="23430"/>
                    <a:pt x="12309" y="23197"/>
                    <a:pt x="12543" y="22863"/>
                  </a:cubicBezTo>
                  <a:cubicBezTo>
                    <a:pt x="12743" y="22529"/>
                    <a:pt x="12843" y="22096"/>
                    <a:pt x="12743" y="21696"/>
                  </a:cubicBezTo>
                  <a:lnTo>
                    <a:pt x="11909" y="18093"/>
                  </a:lnTo>
                  <a:lnTo>
                    <a:pt x="16412" y="17025"/>
                  </a:lnTo>
                  <a:cubicBezTo>
                    <a:pt x="16813" y="16925"/>
                    <a:pt x="17180" y="16692"/>
                    <a:pt x="17413" y="16358"/>
                  </a:cubicBezTo>
                  <a:cubicBezTo>
                    <a:pt x="17613" y="15991"/>
                    <a:pt x="17680" y="15591"/>
                    <a:pt x="17580" y="15191"/>
                  </a:cubicBezTo>
                  <a:lnTo>
                    <a:pt x="16412" y="10020"/>
                  </a:lnTo>
                  <a:cubicBezTo>
                    <a:pt x="16312" y="9620"/>
                    <a:pt x="16045" y="9287"/>
                    <a:pt x="15679" y="9086"/>
                  </a:cubicBezTo>
                  <a:cubicBezTo>
                    <a:pt x="15445" y="8923"/>
                    <a:pt x="15162" y="8841"/>
                    <a:pt x="14877" y="8841"/>
                  </a:cubicBezTo>
                  <a:cubicBezTo>
                    <a:pt x="14754" y="8841"/>
                    <a:pt x="14631" y="8856"/>
                    <a:pt x="14511" y="8886"/>
                  </a:cubicBezTo>
                  <a:lnTo>
                    <a:pt x="4037" y="11288"/>
                  </a:lnTo>
                  <a:lnTo>
                    <a:pt x="3603" y="9187"/>
                  </a:lnTo>
                  <a:lnTo>
                    <a:pt x="14111" y="6751"/>
                  </a:lnTo>
                  <a:cubicBezTo>
                    <a:pt x="14945" y="6551"/>
                    <a:pt x="15445" y="5717"/>
                    <a:pt x="15278" y="4883"/>
                  </a:cubicBezTo>
                  <a:cubicBezTo>
                    <a:pt x="15178" y="4483"/>
                    <a:pt x="14945" y="4150"/>
                    <a:pt x="14578" y="3949"/>
                  </a:cubicBezTo>
                  <a:cubicBezTo>
                    <a:pt x="14344" y="3786"/>
                    <a:pt x="14062" y="3704"/>
                    <a:pt x="13776" y="3704"/>
                  </a:cubicBezTo>
                  <a:cubicBezTo>
                    <a:pt x="13653" y="3704"/>
                    <a:pt x="13530" y="3719"/>
                    <a:pt x="13410" y="3749"/>
                  </a:cubicBezTo>
                  <a:lnTo>
                    <a:pt x="8840" y="4817"/>
                  </a:lnTo>
                  <a:lnTo>
                    <a:pt x="8006" y="1181"/>
                  </a:lnTo>
                  <a:cubicBezTo>
                    <a:pt x="7906" y="781"/>
                    <a:pt x="7673" y="447"/>
                    <a:pt x="7306" y="213"/>
                  </a:cubicBezTo>
                  <a:cubicBezTo>
                    <a:pt x="7076" y="75"/>
                    <a:pt x="6813" y="1"/>
                    <a:pt x="6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0" name="Google Shape;1270;p58"/>
          <p:cNvGrpSpPr/>
          <p:nvPr/>
        </p:nvGrpSpPr>
        <p:grpSpPr>
          <a:xfrm>
            <a:off x="978167" y="638618"/>
            <a:ext cx="209290" cy="196210"/>
            <a:chOff x="1190625" y="401200"/>
            <a:chExt cx="5219200" cy="4893025"/>
          </a:xfrm>
        </p:grpSpPr>
        <p:sp>
          <p:nvSpPr>
            <p:cNvPr id="1271" name="Google Shape;1271;p58"/>
            <p:cNvSpPr/>
            <p:nvPr/>
          </p:nvSpPr>
          <p:spPr>
            <a:xfrm>
              <a:off x="3647700" y="4070950"/>
              <a:ext cx="305850" cy="1223275"/>
            </a:xfrm>
            <a:custGeom>
              <a:rect b="b" l="l" r="r" t="t"/>
              <a:pathLst>
                <a:path extrusionOk="0" h="48931" w="12234">
                  <a:moveTo>
                    <a:pt x="6101" y="0"/>
                  </a:moveTo>
                  <a:cubicBezTo>
                    <a:pt x="2675" y="0"/>
                    <a:pt x="1" y="2675"/>
                    <a:pt x="1" y="6133"/>
                  </a:cubicBezTo>
                  <a:lnTo>
                    <a:pt x="1" y="42830"/>
                  </a:lnTo>
                  <a:cubicBezTo>
                    <a:pt x="1" y="46223"/>
                    <a:pt x="2675" y="48930"/>
                    <a:pt x="6101" y="48930"/>
                  </a:cubicBezTo>
                  <a:cubicBezTo>
                    <a:pt x="9526" y="48930"/>
                    <a:pt x="12233" y="46223"/>
                    <a:pt x="12233" y="42830"/>
                  </a:cubicBezTo>
                  <a:lnTo>
                    <a:pt x="12233" y="6133"/>
                  </a:lnTo>
                  <a:cubicBezTo>
                    <a:pt x="12233" y="2675"/>
                    <a:pt x="9526" y="0"/>
                    <a:pt x="610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58"/>
            <p:cNvSpPr/>
            <p:nvPr/>
          </p:nvSpPr>
          <p:spPr>
            <a:xfrm>
              <a:off x="3800200" y="4070950"/>
              <a:ext cx="153350" cy="1223275"/>
            </a:xfrm>
            <a:custGeom>
              <a:rect b="b" l="l" r="r" t="t"/>
              <a:pathLst>
                <a:path extrusionOk="0" h="48931" w="6134">
                  <a:moveTo>
                    <a:pt x="1" y="0"/>
                  </a:moveTo>
                  <a:lnTo>
                    <a:pt x="1" y="48930"/>
                  </a:lnTo>
                  <a:cubicBezTo>
                    <a:pt x="3426" y="48930"/>
                    <a:pt x="6133" y="46223"/>
                    <a:pt x="6133" y="42830"/>
                  </a:cubicBezTo>
                  <a:lnTo>
                    <a:pt x="6133" y="6133"/>
                  </a:lnTo>
                  <a:cubicBezTo>
                    <a:pt x="6133" y="2675"/>
                    <a:pt x="3426" y="0"/>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58"/>
            <p:cNvSpPr/>
            <p:nvPr/>
          </p:nvSpPr>
          <p:spPr>
            <a:xfrm>
              <a:off x="1496425" y="1166150"/>
              <a:ext cx="4607575" cy="3210625"/>
            </a:xfrm>
            <a:custGeom>
              <a:rect b="b" l="l" r="r" t="t"/>
              <a:pathLst>
                <a:path extrusionOk="0" h="128425" w="184303">
                  <a:moveTo>
                    <a:pt x="0" y="0"/>
                  </a:moveTo>
                  <a:lnTo>
                    <a:pt x="0" y="122325"/>
                  </a:lnTo>
                  <a:cubicBezTo>
                    <a:pt x="0" y="125717"/>
                    <a:pt x="2675" y="128425"/>
                    <a:pt x="6133" y="128425"/>
                  </a:cubicBezTo>
                  <a:lnTo>
                    <a:pt x="178203" y="128425"/>
                  </a:lnTo>
                  <a:cubicBezTo>
                    <a:pt x="181628" y="128425"/>
                    <a:pt x="184303" y="125717"/>
                    <a:pt x="184303" y="122325"/>
                  </a:cubicBezTo>
                  <a:lnTo>
                    <a:pt x="1843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8"/>
            <p:cNvSpPr/>
            <p:nvPr/>
          </p:nvSpPr>
          <p:spPr>
            <a:xfrm>
              <a:off x="3800200" y="1166150"/>
              <a:ext cx="2303800" cy="3210625"/>
            </a:xfrm>
            <a:custGeom>
              <a:rect b="b" l="l" r="r" t="t"/>
              <a:pathLst>
                <a:path extrusionOk="0" h="128425" w="92152">
                  <a:moveTo>
                    <a:pt x="1" y="0"/>
                  </a:moveTo>
                  <a:lnTo>
                    <a:pt x="1" y="128425"/>
                  </a:lnTo>
                  <a:lnTo>
                    <a:pt x="86052" y="128425"/>
                  </a:lnTo>
                  <a:cubicBezTo>
                    <a:pt x="89477" y="128425"/>
                    <a:pt x="92152" y="125717"/>
                    <a:pt x="92152" y="122325"/>
                  </a:cubicBezTo>
                  <a:lnTo>
                    <a:pt x="9215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8"/>
            <p:cNvSpPr/>
            <p:nvPr/>
          </p:nvSpPr>
          <p:spPr>
            <a:xfrm>
              <a:off x="3341900" y="401200"/>
              <a:ext cx="917450" cy="917475"/>
            </a:xfrm>
            <a:custGeom>
              <a:rect b="b" l="l" r="r" t="t"/>
              <a:pathLst>
                <a:path extrusionOk="0" h="36699" w="36698">
                  <a:moveTo>
                    <a:pt x="18333" y="12233"/>
                  </a:moveTo>
                  <a:cubicBezTo>
                    <a:pt x="21758" y="12233"/>
                    <a:pt x="24465" y="14908"/>
                    <a:pt x="24465" y="18366"/>
                  </a:cubicBezTo>
                  <a:cubicBezTo>
                    <a:pt x="24465" y="21758"/>
                    <a:pt x="21758" y="24466"/>
                    <a:pt x="18333" y="24466"/>
                  </a:cubicBezTo>
                  <a:cubicBezTo>
                    <a:pt x="14907" y="24466"/>
                    <a:pt x="12233" y="21758"/>
                    <a:pt x="12233" y="18366"/>
                  </a:cubicBezTo>
                  <a:cubicBezTo>
                    <a:pt x="12233" y="14908"/>
                    <a:pt x="14907" y="12233"/>
                    <a:pt x="18333" y="12233"/>
                  </a:cubicBezTo>
                  <a:close/>
                  <a:moveTo>
                    <a:pt x="18333" y="1"/>
                  </a:moveTo>
                  <a:cubicBezTo>
                    <a:pt x="8188" y="1"/>
                    <a:pt x="0" y="8189"/>
                    <a:pt x="0" y="18366"/>
                  </a:cubicBezTo>
                  <a:cubicBezTo>
                    <a:pt x="0" y="28511"/>
                    <a:pt x="8188" y="36698"/>
                    <a:pt x="18333" y="36698"/>
                  </a:cubicBezTo>
                  <a:cubicBezTo>
                    <a:pt x="28477" y="36698"/>
                    <a:pt x="36698" y="28511"/>
                    <a:pt x="36698" y="18366"/>
                  </a:cubicBezTo>
                  <a:cubicBezTo>
                    <a:pt x="36698" y="8189"/>
                    <a:pt x="28477" y="1"/>
                    <a:pt x="183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58"/>
            <p:cNvSpPr/>
            <p:nvPr/>
          </p:nvSpPr>
          <p:spPr>
            <a:xfrm>
              <a:off x="3800200" y="401200"/>
              <a:ext cx="459150" cy="917475"/>
            </a:xfrm>
            <a:custGeom>
              <a:rect b="b" l="l" r="r" t="t"/>
              <a:pathLst>
                <a:path extrusionOk="0" h="36699" w="18366">
                  <a:moveTo>
                    <a:pt x="1" y="1"/>
                  </a:moveTo>
                  <a:lnTo>
                    <a:pt x="1" y="12233"/>
                  </a:lnTo>
                  <a:cubicBezTo>
                    <a:pt x="3426" y="12233"/>
                    <a:pt x="6133" y="14908"/>
                    <a:pt x="6133" y="18366"/>
                  </a:cubicBezTo>
                  <a:cubicBezTo>
                    <a:pt x="6133" y="21758"/>
                    <a:pt x="3426" y="24466"/>
                    <a:pt x="1" y="24466"/>
                  </a:cubicBezTo>
                  <a:lnTo>
                    <a:pt x="1" y="36698"/>
                  </a:lnTo>
                  <a:cubicBezTo>
                    <a:pt x="10145" y="36698"/>
                    <a:pt x="18366" y="28511"/>
                    <a:pt x="18366" y="18366"/>
                  </a:cubicBezTo>
                  <a:cubicBezTo>
                    <a:pt x="18366" y="8189"/>
                    <a:pt x="10145" y="1"/>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58"/>
            <p:cNvSpPr/>
            <p:nvPr/>
          </p:nvSpPr>
          <p:spPr>
            <a:xfrm>
              <a:off x="2192850" y="2326000"/>
              <a:ext cx="768225" cy="737625"/>
            </a:xfrm>
            <a:custGeom>
              <a:rect b="b" l="l" r="r" t="t"/>
              <a:pathLst>
                <a:path extrusionOk="0" h="29505" w="30729">
                  <a:moveTo>
                    <a:pt x="6716" y="0"/>
                  </a:moveTo>
                  <a:cubicBezTo>
                    <a:pt x="5155" y="0"/>
                    <a:pt x="3589" y="595"/>
                    <a:pt x="2382" y="1786"/>
                  </a:cubicBezTo>
                  <a:cubicBezTo>
                    <a:pt x="1" y="4167"/>
                    <a:pt x="1" y="8049"/>
                    <a:pt x="2382" y="10430"/>
                  </a:cubicBezTo>
                  <a:lnTo>
                    <a:pt x="6721" y="14736"/>
                  </a:lnTo>
                  <a:lnTo>
                    <a:pt x="2382" y="19074"/>
                  </a:lnTo>
                  <a:cubicBezTo>
                    <a:pt x="1" y="21456"/>
                    <a:pt x="1" y="25337"/>
                    <a:pt x="2382" y="27719"/>
                  </a:cubicBezTo>
                  <a:cubicBezTo>
                    <a:pt x="3589" y="28909"/>
                    <a:pt x="5155" y="29505"/>
                    <a:pt x="6716" y="29505"/>
                  </a:cubicBezTo>
                  <a:cubicBezTo>
                    <a:pt x="8278" y="29505"/>
                    <a:pt x="9836" y="28909"/>
                    <a:pt x="11026" y="27719"/>
                  </a:cubicBezTo>
                  <a:lnTo>
                    <a:pt x="15365" y="23413"/>
                  </a:lnTo>
                  <a:lnTo>
                    <a:pt x="19703" y="27719"/>
                  </a:lnTo>
                  <a:cubicBezTo>
                    <a:pt x="20894" y="28909"/>
                    <a:pt x="22451" y="29505"/>
                    <a:pt x="24013" y="29505"/>
                  </a:cubicBezTo>
                  <a:cubicBezTo>
                    <a:pt x="25575" y="29505"/>
                    <a:pt x="27141" y="28909"/>
                    <a:pt x="28347" y="27719"/>
                  </a:cubicBezTo>
                  <a:cubicBezTo>
                    <a:pt x="30729" y="25337"/>
                    <a:pt x="30729" y="21456"/>
                    <a:pt x="28347" y="19074"/>
                  </a:cubicBezTo>
                  <a:lnTo>
                    <a:pt x="24009" y="14736"/>
                  </a:lnTo>
                  <a:lnTo>
                    <a:pt x="28347" y="10430"/>
                  </a:lnTo>
                  <a:cubicBezTo>
                    <a:pt x="30729" y="8049"/>
                    <a:pt x="30729" y="4167"/>
                    <a:pt x="28347" y="1786"/>
                  </a:cubicBezTo>
                  <a:cubicBezTo>
                    <a:pt x="27141" y="595"/>
                    <a:pt x="25575" y="0"/>
                    <a:pt x="24013" y="0"/>
                  </a:cubicBezTo>
                  <a:cubicBezTo>
                    <a:pt x="22451" y="0"/>
                    <a:pt x="20894" y="595"/>
                    <a:pt x="19703" y="1786"/>
                  </a:cubicBezTo>
                  <a:lnTo>
                    <a:pt x="15365" y="6092"/>
                  </a:lnTo>
                  <a:lnTo>
                    <a:pt x="11026" y="1786"/>
                  </a:lnTo>
                  <a:cubicBezTo>
                    <a:pt x="9836" y="595"/>
                    <a:pt x="8278" y="0"/>
                    <a:pt x="67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8"/>
            <p:cNvSpPr/>
            <p:nvPr/>
          </p:nvSpPr>
          <p:spPr>
            <a:xfrm>
              <a:off x="3721925" y="2326000"/>
              <a:ext cx="768200" cy="737625"/>
            </a:xfrm>
            <a:custGeom>
              <a:rect b="b" l="l" r="r" t="t"/>
              <a:pathLst>
                <a:path extrusionOk="0" h="29505" w="30728">
                  <a:moveTo>
                    <a:pt x="6716" y="0"/>
                  </a:moveTo>
                  <a:cubicBezTo>
                    <a:pt x="5154" y="0"/>
                    <a:pt x="3588" y="595"/>
                    <a:pt x="2381" y="1786"/>
                  </a:cubicBezTo>
                  <a:cubicBezTo>
                    <a:pt x="0" y="4167"/>
                    <a:pt x="0" y="8049"/>
                    <a:pt x="2381" y="10430"/>
                  </a:cubicBezTo>
                  <a:lnTo>
                    <a:pt x="6720" y="14769"/>
                  </a:lnTo>
                  <a:lnTo>
                    <a:pt x="2381" y="19074"/>
                  </a:lnTo>
                  <a:cubicBezTo>
                    <a:pt x="0" y="21456"/>
                    <a:pt x="0" y="25337"/>
                    <a:pt x="2381" y="27719"/>
                  </a:cubicBezTo>
                  <a:cubicBezTo>
                    <a:pt x="3588" y="28909"/>
                    <a:pt x="5154" y="29505"/>
                    <a:pt x="6716" y="29505"/>
                  </a:cubicBezTo>
                  <a:cubicBezTo>
                    <a:pt x="8277" y="29505"/>
                    <a:pt x="9835" y="28909"/>
                    <a:pt x="11026" y="27719"/>
                  </a:cubicBezTo>
                  <a:lnTo>
                    <a:pt x="15364" y="23413"/>
                  </a:lnTo>
                  <a:lnTo>
                    <a:pt x="19702" y="27719"/>
                  </a:lnTo>
                  <a:cubicBezTo>
                    <a:pt x="20893" y="28909"/>
                    <a:pt x="22451" y="29505"/>
                    <a:pt x="24012" y="29505"/>
                  </a:cubicBezTo>
                  <a:cubicBezTo>
                    <a:pt x="25574" y="29505"/>
                    <a:pt x="27140" y="28909"/>
                    <a:pt x="28347" y="27719"/>
                  </a:cubicBezTo>
                  <a:cubicBezTo>
                    <a:pt x="30728" y="25337"/>
                    <a:pt x="30728" y="21456"/>
                    <a:pt x="28347" y="19074"/>
                  </a:cubicBezTo>
                  <a:lnTo>
                    <a:pt x="24008" y="14769"/>
                  </a:lnTo>
                  <a:lnTo>
                    <a:pt x="28347" y="10430"/>
                  </a:lnTo>
                  <a:cubicBezTo>
                    <a:pt x="30728" y="8049"/>
                    <a:pt x="30728" y="4167"/>
                    <a:pt x="28347" y="1786"/>
                  </a:cubicBezTo>
                  <a:cubicBezTo>
                    <a:pt x="27140" y="595"/>
                    <a:pt x="25574" y="0"/>
                    <a:pt x="24012" y="0"/>
                  </a:cubicBezTo>
                  <a:cubicBezTo>
                    <a:pt x="22451" y="0"/>
                    <a:pt x="20893" y="595"/>
                    <a:pt x="19702" y="1786"/>
                  </a:cubicBezTo>
                  <a:lnTo>
                    <a:pt x="15364" y="6092"/>
                  </a:lnTo>
                  <a:lnTo>
                    <a:pt x="11026" y="1786"/>
                  </a:lnTo>
                  <a:cubicBezTo>
                    <a:pt x="9835" y="595"/>
                    <a:pt x="8277" y="0"/>
                    <a:pt x="67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8"/>
            <p:cNvSpPr/>
            <p:nvPr/>
          </p:nvSpPr>
          <p:spPr>
            <a:xfrm>
              <a:off x="1190625" y="1012825"/>
              <a:ext cx="5219200" cy="305850"/>
            </a:xfrm>
            <a:custGeom>
              <a:rect b="b" l="l" r="r" t="t"/>
              <a:pathLst>
                <a:path extrusionOk="0" h="12234" w="208768">
                  <a:moveTo>
                    <a:pt x="6133" y="1"/>
                  </a:moveTo>
                  <a:cubicBezTo>
                    <a:pt x="2675" y="1"/>
                    <a:pt x="0" y="2676"/>
                    <a:pt x="0" y="6133"/>
                  </a:cubicBezTo>
                  <a:cubicBezTo>
                    <a:pt x="0" y="9526"/>
                    <a:pt x="2675" y="12233"/>
                    <a:pt x="6133" y="12233"/>
                  </a:cubicBezTo>
                  <a:lnTo>
                    <a:pt x="202667" y="12233"/>
                  </a:lnTo>
                  <a:cubicBezTo>
                    <a:pt x="206092" y="12233"/>
                    <a:pt x="208767" y="9526"/>
                    <a:pt x="208767" y="6133"/>
                  </a:cubicBezTo>
                  <a:cubicBezTo>
                    <a:pt x="208767" y="2676"/>
                    <a:pt x="206092" y="1"/>
                    <a:pt x="20266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58"/>
            <p:cNvSpPr/>
            <p:nvPr/>
          </p:nvSpPr>
          <p:spPr>
            <a:xfrm>
              <a:off x="3800200" y="1012825"/>
              <a:ext cx="2609625" cy="305850"/>
            </a:xfrm>
            <a:custGeom>
              <a:rect b="b" l="l" r="r" t="t"/>
              <a:pathLst>
                <a:path extrusionOk="0" h="12234" w="104385">
                  <a:moveTo>
                    <a:pt x="1" y="1"/>
                  </a:moveTo>
                  <a:lnTo>
                    <a:pt x="1" y="12233"/>
                  </a:lnTo>
                  <a:lnTo>
                    <a:pt x="98284" y="12233"/>
                  </a:lnTo>
                  <a:cubicBezTo>
                    <a:pt x="101709" y="12233"/>
                    <a:pt x="104384" y="9526"/>
                    <a:pt x="104384" y="6133"/>
                  </a:cubicBezTo>
                  <a:cubicBezTo>
                    <a:pt x="104384" y="2676"/>
                    <a:pt x="101709" y="1"/>
                    <a:pt x="982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8"/>
            <p:cNvSpPr/>
            <p:nvPr/>
          </p:nvSpPr>
          <p:spPr>
            <a:xfrm>
              <a:off x="2118650" y="1624250"/>
              <a:ext cx="3378625" cy="2140900"/>
            </a:xfrm>
            <a:custGeom>
              <a:rect b="b" l="l" r="r" t="t"/>
              <a:pathLst>
                <a:path extrusionOk="0" h="85636" w="135145">
                  <a:moveTo>
                    <a:pt x="116192" y="1"/>
                  </a:moveTo>
                  <a:cubicBezTo>
                    <a:pt x="114635" y="1"/>
                    <a:pt x="113077" y="612"/>
                    <a:pt x="111919" y="1835"/>
                  </a:cubicBezTo>
                  <a:lnTo>
                    <a:pt x="99687" y="14068"/>
                  </a:lnTo>
                  <a:cubicBezTo>
                    <a:pt x="97240" y="16384"/>
                    <a:pt x="97240" y="20298"/>
                    <a:pt x="99687" y="22647"/>
                  </a:cubicBezTo>
                  <a:cubicBezTo>
                    <a:pt x="100845" y="23870"/>
                    <a:pt x="102402" y="24482"/>
                    <a:pt x="103960" y="24482"/>
                  </a:cubicBezTo>
                  <a:cubicBezTo>
                    <a:pt x="105518" y="24482"/>
                    <a:pt x="107075" y="23870"/>
                    <a:pt x="108233" y="22647"/>
                  </a:cubicBezTo>
                  <a:lnTo>
                    <a:pt x="110092" y="20918"/>
                  </a:lnTo>
                  <a:lnTo>
                    <a:pt x="110092" y="55071"/>
                  </a:lnTo>
                  <a:cubicBezTo>
                    <a:pt x="110092" y="65216"/>
                    <a:pt x="101872" y="73403"/>
                    <a:pt x="91727" y="73403"/>
                  </a:cubicBezTo>
                  <a:lnTo>
                    <a:pt x="55030" y="73403"/>
                  </a:lnTo>
                  <a:lnTo>
                    <a:pt x="55030" y="30606"/>
                  </a:lnTo>
                  <a:cubicBezTo>
                    <a:pt x="55030" y="13709"/>
                    <a:pt x="41330" y="9"/>
                    <a:pt x="24465" y="9"/>
                  </a:cubicBezTo>
                  <a:lnTo>
                    <a:pt x="6100" y="9"/>
                  </a:lnTo>
                  <a:cubicBezTo>
                    <a:pt x="2675" y="9"/>
                    <a:pt x="0" y="2684"/>
                    <a:pt x="0" y="6141"/>
                  </a:cubicBezTo>
                  <a:cubicBezTo>
                    <a:pt x="0" y="9534"/>
                    <a:pt x="2675" y="12241"/>
                    <a:pt x="6100" y="12241"/>
                  </a:cubicBezTo>
                  <a:lnTo>
                    <a:pt x="24465" y="12241"/>
                  </a:lnTo>
                  <a:cubicBezTo>
                    <a:pt x="34610" y="12241"/>
                    <a:pt x="42798" y="20429"/>
                    <a:pt x="42798" y="30606"/>
                  </a:cubicBezTo>
                  <a:lnTo>
                    <a:pt x="42798" y="73403"/>
                  </a:lnTo>
                  <a:lnTo>
                    <a:pt x="6100" y="73403"/>
                  </a:lnTo>
                  <a:cubicBezTo>
                    <a:pt x="2675" y="73403"/>
                    <a:pt x="0" y="76078"/>
                    <a:pt x="0" y="79536"/>
                  </a:cubicBezTo>
                  <a:cubicBezTo>
                    <a:pt x="0" y="82928"/>
                    <a:pt x="2675" y="85636"/>
                    <a:pt x="6100" y="85636"/>
                  </a:cubicBezTo>
                  <a:lnTo>
                    <a:pt x="91727" y="85636"/>
                  </a:lnTo>
                  <a:cubicBezTo>
                    <a:pt x="108592" y="85636"/>
                    <a:pt x="122292" y="71936"/>
                    <a:pt x="122292" y="55071"/>
                  </a:cubicBezTo>
                  <a:lnTo>
                    <a:pt x="122292" y="20918"/>
                  </a:lnTo>
                  <a:lnTo>
                    <a:pt x="124152" y="22647"/>
                  </a:lnTo>
                  <a:cubicBezTo>
                    <a:pt x="125310" y="23870"/>
                    <a:pt x="126867" y="24482"/>
                    <a:pt x="128425" y="24482"/>
                  </a:cubicBezTo>
                  <a:cubicBezTo>
                    <a:pt x="129982" y="24482"/>
                    <a:pt x="131540" y="23870"/>
                    <a:pt x="132698" y="22647"/>
                  </a:cubicBezTo>
                  <a:cubicBezTo>
                    <a:pt x="135145" y="20298"/>
                    <a:pt x="135145" y="16384"/>
                    <a:pt x="132698" y="14068"/>
                  </a:cubicBezTo>
                  <a:lnTo>
                    <a:pt x="120466" y="1835"/>
                  </a:lnTo>
                  <a:cubicBezTo>
                    <a:pt x="119308" y="612"/>
                    <a:pt x="117750" y="1"/>
                    <a:pt x="1161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8"/>
            <p:cNvSpPr/>
            <p:nvPr/>
          </p:nvSpPr>
          <p:spPr>
            <a:xfrm>
              <a:off x="3800200" y="1624250"/>
              <a:ext cx="1697075" cy="2140900"/>
            </a:xfrm>
            <a:custGeom>
              <a:rect b="b" l="l" r="r" t="t"/>
              <a:pathLst>
                <a:path extrusionOk="0" h="85636" w="67883">
                  <a:moveTo>
                    <a:pt x="48930" y="1"/>
                  </a:moveTo>
                  <a:cubicBezTo>
                    <a:pt x="47373" y="1"/>
                    <a:pt x="45815" y="612"/>
                    <a:pt x="44657" y="1835"/>
                  </a:cubicBezTo>
                  <a:lnTo>
                    <a:pt x="32425" y="14068"/>
                  </a:lnTo>
                  <a:cubicBezTo>
                    <a:pt x="29978" y="16384"/>
                    <a:pt x="29978" y="20298"/>
                    <a:pt x="32425" y="22647"/>
                  </a:cubicBezTo>
                  <a:cubicBezTo>
                    <a:pt x="33583" y="23870"/>
                    <a:pt x="35140" y="24482"/>
                    <a:pt x="36698" y="24482"/>
                  </a:cubicBezTo>
                  <a:cubicBezTo>
                    <a:pt x="38256" y="24482"/>
                    <a:pt x="39813" y="23870"/>
                    <a:pt x="40971" y="22647"/>
                  </a:cubicBezTo>
                  <a:lnTo>
                    <a:pt x="42798" y="20918"/>
                  </a:lnTo>
                  <a:lnTo>
                    <a:pt x="42798" y="55071"/>
                  </a:lnTo>
                  <a:cubicBezTo>
                    <a:pt x="42798" y="65216"/>
                    <a:pt x="34610" y="73403"/>
                    <a:pt x="24465" y="73403"/>
                  </a:cubicBezTo>
                  <a:lnTo>
                    <a:pt x="1" y="73403"/>
                  </a:lnTo>
                  <a:lnTo>
                    <a:pt x="1" y="85636"/>
                  </a:lnTo>
                  <a:lnTo>
                    <a:pt x="24465" y="85636"/>
                  </a:lnTo>
                  <a:cubicBezTo>
                    <a:pt x="41330" y="85636"/>
                    <a:pt x="55030" y="71936"/>
                    <a:pt x="55030" y="55071"/>
                  </a:cubicBezTo>
                  <a:lnTo>
                    <a:pt x="55030" y="20918"/>
                  </a:lnTo>
                  <a:lnTo>
                    <a:pt x="56890" y="22647"/>
                  </a:lnTo>
                  <a:cubicBezTo>
                    <a:pt x="58048" y="23870"/>
                    <a:pt x="59605" y="24482"/>
                    <a:pt x="61163" y="24482"/>
                  </a:cubicBezTo>
                  <a:cubicBezTo>
                    <a:pt x="62720" y="24482"/>
                    <a:pt x="64278" y="23870"/>
                    <a:pt x="65436" y="22647"/>
                  </a:cubicBezTo>
                  <a:cubicBezTo>
                    <a:pt x="67883" y="20298"/>
                    <a:pt x="67883" y="16384"/>
                    <a:pt x="65436" y="14068"/>
                  </a:cubicBezTo>
                  <a:lnTo>
                    <a:pt x="53204" y="1835"/>
                  </a:lnTo>
                  <a:cubicBezTo>
                    <a:pt x="52046" y="612"/>
                    <a:pt x="50488" y="1"/>
                    <a:pt x="4893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8"/>
            <p:cNvSpPr/>
            <p:nvPr/>
          </p:nvSpPr>
          <p:spPr>
            <a:xfrm>
              <a:off x="3341900" y="4988375"/>
              <a:ext cx="917450" cy="305850"/>
            </a:xfrm>
            <a:custGeom>
              <a:rect b="b" l="l" r="r" t="t"/>
              <a:pathLst>
                <a:path extrusionOk="0" h="12234" w="36698">
                  <a:moveTo>
                    <a:pt x="6100" y="1"/>
                  </a:moveTo>
                  <a:cubicBezTo>
                    <a:pt x="2675" y="1"/>
                    <a:pt x="0" y="2676"/>
                    <a:pt x="0" y="6133"/>
                  </a:cubicBezTo>
                  <a:cubicBezTo>
                    <a:pt x="0" y="9526"/>
                    <a:pt x="2675" y="12233"/>
                    <a:pt x="6100" y="12233"/>
                  </a:cubicBezTo>
                  <a:lnTo>
                    <a:pt x="30565" y="12233"/>
                  </a:lnTo>
                  <a:cubicBezTo>
                    <a:pt x="33990" y="12233"/>
                    <a:pt x="36698" y="9526"/>
                    <a:pt x="36698" y="6133"/>
                  </a:cubicBezTo>
                  <a:cubicBezTo>
                    <a:pt x="36698" y="2676"/>
                    <a:pt x="33990" y="1"/>
                    <a:pt x="305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8"/>
            <p:cNvSpPr/>
            <p:nvPr/>
          </p:nvSpPr>
          <p:spPr>
            <a:xfrm>
              <a:off x="3800200" y="4988375"/>
              <a:ext cx="459150" cy="305850"/>
            </a:xfrm>
            <a:custGeom>
              <a:rect b="b" l="l" r="r" t="t"/>
              <a:pathLst>
                <a:path extrusionOk="0" h="12234" w="18366">
                  <a:moveTo>
                    <a:pt x="1" y="1"/>
                  </a:moveTo>
                  <a:lnTo>
                    <a:pt x="1" y="12233"/>
                  </a:lnTo>
                  <a:lnTo>
                    <a:pt x="12233" y="12233"/>
                  </a:lnTo>
                  <a:cubicBezTo>
                    <a:pt x="15658" y="12233"/>
                    <a:pt x="18366" y="9526"/>
                    <a:pt x="18366" y="6133"/>
                  </a:cubicBezTo>
                  <a:cubicBezTo>
                    <a:pt x="18366" y="2676"/>
                    <a:pt x="15658" y="1"/>
                    <a:pt x="122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5" name="Google Shape;1285;p58"/>
          <p:cNvSpPr/>
          <p:nvPr/>
        </p:nvSpPr>
        <p:spPr>
          <a:xfrm>
            <a:off x="2575" y="578500"/>
            <a:ext cx="835500" cy="315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3"/>
                </a:solidFill>
                <a:latin typeface="Rubik"/>
                <a:ea typeface="Rubik"/>
                <a:cs typeface="Rubik"/>
                <a:sym typeface="Rubik"/>
              </a:rPr>
              <a:t>0</a:t>
            </a:r>
            <a:endParaRPr b="1" sz="1800">
              <a:solidFill>
                <a:schemeClr val="accent3"/>
              </a:solidFill>
              <a:latin typeface="Rubik"/>
              <a:ea typeface="Rubik"/>
              <a:cs typeface="Rubik"/>
              <a:sym typeface="Rubi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36"/>
                                        </p:tgtEl>
                                        <p:attrNameLst>
                                          <p:attrName>style.visibility</p:attrName>
                                        </p:attrNameLst>
                                      </p:cBhvr>
                                      <p:to>
                                        <p:strVal val="visible"/>
                                      </p:to>
                                    </p:set>
                                    <p:animEffect filter="fade" transition="in">
                                      <p:cBhvr>
                                        <p:cTn dur="1000"/>
                                        <p:tgtEl>
                                          <p:spTgt spid="1236"/>
                                        </p:tgtEl>
                                      </p:cBhvr>
                                    </p:animEffect>
                                  </p:childTnLst>
                                </p:cTn>
                              </p:par>
                              <p:par>
                                <p:cTn fill="hold" nodeType="withEffect" presetClass="entr" presetID="10" presetSubtype="0">
                                  <p:stCondLst>
                                    <p:cond delay="0"/>
                                  </p:stCondLst>
                                  <p:childTnLst>
                                    <p:set>
                                      <p:cBhvr>
                                        <p:cTn dur="1" fill="hold">
                                          <p:stCondLst>
                                            <p:cond delay="0"/>
                                          </p:stCondLst>
                                        </p:cTn>
                                        <p:tgtEl>
                                          <p:spTgt spid="1238"/>
                                        </p:tgtEl>
                                        <p:attrNameLst>
                                          <p:attrName>style.visibility</p:attrName>
                                        </p:attrNameLst>
                                      </p:cBhvr>
                                      <p:to>
                                        <p:strVal val="visible"/>
                                      </p:to>
                                    </p:set>
                                    <p:animEffect filter="fade" transition="in">
                                      <p:cBhvr>
                                        <p:cTn dur="1000"/>
                                        <p:tgtEl>
                                          <p:spTgt spid="1238"/>
                                        </p:tgtEl>
                                      </p:cBhvr>
                                    </p:animEffect>
                                  </p:childTnLst>
                                </p:cTn>
                              </p:par>
                              <p:par>
                                <p:cTn fill="hold" nodeType="withEffect" presetClass="entr" presetID="10" presetSubtype="0">
                                  <p:stCondLst>
                                    <p:cond delay="0"/>
                                  </p:stCondLst>
                                  <p:childTnLst>
                                    <p:set>
                                      <p:cBhvr>
                                        <p:cTn dur="1" fill="hold">
                                          <p:stCondLst>
                                            <p:cond delay="0"/>
                                          </p:stCondLst>
                                        </p:cTn>
                                        <p:tgtEl>
                                          <p:spTgt spid="1239"/>
                                        </p:tgtEl>
                                        <p:attrNameLst>
                                          <p:attrName>style.visibility</p:attrName>
                                        </p:attrNameLst>
                                      </p:cBhvr>
                                      <p:to>
                                        <p:strVal val="visible"/>
                                      </p:to>
                                    </p:set>
                                    <p:animEffect filter="fade" transition="in">
                                      <p:cBhvr>
                                        <p:cTn dur="1000"/>
                                        <p:tgtEl>
                                          <p:spTgt spid="1239"/>
                                        </p:tgtEl>
                                      </p:cBhvr>
                                    </p:animEffect>
                                  </p:childTnLst>
                                </p:cTn>
                              </p:par>
                              <p:par>
                                <p:cTn fill="hold" nodeType="withEffect" presetClass="entr" presetID="10" presetSubtype="0">
                                  <p:stCondLst>
                                    <p:cond delay="0"/>
                                  </p:stCondLst>
                                  <p:childTnLst>
                                    <p:set>
                                      <p:cBhvr>
                                        <p:cTn dur="1" fill="hold">
                                          <p:stCondLst>
                                            <p:cond delay="0"/>
                                          </p:stCondLst>
                                        </p:cTn>
                                        <p:tgtEl>
                                          <p:spTgt spid="1240"/>
                                        </p:tgtEl>
                                        <p:attrNameLst>
                                          <p:attrName>style.visibility</p:attrName>
                                        </p:attrNameLst>
                                      </p:cBhvr>
                                      <p:to>
                                        <p:strVal val="visible"/>
                                      </p:to>
                                    </p:set>
                                    <p:animEffect filter="fade" transition="in">
                                      <p:cBhvr>
                                        <p:cTn dur="1000"/>
                                        <p:tgtEl>
                                          <p:spTgt spid="1240"/>
                                        </p:tgtEl>
                                      </p:cBhvr>
                                    </p:animEffect>
                                  </p:childTnLst>
                                </p:cTn>
                              </p:par>
                              <p:par>
                                <p:cTn fill="hold" nodeType="withEffect" presetClass="entr" presetID="10" presetSubtype="0">
                                  <p:stCondLst>
                                    <p:cond delay="0"/>
                                  </p:stCondLst>
                                  <p:childTnLst>
                                    <p:set>
                                      <p:cBhvr>
                                        <p:cTn dur="1" fill="hold">
                                          <p:stCondLst>
                                            <p:cond delay="0"/>
                                          </p:stCondLst>
                                        </p:cTn>
                                        <p:tgtEl>
                                          <p:spTgt spid="1241"/>
                                        </p:tgtEl>
                                        <p:attrNameLst>
                                          <p:attrName>style.visibility</p:attrName>
                                        </p:attrNameLst>
                                      </p:cBhvr>
                                      <p:to>
                                        <p:strVal val="visible"/>
                                      </p:to>
                                    </p:set>
                                    <p:animEffect filter="fade" transition="in">
                                      <p:cBhvr>
                                        <p:cTn dur="1000"/>
                                        <p:tgtEl>
                                          <p:spTgt spid="1241"/>
                                        </p:tgtEl>
                                      </p:cBhvr>
                                    </p:animEffect>
                                  </p:childTnLst>
                                </p:cTn>
                              </p:par>
                              <p:par>
                                <p:cTn fill="hold" nodeType="withEffect" presetClass="entr" presetID="10" presetSubtype="0">
                                  <p:stCondLst>
                                    <p:cond delay="0"/>
                                  </p:stCondLst>
                                  <p:childTnLst>
                                    <p:set>
                                      <p:cBhvr>
                                        <p:cTn dur="1" fill="hold">
                                          <p:stCondLst>
                                            <p:cond delay="0"/>
                                          </p:stCondLst>
                                        </p:cTn>
                                        <p:tgtEl>
                                          <p:spTgt spid="1242"/>
                                        </p:tgtEl>
                                        <p:attrNameLst>
                                          <p:attrName>style.visibility</p:attrName>
                                        </p:attrNameLst>
                                      </p:cBhvr>
                                      <p:to>
                                        <p:strVal val="visible"/>
                                      </p:to>
                                    </p:set>
                                    <p:animEffect filter="fade" transition="in">
                                      <p:cBhvr>
                                        <p:cTn dur="1000"/>
                                        <p:tgtEl>
                                          <p:spTgt spid="1242"/>
                                        </p:tgtEl>
                                      </p:cBhvr>
                                    </p:animEffect>
                                  </p:childTnLst>
                                </p:cTn>
                              </p:par>
                              <p:par>
                                <p:cTn fill="hold" nodeType="withEffect" presetClass="entr" presetID="10" presetSubtype="0">
                                  <p:stCondLst>
                                    <p:cond delay="0"/>
                                  </p:stCondLst>
                                  <p:childTnLst>
                                    <p:set>
                                      <p:cBhvr>
                                        <p:cTn dur="1" fill="hold">
                                          <p:stCondLst>
                                            <p:cond delay="0"/>
                                          </p:stCondLst>
                                        </p:cTn>
                                        <p:tgtEl>
                                          <p:spTgt spid="1243"/>
                                        </p:tgtEl>
                                        <p:attrNameLst>
                                          <p:attrName>style.visibility</p:attrName>
                                        </p:attrNameLst>
                                      </p:cBhvr>
                                      <p:to>
                                        <p:strVal val="visible"/>
                                      </p:to>
                                    </p:set>
                                    <p:animEffect filter="fade" transition="in">
                                      <p:cBhvr>
                                        <p:cTn dur="1000"/>
                                        <p:tgtEl>
                                          <p:spTgt spid="1243"/>
                                        </p:tgtEl>
                                      </p:cBhvr>
                                    </p:animEffect>
                                  </p:childTnLst>
                                </p:cTn>
                              </p:par>
                              <p:par>
                                <p:cTn fill="hold" nodeType="withEffect" presetClass="entr" presetID="10" presetSubtype="0">
                                  <p:stCondLst>
                                    <p:cond delay="0"/>
                                  </p:stCondLst>
                                  <p:childTnLst>
                                    <p:set>
                                      <p:cBhvr>
                                        <p:cTn dur="1" fill="hold">
                                          <p:stCondLst>
                                            <p:cond delay="0"/>
                                          </p:stCondLst>
                                        </p:cTn>
                                        <p:tgtEl>
                                          <p:spTgt spid="1244"/>
                                        </p:tgtEl>
                                        <p:attrNameLst>
                                          <p:attrName>style.visibility</p:attrName>
                                        </p:attrNameLst>
                                      </p:cBhvr>
                                      <p:to>
                                        <p:strVal val="visible"/>
                                      </p:to>
                                    </p:set>
                                    <p:animEffect filter="fade" transition="in">
                                      <p:cBhvr>
                                        <p:cTn dur="1000"/>
                                        <p:tgtEl>
                                          <p:spTgt spid="1244"/>
                                        </p:tgtEl>
                                      </p:cBhvr>
                                    </p:animEffect>
                                  </p:childTnLst>
                                </p:cTn>
                              </p:par>
                              <p:par>
                                <p:cTn fill="hold" nodeType="withEffect" presetClass="entr" presetID="23" presetSubtype="16">
                                  <p:stCondLst>
                                    <p:cond delay="0"/>
                                  </p:stCondLst>
                                  <p:childTnLst>
                                    <p:set>
                                      <p:cBhvr>
                                        <p:cTn dur="1" fill="hold">
                                          <p:stCondLst>
                                            <p:cond delay="0"/>
                                          </p:stCondLst>
                                        </p:cTn>
                                        <p:tgtEl>
                                          <p:spTgt spid="1245"/>
                                        </p:tgtEl>
                                        <p:attrNameLst>
                                          <p:attrName>style.visibility</p:attrName>
                                        </p:attrNameLst>
                                      </p:cBhvr>
                                      <p:to>
                                        <p:strVal val="visible"/>
                                      </p:to>
                                    </p:set>
                                    <p:anim calcmode="lin" valueType="num">
                                      <p:cBhvr additive="base">
                                        <p:cTn dur="1000"/>
                                        <p:tgtEl>
                                          <p:spTgt spid="1245"/>
                                        </p:tgtEl>
                                        <p:attrNameLst>
                                          <p:attrName>ppt_w</p:attrName>
                                        </p:attrNameLst>
                                      </p:cBhvr>
                                      <p:tavLst>
                                        <p:tav fmla="" tm="0">
                                          <p:val>
                                            <p:strVal val="0"/>
                                          </p:val>
                                        </p:tav>
                                        <p:tav fmla="" tm="100000">
                                          <p:val>
                                            <p:strVal val="#ppt_w"/>
                                          </p:val>
                                        </p:tav>
                                      </p:tavLst>
                                    </p:anim>
                                    <p:anim calcmode="lin" valueType="num">
                                      <p:cBhvr additive="base">
                                        <p:cTn dur="1000"/>
                                        <p:tgtEl>
                                          <p:spTgt spid="1245"/>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1270"/>
                                        </p:tgtEl>
                                        <p:attrNameLst>
                                          <p:attrName>style.visibility</p:attrName>
                                        </p:attrNameLst>
                                      </p:cBhvr>
                                      <p:to>
                                        <p:strVal val="visible"/>
                                      </p:to>
                                    </p:set>
                                    <p:animEffect filter="fade" transition="in">
                                      <p:cBhvr>
                                        <p:cTn dur="1000"/>
                                        <p:tgtEl>
                                          <p:spTgt spid="1270"/>
                                        </p:tgtEl>
                                      </p:cBhvr>
                                    </p:animEffect>
                                  </p:childTnLst>
                                </p:cTn>
                              </p:par>
                              <p:par>
                                <p:cTn fill="hold" nodeType="withEffect" presetClass="entr" presetID="2" presetSubtype="8">
                                  <p:stCondLst>
                                    <p:cond delay="0"/>
                                  </p:stCondLst>
                                  <p:childTnLst>
                                    <p:set>
                                      <p:cBhvr>
                                        <p:cTn dur="1" fill="hold">
                                          <p:stCondLst>
                                            <p:cond delay="0"/>
                                          </p:stCondLst>
                                        </p:cTn>
                                        <p:tgtEl>
                                          <p:spTgt spid="1237"/>
                                        </p:tgtEl>
                                        <p:attrNameLst>
                                          <p:attrName>style.visibility</p:attrName>
                                        </p:attrNameLst>
                                      </p:cBhvr>
                                      <p:to>
                                        <p:strVal val="visible"/>
                                      </p:to>
                                    </p:set>
                                    <p:anim calcmode="lin" valueType="num">
                                      <p:cBhvr additive="base">
                                        <p:cTn dur="1000"/>
                                        <p:tgtEl>
                                          <p:spTgt spid="123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9" name="Shape 1289"/>
        <p:cNvGrpSpPr/>
        <p:nvPr/>
      </p:nvGrpSpPr>
      <p:grpSpPr>
        <a:xfrm>
          <a:off x="0" y="0"/>
          <a:ext cx="0" cy="0"/>
          <a:chOff x="0" y="0"/>
          <a:chExt cx="0" cy="0"/>
        </a:xfrm>
      </p:grpSpPr>
      <p:sp>
        <p:nvSpPr>
          <p:cNvPr id="1290" name="Google Shape;1290;p59"/>
          <p:cNvSpPr txBox="1"/>
          <p:nvPr>
            <p:ph type="title"/>
          </p:nvPr>
        </p:nvSpPr>
        <p:spPr>
          <a:xfrm>
            <a:off x="1244928" y="522375"/>
            <a:ext cx="6200700" cy="4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
            </a:r>
            <a:r>
              <a:rPr lang="en"/>
              <a:t>ata set informations</a:t>
            </a:r>
            <a:endParaRPr/>
          </a:p>
        </p:txBody>
      </p:sp>
      <p:sp>
        <p:nvSpPr>
          <p:cNvPr id="1291" name="Google Shape;1291;p59"/>
          <p:cNvSpPr txBox="1"/>
          <p:nvPr>
            <p:ph idx="2" type="subTitle"/>
          </p:nvPr>
        </p:nvSpPr>
        <p:spPr>
          <a:xfrm>
            <a:off x="155025" y="4564925"/>
            <a:ext cx="54384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ubik"/>
                <a:ea typeface="Rubik"/>
                <a:cs typeface="Rubik"/>
                <a:sym typeface="Rubik"/>
              </a:rPr>
              <a:t>Data : </a:t>
            </a:r>
            <a:r>
              <a:rPr lang="en" u="sng">
                <a:solidFill>
                  <a:schemeClr val="hlink"/>
                </a:solidFill>
                <a:latin typeface="Rubik"/>
                <a:ea typeface="Rubik"/>
                <a:cs typeface="Rubik"/>
                <a:sym typeface="Rubik"/>
                <a:hlinkClick r:id="rId3"/>
              </a:rPr>
              <a:t>Stock portfolio management</a:t>
            </a:r>
            <a:endParaRPr>
              <a:latin typeface="Rubik"/>
              <a:ea typeface="Rubik"/>
              <a:cs typeface="Rubik"/>
              <a:sym typeface="Rubik"/>
            </a:endParaRPr>
          </a:p>
        </p:txBody>
      </p:sp>
      <p:grpSp>
        <p:nvGrpSpPr>
          <p:cNvPr id="1292" name="Google Shape;1292;p59"/>
          <p:cNvGrpSpPr/>
          <p:nvPr/>
        </p:nvGrpSpPr>
        <p:grpSpPr>
          <a:xfrm>
            <a:off x="977382" y="627038"/>
            <a:ext cx="206559" cy="205115"/>
            <a:chOff x="1172725" y="238125"/>
            <a:chExt cx="5255950" cy="5219200"/>
          </a:xfrm>
        </p:grpSpPr>
        <p:sp>
          <p:nvSpPr>
            <p:cNvPr id="1293" name="Google Shape;1293;p59"/>
            <p:cNvSpPr/>
            <p:nvPr/>
          </p:nvSpPr>
          <p:spPr>
            <a:xfrm>
              <a:off x="1954725" y="997350"/>
              <a:ext cx="3690150" cy="3647725"/>
            </a:xfrm>
            <a:custGeom>
              <a:rect b="b" l="l" r="r" t="t"/>
              <a:pathLst>
                <a:path extrusionOk="0" h="145909" w="147606">
                  <a:moveTo>
                    <a:pt x="73820" y="0"/>
                  </a:moveTo>
                  <a:cubicBezTo>
                    <a:pt x="69579" y="0"/>
                    <a:pt x="66154" y="3425"/>
                    <a:pt x="66154" y="7633"/>
                  </a:cubicBezTo>
                  <a:lnTo>
                    <a:pt x="66154" y="25672"/>
                  </a:lnTo>
                  <a:lnTo>
                    <a:pt x="7666" y="25672"/>
                  </a:lnTo>
                  <a:cubicBezTo>
                    <a:pt x="3426" y="25672"/>
                    <a:pt x="1" y="29064"/>
                    <a:pt x="1" y="33305"/>
                  </a:cubicBezTo>
                  <a:cubicBezTo>
                    <a:pt x="1" y="37513"/>
                    <a:pt x="3426" y="40938"/>
                    <a:pt x="7666" y="40938"/>
                  </a:cubicBezTo>
                  <a:lnTo>
                    <a:pt x="66154" y="40938"/>
                  </a:lnTo>
                  <a:lnTo>
                    <a:pt x="66154" y="138276"/>
                  </a:lnTo>
                  <a:cubicBezTo>
                    <a:pt x="66154" y="142516"/>
                    <a:pt x="69579" y="145909"/>
                    <a:pt x="73820" y="145909"/>
                  </a:cubicBezTo>
                  <a:cubicBezTo>
                    <a:pt x="78028" y="145909"/>
                    <a:pt x="81453" y="142516"/>
                    <a:pt x="81453" y="138276"/>
                  </a:cubicBezTo>
                  <a:lnTo>
                    <a:pt x="81453" y="40938"/>
                  </a:lnTo>
                  <a:lnTo>
                    <a:pt x="139973" y="40938"/>
                  </a:lnTo>
                  <a:cubicBezTo>
                    <a:pt x="144181" y="40938"/>
                    <a:pt x="147606" y="37513"/>
                    <a:pt x="147606" y="33305"/>
                  </a:cubicBezTo>
                  <a:cubicBezTo>
                    <a:pt x="147606" y="29064"/>
                    <a:pt x="144181" y="25672"/>
                    <a:pt x="139973" y="25672"/>
                  </a:cubicBezTo>
                  <a:lnTo>
                    <a:pt x="81453" y="25672"/>
                  </a:lnTo>
                  <a:lnTo>
                    <a:pt x="81453" y="7633"/>
                  </a:lnTo>
                  <a:cubicBezTo>
                    <a:pt x="81453" y="3425"/>
                    <a:pt x="78028" y="0"/>
                    <a:pt x="738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9"/>
            <p:cNvSpPr/>
            <p:nvPr/>
          </p:nvSpPr>
          <p:spPr>
            <a:xfrm>
              <a:off x="3800200" y="997350"/>
              <a:ext cx="1844675" cy="3647725"/>
            </a:xfrm>
            <a:custGeom>
              <a:rect b="b" l="l" r="r" t="t"/>
              <a:pathLst>
                <a:path extrusionOk="0" h="145909" w="73787">
                  <a:moveTo>
                    <a:pt x="1" y="0"/>
                  </a:moveTo>
                  <a:lnTo>
                    <a:pt x="1" y="145909"/>
                  </a:lnTo>
                  <a:cubicBezTo>
                    <a:pt x="4209" y="145909"/>
                    <a:pt x="7634" y="142484"/>
                    <a:pt x="7634" y="138276"/>
                  </a:cubicBezTo>
                  <a:lnTo>
                    <a:pt x="7634" y="40938"/>
                  </a:lnTo>
                  <a:lnTo>
                    <a:pt x="66154" y="40938"/>
                  </a:lnTo>
                  <a:cubicBezTo>
                    <a:pt x="70362" y="40938"/>
                    <a:pt x="73787" y="37513"/>
                    <a:pt x="73787" y="33305"/>
                  </a:cubicBezTo>
                  <a:cubicBezTo>
                    <a:pt x="73787" y="29064"/>
                    <a:pt x="70362" y="25672"/>
                    <a:pt x="66154" y="25672"/>
                  </a:cubicBezTo>
                  <a:lnTo>
                    <a:pt x="7634" y="25672"/>
                  </a:lnTo>
                  <a:lnTo>
                    <a:pt x="7634" y="7633"/>
                  </a:lnTo>
                  <a:cubicBezTo>
                    <a:pt x="7634" y="3425"/>
                    <a:pt x="4209" y="0"/>
                    <a:pt x="1" y="0"/>
                  </a:cubicBezTo>
                  <a:close/>
                </a:path>
              </a:pathLst>
            </a:custGeom>
            <a:solidFill>
              <a:schemeClr val="dk1">
                <a:alpha val="15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9"/>
            <p:cNvSpPr/>
            <p:nvPr/>
          </p:nvSpPr>
          <p:spPr>
            <a:xfrm>
              <a:off x="3229350" y="238125"/>
              <a:ext cx="1140900" cy="1140900"/>
            </a:xfrm>
            <a:custGeom>
              <a:rect b="b" l="l" r="r" t="t"/>
              <a:pathLst>
                <a:path extrusionOk="0" h="45636" w="45636">
                  <a:moveTo>
                    <a:pt x="22835" y="0"/>
                  </a:moveTo>
                  <a:cubicBezTo>
                    <a:pt x="10243" y="0"/>
                    <a:pt x="1" y="10243"/>
                    <a:pt x="1" y="22834"/>
                  </a:cubicBezTo>
                  <a:cubicBezTo>
                    <a:pt x="1" y="35393"/>
                    <a:pt x="10243" y="45635"/>
                    <a:pt x="22835" y="45635"/>
                  </a:cubicBezTo>
                  <a:cubicBezTo>
                    <a:pt x="35393" y="45635"/>
                    <a:pt x="45636" y="35393"/>
                    <a:pt x="45636" y="22834"/>
                  </a:cubicBezTo>
                  <a:cubicBezTo>
                    <a:pt x="45636" y="10243"/>
                    <a:pt x="35393" y="0"/>
                    <a:pt x="228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9"/>
            <p:cNvSpPr/>
            <p:nvPr/>
          </p:nvSpPr>
          <p:spPr>
            <a:xfrm>
              <a:off x="2793875" y="4263400"/>
              <a:ext cx="2011850" cy="1193925"/>
            </a:xfrm>
            <a:custGeom>
              <a:rect b="b" l="l" r="r" t="t"/>
              <a:pathLst>
                <a:path extrusionOk="0" h="47757" w="80474">
                  <a:moveTo>
                    <a:pt x="14158" y="1"/>
                  </a:moveTo>
                  <a:cubicBezTo>
                    <a:pt x="10472" y="1"/>
                    <a:pt x="7275" y="2643"/>
                    <a:pt x="6655" y="6296"/>
                  </a:cubicBezTo>
                  <a:lnTo>
                    <a:pt x="849" y="38786"/>
                  </a:lnTo>
                  <a:cubicBezTo>
                    <a:pt x="1" y="43450"/>
                    <a:pt x="3621" y="47756"/>
                    <a:pt x="8351" y="47756"/>
                  </a:cubicBezTo>
                  <a:lnTo>
                    <a:pt x="72123" y="47756"/>
                  </a:lnTo>
                  <a:cubicBezTo>
                    <a:pt x="76853" y="47756"/>
                    <a:pt x="80474" y="43450"/>
                    <a:pt x="79626" y="38786"/>
                  </a:cubicBezTo>
                  <a:lnTo>
                    <a:pt x="73852" y="6296"/>
                  </a:lnTo>
                  <a:cubicBezTo>
                    <a:pt x="73200" y="2643"/>
                    <a:pt x="70036" y="1"/>
                    <a:pt x="663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59"/>
            <p:cNvSpPr/>
            <p:nvPr/>
          </p:nvSpPr>
          <p:spPr>
            <a:xfrm>
              <a:off x="1172725" y="1639025"/>
              <a:ext cx="1946825" cy="1477725"/>
            </a:xfrm>
            <a:custGeom>
              <a:rect b="b" l="l" r="r" t="t"/>
              <a:pathLst>
                <a:path extrusionOk="0" h="59109" w="77873">
                  <a:moveTo>
                    <a:pt x="38947" y="1"/>
                  </a:moveTo>
                  <a:cubicBezTo>
                    <a:pt x="36500" y="1"/>
                    <a:pt x="34056" y="1159"/>
                    <a:pt x="32553" y="3463"/>
                  </a:cubicBezTo>
                  <a:lnTo>
                    <a:pt x="3913" y="47206"/>
                  </a:lnTo>
                  <a:cubicBezTo>
                    <a:pt x="0" y="53190"/>
                    <a:pt x="5213" y="59108"/>
                    <a:pt x="10558" y="59108"/>
                  </a:cubicBezTo>
                  <a:cubicBezTo>
                    <a:pt x="12790" y="59108"/>
                    <a:pt x="15044" y="58077"/>
                    <a:pt x="16667" y="55589"/>
                  </a:cubicBezTo>
                  <a:lnTo>
                    <a:pt x="38946" y="21567"/>
                  </a:lnTo>
                  <a:lnTo>
                    <a:pt x="61193" y="55589"/>
                  </a:lnTo>
                  <a:cubicBezTo>
                    <a:pt x="62824" y="58073"/>
                    <a:pt x="65077" y="59102"/>
                    <a:pt x="67307" y="59102"/>
                  </a:cubicBezTo>
                  <a:cubicBezTo>
                    <a:pt x="72660" y="59102"/>
                    <a:pt x="77872" y="53170"/>
                    <a:pt x="73980" y="47206"/>
                  </a:cubicBezTo>
                  <a:lnTo>
                    <a:pt x="45340" y="3463"/>
                  </a:lnTo>
                  <a:cubicBezTo>
                    <a:pt x="43826" y="1151"/>
                    <a:pt x="41385" y="1"/>
                    <a:pt x="389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59"/>
            <p:cNvSpPr/>
            <p:nvPr/>
          </p:nvSpPr>
          <p:spPr>
            <a:xfrm>
              <a:off x="1238725" y="2732725"/>
              <a:ext cx="1814500" cy="1098500"/>
            </a:xfrm>
            <a:custGeom>
              <a:rect b="b" l="l" r="r" t="t"/>
              <a:pathLst>
                <a:path extrusionOk="0" h="43940" w="72580">
                  <a:moveTo>
                    <a:pt x="7634" y="0"/>
                  </a:moveTo>
                  <a:cubicBezTo>
                    <a:pt x="3426" y="0"/>
                    <a:pt x="1" y="3425"/>
                    <a:pt x="1" y="7633"/>
                  </a:cubicBezTo>
                  <a:cubicBezTo>
                    <a:pt x="1" y="27662"/>
                    <a:pt x="16278" y="43939"/>
                    <a:pt x="36306" y="43939"/>
                  </a:cubicBezTo>
                  <a:cubicBezTo>
                    <a:pt x="56302" y="43939"/>
                    <a:pt x="72580" y="27662"/>
                    <a:pt x="72580" y="7633"/>
                  </a:cubicBezTo>
                  <a:cubicBezTo>
                    <a:pt x="72580" y="3425"/>
                    <a:pt x="69155" y="0"/>
                    <a:pt x="649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9"/>
            <p:cNvSpPr/>
            <p:nvPr/>
          </p:nvSpPr>
          <p:spPr>
            <a:xfrm>
              <a:off x="3800200" y="238125"/>
              <a:ext cx="570050" cy="1140900"/>
            </a:xfrm>
            <a:custGeom>
              <a:rect b="b" l="l" r="r" t="t"/>
              <a:pathLst>
                <a:path extrusionOk="0" h="45636" w="22802">
                  <a:moveTo>
                    <a:pt x="1" y="0"/>
                  </a:moveTo>
                  <a:lnTo>
                    <a:pt x="1" y="45635"/>
                  </a:lnTo>
                  <a:cubicBezTo>
                    <a:pt x="12592" y="45635"/>
                    <a:pt x="22802" y="35393"/>
                    <a:pt x="22802" y="22834"/>
                  </a:cubicBezTo>
                  <a:cubicBezTo>
                    <a:pt x="22802" y="10243"/>
                    <a:pt x="12592" y="0"/>
                    <a:pt x="1" y="0"/>
                  </a:cubicBezTo>
                  <a:close/>
                </a:path>
              </a:pathLst>
            </a:custGeom>
            <a:solidFill>
              <a:schemeClr val="dk1">
                <a:alpha val="15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59"/>
            <p:cNvSpPr/>
            <p:nvPr/>
          </p:nvSpPr>
          <p:spPr>
            <a:xfrm>
              <a:off x="3800200" y="4263400"/>
              <a:ext cx="1005525" cy="1193925"/>
            </a:xfrm>
            <a:custGeom>
              <a:rect b="b" l="l" r="r" t="t"/>
              <a:pathLst>
                <a:path extrusionOk="0" h="47757" w="40221">
                  <a:moveTo>
                    <a:pt x="1" y="1"/>
                  </a:moveTo>
                  <a:lnTo>
                    <a:pt x="1" y="47756"/>
                  </a:lnTo>
                  <a:lnTo>
                    <a:pt x="31870" y="47756"/>
                  </a:lnTo>
                  <a:cubicBezTo>
                    <a:pt x="36600" y="47756"/>
                    <a:pt x="40221" y="43450"/>
                    <a:pt x="39373" y="38786"/>
                  </a:cubicBezTo>
                  <a:lnTo>
                    <a:pt x="33599" y="6296"/>
                  </a:lnTo>
                  <a:cubicBezTo>
                    <a:pt x="32947" y="2643"/>
                    <a:pt x="29783" y="1"/>
                    <a:pt x="26064" y="1"/>
                  </a:cubicBezTo>
                  <a:close/>
                </a:path>
              </a:pathLst>
            </a:custGeom>
            <a:solidFill>
              <a:schemeClr val="dk1">
                <a:alpha val="15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9"/>
            <p:cNvSpPr/>
            <p:nvPr/>
          </p:nvSpPr>
          <p:spPr>
            <a:xfrm>
              <a:off x="4480325" y="1639125"/>
              <a:ext cx="1948350" cy="1477475"/>
            </a:xfrm>
            <a:custGeom>
              <a:rect b="b" l="l" r="r" t="t"/>
              <a:pathLst>
                <a:path extrusionOk="0" h="59099" w="77934">
                  <a:moveTo>
                    <a:pt x="38949" y="1"/>
                  </a:moveTo>
                  <a:cubicBezTo>
                    <a:pt x="36372" y="1"/>
                    <a:pt x="33958" y="1273"/>
                    <a:pt x="32555" y="3459"/>
                  </a:cubicBezTo>
                  <a:lnTo>
                    <a:pt x="3915" y="47202"/>
                  </a:lnTo>
                  <a:cubicBezTo>
                    <a:pt x="0" y="53166"/>
                    <a:pt x="5222" y="59098"/>
                    <a:pt x="10571" y="59098"/>
                  </a:cubicBezTo>
                  <a:cubicBezTo>
                    <a:pt x="12799" y="59098"/>
                    <a:pt x="15048" y="58069"/>
                    <a:pt x="16669" y="55585"/>
                  </a:cubicBezTo>
                  <a:lnTo>
                    <a:pt x="38949" y="21563"/>
                  </a:lnTo>
                  <a:lnTo>
                    <a:pt x="61195" y="55585"/>
                  </a:lnTo>
                  <a:cubicBezTo>
                    <a:pt x="62797" y="58036"/>
                    <a:pt x="65060" y="59056"/>
                    <a:pt x="67309" y="59056"/>
                  </a:cubicBezTo>
                  <a:cubicBezTo>
                    <a:pt x="72663" y="59056"/>
                    <a:pt x="77934" y="53267"/>
                    <a:pt x="73982" y="47202"/>
                  </a:cubicBezTo>
                  <a:lnTo>
                    <a:pt x="45342" y="3459"/>
                  </a:lnTo>
                  <a:cubicBezTo>
                    <a:pt x="43907" y="1273"/>
                    <a:pt x="41526" y="1"/>
                    <a:pt x="38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9"/>
            <p:cNvSpPr/>
            <p:nvPr/>
          </p:nvSpPr>
          <p:spPr>
            <a:xfrm>
              <a:off x="4546375" y="2732725"/>
              <a:ext cx="1814500" cy="1098500"/>
            </a:xfrm>
            <a:custGeom>
              <a:rect b="b" l="l" r="r" t="t"/>
              <a:pathLst>
                <a:path extrusionOk="0" h="43940" w="72580">
                  <a:moveTo>
                    <a:pt x="7666" y="0"/>
                  </a:moveTo>
                  <a:cubicBezTo>
                    <a:pt x="3426" y="0"/>
                    <a:pt x="1" y="3425"/>
                    <a:pt x="1" y="7633"/>
                  </a:cubicBezTo>
                  <a:cubicBezTo>
                    <a:pt x="1" y="27662"/>
                    <a:pt x="16278" y="43939"/>
                    <a:pt x="36307" y="43939"/>
                  </a:cubicBezTo>
                  <a:cubicBezTo>
                    <a:pt x="56303" y="43939"/>
                    <a:pt x="72580" y="27662"/>
                    <a:pt x="72580" y="7633"/>
                  </a:cubicBezTo>
                  <a:cubicBezTo>
                    <a:pt x="72580" y="3425"/>
                    <a:pt x="69155" y="0"/>
                    <a:pt x="649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1303" name="Google Shape;1303;p59"/>
          <p:cNvGraphicFramePr/>
          <p:nvPr/>
        </p:nvGraphicFramePr>
        <p:xfrm>
          <a:off x="832875" y="1794538"/>
          <a:ext cx="3000000" cy="3000000"/>
        </p:xfrm>
        <a:graphic>
          <a:graphicData uri="http://schemas.openxmlformats.org/drawingml/2006/table">
            <a:tbl>
              <a:tblPr>
                <a:noFill/>
                <a:tableStyleId>{281B5942-0BDF-4476-85BD-36435A2CB573}</a:tableStyleId>
              </a:tblPr>
              <a:tblGrid>
                <a:gridCol w="1478650"/>
                <a:gridCol w="1246400"/>
                <a:gridCol w="1014075"/>
                <a:gridCol w="1246375"/>
                <a:gridCol w="1246375"/>
                <a:gridCol w="1246375"/>
              </a:tblGrid>
              <a:tr h="731500">
                <a:tc>
                  <a:txBody>
                    <a:bodyPr/>
                    <a:lstStyle/>
                    <a:p>
                      <a:pPr indent="0" lvl="0" marL="0" rtl="0" algn="l">
                        <a:spcBef>
                          <a:spcPts val="0"/>
                        </a:spcBef>
                        <a:spcAft>
                          <a:spcPts val="0"/>
                        </a:spcAft>
                        <a:buNone/>
                      </a:pPr>
                      <a:r>
                        <a:rPr b="1" lang="en" sz="1200">
                          <a:solidFill>
                            <a:srgbClr val="FFFFFE"/>
                          </a:solidFill>
                          <a:latin typeface="Be Vietnam Pro"/>
                          <a:ea typeface="Be Vietnam Pro"/>
                          <a:cs typeface="Be Vietnam Pro"/>
                          <a:sym typeface="Be Vietnam Pro"/>
                        </a:rPr>
                        <a:t>Data set Characteristics:</a:t>
                      </a:r>
                      <a:endParaRPr b="1" sz="1200">
                        <a:solidFill>
                          <a:srgbClr val="FFFFFE"/>
                        </a:solidFill>
                        <a:latin typeface="Be Vietnam Pro"/>
                        <a:ea typeface="Be Vietnam Pro"/>
                        <a:cs typeface="Be Vietnam Pro"/>
                        <a:sym typeface="Be Vietnam Pro"/>
                      </a:endParaRPr>
                    </a:p>
                  </a:txBody>
                  <a:tcPr marT="91425" marB="91425" marR="91425" marL="91425">
                    <a:lnL cap="flat" cmpd="sng" w="38100">
                      <a:solidFill>
                        <a:srgbClr val="E1E7EC"/>
                      </a:solidFill>
                      <a:prstDash val="solid"/>
                      <a:round/>
                      <a:headEnd len="sm" w="sm" type="none"/>
                      <a:tailEnd len="sm" w="sm" type="none"/>
                    </a:lnL>
                    <a:lnR cap="flat" cmpd="sng" w="9525">
                      <a:solidFill>
                        <a:srgbClr val="E1E7EC"/>
                      </a:solidFill>
                      <a:prstDash val="solid"/>
                      <a:round/>
                      <a:headEnd len="sm" w="sm" type="none"/>
                      <a:tailEnd len="sm" w="sm" type="none"/>
                    </a:lnR>
                    <a:lnT cap="flat" cmpd="sng" w="38100">
                      <a:solidFill>
                        <a:srgbClr val="E1E7EC"/>
                      </a:solidFill>
                      <a:prstDash val="solid"/>
                      <a:round/>
                      <a:headEnd len="sm" w="sm" type="none"/>
                      <a:tailEnd len="sm" w="sm" type="none"/>
                    </a:lnT>
                    <a:lnB cap="flat" cmpd="sng" w="9525">
                      <a:solidFill>
                        <a:srgbClr val="E1E7EC"/>
                      </a:solidFill>
                      <a:prstDash val="solid"/>
                      <a:round/>
                      <a:headEnd len="sm" w="sm" type="none"/>
                      <a:tailEnd len="sm" w="sm" type="none"/>
                    </a:lnB>
                    <a:solidFill>
                      <a:srgbClr val="5796FD"/>
                    </a:solidFill>
                  </a:tcPr>
                </a:tc>
                <a:tc>
                  <a:txBody>
                    <a:bodyPr/>
                    <a:lstStyle/>
                    <a:p>
                      <a:pPr indent="0" lvl="0" marL="0" rtl="0" algn="l">
                        <a:spcBef>
                          <a:spcPts val="0"/>
                        </a:spcBef>
                        <a:spcAft>
                          <a:spcPts val="0"/>
                        </a:spcAft>
                        <a:buNone/>
                      </a:pPr>
                      <a:r>
                        <a:rPr lang="en" sz="1200">
                          <a:latin typeface="Rubik"/>
                          <a:ea typeface="Rubik"/>
                          <a:cs typeface="Rubik"/>
                          <a:sym typeface="Rubik"/>
                        </a:rPr>
                        <a:t>Multivariate</a:t>
                      </a:r>
                      <a:endParaRPr sz="1200">
                        <a:latin typeface="Rubik"/>
                        <a:ea typeface="Rubik"/>
                        <a:cs typeface="Rubik"/>
                        <a:sym typeface="Rubik"/>
                      </a:endParaRPr>
                    </a:p>
                  </a:txBody>
                  <a:tcPr marT="91425" marB="91425" marR="91425" marL="91425">
                    <a:lnL cap="flat" cmpd="sng" w="9525">
                      <a:solidFill>
                        <a:srgbClr val="E1E7EC"/>
                      </a:solidFill>
                      <a:prstDash val="solid"/>
                      <a:round/>
                      <a:headEnd len="sm" w="sm" type="none"/>
                      <a:tailEnd len="sm" w="sm" type="none"/>
                    </a:lnL>
                    <a:lnR cap="flat" cmpd="sng" w="9525">
                      <a:solidFill>
                        <a:srgbClr val="E1E7EC"/>
                      </a:solidFill>
                      <a:prstDash val="solid"/>
                      <a:round/>
                      <a:headEnd len="sm" w="sm" type="none"/>
                      <a:tailEnd len="sm" w="sm" type="none"/>
                    </a:lnR>
                    <a:lnT cap="flat" cmpd="sng" w="38100">
                      <a:solidFill>
                        <a:srgbClr val="E1E7EC"/>
                      </a:solidFill>
                      <a:prstDash val="solid"/>
                      <a:round/>
                      <a:headEnd len="sm" w="sm" type="none"/>
                      <a:tailEnd len="sm" w="sm" type="none"/>
                    </a:lnT>
                    <a:lnB cap="flat" cmpd="sng" w="9525">
                      <a:solidFill>
                        <a:srgbClr val="E1E7EC"/>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rgbClr val="FFFFFE"/>
                          </a:solidFill>
                          <a:latin typeface="Be Vietnam Pro"/>
                          <a:ea typeface="Be Vietnam Pro"/>
                          <a:cs typeface="Be Vietnam Pro"/>
                          <a:sym typeface="Be Vietnam Pro"/>
                        </a:rPr>
                        <a:t>Number of Instances:</a:t>
                      </a:r>
                      <a:endParaRPr b="1" sz="1200">
                        <a:solidFill>
                          <a:srgbClr val="FFFFFE"/>
                        </a:solidFill>
                        <a:latin typeface="Be Vietnam Pro"/>
                        <a:ea typeface="Be Vietnam Pro"/>
                        <a:cs typeface="Be Vietnam Pro"/>
                        <a:sym typeface="Be Vietnam Pro"/>
                      </a:endParaRPr>
                    </a:p>
                  </a:txBody>
                  <a:tcPr marT="91425" marB="91425" marR="91425" marL="91425">
                    <a:lnL cap="flat" cmpd="sng" w="9525">
                      <a:solidFill>
                        <a:srgbClr val="E1E7EC"/>
                      </a:solidFill>
                      <a:prstDash val="solid"/>
                      <a:round/>
                      <a:headEnd len="sm" w="sm" type="none"/>
                      <a:tailEnd len="sm" w="sm" type="none"/>
                    </a:lnL>
                    <a:lnR cap="flat" cmpd="sng" w="9525">
                      <a:solidFill>
                        <a:srgbClr val="E1E7EC"/>
                      </a:solidFill>
                      <a:prstDash val="solid"/>
                      <a:round/>
                      <a:headEnd len="sm" w="sm" type="none"/>
                      <a:tailEnd len="sm" w="sm" type="none"/>
                    </a:lnR>
                    <a:lnT cap="flat" cmpd="sng" w="38100">
                      <a:solidFill>
                        <a:srgbClr val="E1E7EC"/>
                      </a:solidFill>
                      <a:prstDash val="solid"/>
                      <a:round/>
                      <a:headEnd len="sm" w="sm" type="none"/>
                      <a:tailEnd len="sm" w="sm" type="none"/>
                    </a:lnT>
                    <a:lnB cap="flat" cmpd="sng" w="9525">
                      <a:solidFill>
                        <a:srgbClr val="E1E7EC"/>
                      </a:solidFill>
                      <a:prstDash val="solid"/>
                      <a:round/>
                      <a:headEnd len="sm" w="sm" type="none"/>
                      <a:tailEnd len="sm" w="sm" type="none"/>
                    </a:lnB>
                    <a:solidFill>
                      <a:srgbClr val="EA4335"/>
                    </a:solidFill>
                  </a:tcPr>
                </a:tc>
                <a:tc>
                  <a:txBody>
                    <a:bodyPr/>
                    <a:lstStyle/>
                    <a:p>
                      <a:pPr indent="0" lvl="0" marL="0" rtl="0" algn="l">
                        <a:spcBef>
                          <a:spcPts val="0"/>
                        </a:spcBef>
                        <a:spcAft>
                          <a:spcPts val="0"/>
                        </a:spcAft>
                        <a:buNone/>
                      </a:pPr>
                      <a:r>
                        <a:rPr lang="en" sz="1200">
                          <a:latin typeface="Rubik"/>
                          <a:ea typeface="Rubik"/>
                          <a:cs typeface="Rubik"/>
                          <a:sym typeface="Rubik"/>
                        </a:rPr>
                        <a:t>315</a:t>
                      </a:r>
                      <a:endParaRPr sz="1200">
                        <a:latin typeface="Rubik"/>
                        <a:ea typeface="Rubik"/>
                        <a:cs typeface="Rubik"/>
                        <a:sym typeface="Rubik"/>
                      </a:endParaRPr>
                    </a:p>
                  </a:txBody>
                  <a:tcPr marT="91425" marB="91425" marR="91425" marL="91425">
                    <a:lnL cap="flat" cmpd="sng" w="9525">
                      <a:solidFill>
                        <a:srgbClr val="E1E7EC"/>
                      </a:solidFill>
                      <a:prstDash val="solid"/>
                      <a:round/>
                      <a:headEnd len="sm" w="sm" type="none"/>
                      <a:tailEnd len="sm" w="sm" type="none"/>
                    </a:lnL>
                    <a:lnR cap="flat" cmpd="sng" w="9525">
                      <a:solidFill>
                        <a:srgbClr val="E1E7EC"/>
                      </a:solidFill>
                      <a:prstDash val="solid"/>
                      <a:round/>
                      <a:headEnd len="sm" w="sm" type="none"/>
                      <a:tailEnd len="sm" w="sm" type="none"/>
                    </a:lnR>
                    <a:lnT cap="flat" cmpd="sng" w="38100">
                      <a:solidFill>
                        <a:srgbClr val="E1E7EC"/>
                      </a:solidFill>
                      <a:prstDash val="solid"/>
                      <a:round/>
                      <a:headEnd len="sm" w="sm" type="none"/>
                      <a:tailEnd len="sm" w="sm" type="none"/>
                    </a:lnT>
                    <a:lnB cap="flat" cmpd="sng" w="9525">
                      <a:solidFill>
                        <a:srgbClr val="E1E7EC"/>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rgbClr val="FFFFFE"/>
                          </a:solidFill>
                          <a:latin typeface="Be Vietnam Pro"/>
                          <a:ea typeface="Be Vietnam Pro"/>
                          <a:cs typeface="Be Vietnam Pro"/>
                          <a:sym typeface="Be Vietnam Pro"/>
                        </a:rPr>
                        <a:t>Area:</a:t>
                      </a:r>
                      <a:endParaRPr b="1" sz="1200">
                        <a:solidFill>
                          <a:srgbClr val="FFFFFE"/>
                        </a:solidFill>
                        <a:latin typeface="Be Vietnam Pro"/>
                        <a:ea typeface="Be Vietnam Pro"/>
                        <a:cs typeface="Be Vietnam Pro"/>
                        <a:sym typeface="Be Vietnam Pro"/>
                      </a:endParaRPr>
                    </a:p>
                  </a:txBody>
                  <a:tcPr marT="91425" marB="91425" marR="91425" marL="91425">
                    <a:lnL cap="flat" cmpd="sng" w="9525">
                      <a:solidFill>
                        <a:srgbClr val="E1E7EC"/>
                      </a:solidFill>
                      <a:prstDash val="solid"/>
                      <a:round/>
                      <a:headEnd len="sm" w="sm" type="none"/>
                      <a:tailEnd len="sm" w="sm" type="none"/>
                    </a:lnL>
                    <a:lnR cap="flat" cmpd="sng" w="9525">
                      <a:solidFill>
                        <a:srgbClr val="E1E7EC"/>
                      </a:solidFill>
                      <a:prstDash val="solid"/>
                      <a:round/>
                      <a:headEnd len="sm" w="sm" type="none"/>
                      <a:tailEnd len="sm" w="sm" type="none"/>
                    </a:lnR>
                    <a:lnT cap="flat" cmpd="sng" w="38100">
                      <a:solidFill>
                        <a:srgbClr val="E1E7EC"/>
                      </a:solidFill>
                      <a:prstDash val="solid"/>
                      <a:round/>
                      <a:headEnd len="sm" w="sm" type="none"/>
                      <a:tailEnd len="sm" w="sm" type="none"/>
                    </a:lnT>
                    <a:lnB cap="flat" cmpd="sng" w="9525">
                      <a:solidFill>
                        <a:srgbClr val="E1E7EC"/>
                      </a:solidFill>
                      <a:prstDash val="solid"/>
                      <a:round/>
                      <a:headEnd len="sm" w="sm" type="none"/>
                      <a:tailEnd len="sm" w="sm" type="none"/>
                    </a:lnB>
                    <a:solidFill>
                      <a:srgbClr val="FBBC05"/>
                    </a:solidFill>
                  </a:tcPr>
                </a:tc>
                <a:tc>
                  <a:txBody>
                    <a:bodyPr/>
                    <a:lstStyle/>
                    <a:p>
                      <a:pPr indent="0" lvl="0" marL="0" rtl="0" algn="l">
                        <a:spcBef>
                          <a:spcPts val="0"/>
                        </a:spcBef>
                        <a:spcAft>
                          <a:spcPts val="0"/>
                        </a:spcAft>
                        <a:buNone/>
                      </a:pPr>
                      <a:r>
                        <a:rPr lang="en" sz="1200">
                          <a:latin typeface="Rubik"/>
                          <a:ea typeface="Rubik"/>
                          <a:cs typeface="Rubik"/>
                          <a:sym typeface="Rubik"/>
                        </a:rPr>
                        <a:t>Business</a:t>
                      </a:r>
                      <a:endParaRPr sz="1200">
                        <a:latin typeface="Rubik"/>
                        <a:ea typeface="Rubik"/>
                        <a:cs typeface="Rubik"/>
                        <a:sym typeface="Rubik"/>
                      </a:endParaRPr>
                    </a:p>
                  </a:txBody>
                  <a:tcPr marT="91425" marB="91425" marR="91425" marL="91425">
                    <a:lnL cap="flat" cmpd="sng" w="9525">
                      <a:solidFill>
                        <a:srgbClr val="E1E7EC"/>
                      </a:solidFill>
                      <a:prstDash val="solid"/>
                      <a:round/>
                      <a:headEnd len="sm" w="sm" type="none"/>
                      <a:tailEnd len="sm" w="sm" type="none"/>
                    </a:lnL>
                    <a:lnR cap="flat" cmpd="sng" w="38100">
                      <a:solidFill>
                        <a:srgbClr val="E1E7EC"/>
                      </a:solidFill>
                      <a:prstDash val="solid"/>
                      <a:round/>
                      <a:headEnd len="sm" w="sm" type="none"/>
                      <a:tailEnd len="sm" w="sm" type="none"/>
                    </a:lnR>
                    <a:lnT cap="flat" cmpd="sng" w="38100">
                      <a:solidFill>
                        <a:srgbClr val="E1E7EC"/>
                      </a:solidFill>
                      <a:prstDash val="solid"/>
                      <a:round/>
                      <a:headEnd len="sm" w="sm" type="none"/>
                      <a:tailEnd len="sm" w="sm" type="none"/>
                    </a:lnT>
                    <a:lnB cap="flat" cmpd="sng" w="9525">
                      <a:solidFill>
                        <a:srgbClr val="E1E7EC"/>
                      </a:solidFill>
                      <a:prstDash val="solid"/>
                      <a:round/>
                      <a:headEnd len="sm" w="sm" type="none"/>
                      <a:tailEnd len="sm" w="sm" type="none"/>
                    </a:lnB>
                  </a:tcPr>
                </a:tc>
              </a:tr>
              <a:tr h="731500">
                <a:tc>
                  <a:txBody>
                    <a:bodyPr/>
                    <a:lstStyle/>
                    <a:p>
                      <a:pPr indent="0" lvl="0" marL="0" rtl="0" algn="l">
                        <a:spcBef>
                          <a:spcPts val="0"/>
                        </a:spcBef>
                        <a:spcAft>
                          <a:spcPts val="0"/>
                        </a:spcAft>
                        <a:buNone/>
                      </a:pPr>
                      <a:r>
                        <a:rPr b="1" lang="en" sz="1200">
                          <a:solidFill>
                            <a:srgbClr val="FFFFFE"/>
                          </a:solidFill>
                          <a:latin typeface="Be Vietnam Pro"/>
                          <a:ea typeface="Be Vietnam Pro"/>
                          <a:cs typeface="Be Vietnam Pro"/>
                          <a:sym typeface="Be Vietnam Pro"/>
                        </a:rPr>
                        <a:t>Attribute Characteristics:</a:t>
                      </a:r>
                      <a:endParaRPr b="1" sz="1200">
                        <a:solidFill>
                          <a:srgbClr val="FFFFFE"/>
                        </a:solidFill>
                        <a:latin typeface="Be Vietnam Pro"/>
                        <a:ea typeface="Be Vietnam Pro"/>
                        <a:cs typeface="Be Vietnam Pro"/>
                        <a:sym typeface="Be Vietnam Pro"/>
                      </a:endParaRPr>
                    </a:p>
                  </a:txBody>
                  <a:tcPr marT="91425" marB="91425" marR="91425" marL="91425">
                    <a:lnL cap="flat" cmpd="sng" w="38100">
                      <a:solidFill>
                        <a:srgbClr val="E1E7EC"/>
                      </a:solidFill>
                      <a:prstDash val="solid"/>
                      <a:round/>
                      <a:headEnd len="sm" w="sm" type="none"/>
                      <a:tailEnd len="sm" w="sm" type="none"/>
                    </a:lnL>
                    <a:lnR cap="flat" cmpd="sng" w="9525">
                      <a:solidFill>
                        <a:srgbClr val="E1E7EC"/>
                      </a:solidFill>
                      <a:prstDash val="solid"/>
                      <a:round/>
                      <a:headEnd len="sm" w="sm" type="none"/>
                      <a:tailEnd len="sm" w="sm" type="none"/>
                    </a:lnR>
                    <a:lnT cap="flat" cmpd="sng" w="9525">
                      <a:solidFill>
                        <a:srgbClr val="E1E7EC"/>
                      </a:solidFill>
                      <a:prstDash val="solid"/>
                      <a:round/>
                      <a:headEnd len="sm" w="sm" type="none"/>
                      <a:tailEnd len="sm" w="sm" type="none"/>
                    </a:lnT>
                    <a:lnB cap="flat" cmpd="sng" w="9525">
                      <a:solidFill>
                        <a:srgbClr val="E1E7EC"/>
                      </a:solidFill>
                      <a:prstDash val="solid"/>
                      <a:round/>
                      <a:headEnd len="sm" w="sm" type="none"/>
                      <a:tailEnd len="sm" w="sm" type="none"/>
                    </a:lnB>
                    <a:solidFill>
                      <a:srgbClr val="5796FD"/>
                    </a:solidFill>
                  </a:tcPr>
                </a:tc>
                <a:tc>
                  <a:txBody>
                    <a:bodyPr/>
                    <a:lstStyle/>
                    <a:p>
                      <a:pPr indent="0" lvl="0" marL="0" rtl="0" algn="l">
                        <a:spcBef>
                          <a:spcPts val="0"/>
                        </a:spcBef>
                        <a:spcAft>
                          <a:spcPts val="0"/>
                        </a:spcAft>
                        <a:buNone/>
                      </a:pPr>
                      <a:r>
                        <a:rPr lang="en" sz="1200">
                          <a:latin typeface="Rubik"/>
                          <a:ea typeface="Rubik"/>
                          <a:cs typeface="Rubik"/>
                          <a:sym typeface="Rubik"/>
                        </a:rPr>
                        <a:t>Real</a:t>
                      </a:r>
                      <a:endParaRPr sz="1200">
                        <a:latin typeface="Rubik"/>
                        <a:ea typeface="Rubik"/>
                        <a:cs typeface="Rubik"/>
                        <a:sym typeface="Rubik"/>
                      </a:endParaRPr>
                    </a:p>
                  </a:txBody>
                  <a:tcPr marT="91425" marB="91425" marR="91425" marL="91425">
                    <a:lnL cap="flat" cmpd="sng" w="9525">
                      <a:solidFill>
                        <a:srgbClr val="E1E7EC"/>
                      </a:solidFill>
                      <a:prstDash val="solid"/>
                      <a:round/>
                      <a:headEnd len="sm" w="sm" type="none"/>
                      <a:tailEnd len="sm" w="sm" type="none"/>
                    </a:lnL>
                    <a:lnR cap="flat" cmpd="sng" w="9525">
                      <a:solidFill>
                        <a:srgbClr val="E1E7EC"/>
                      </a:solidFill>
                      <a:prstDash val="solid"/>
                      <a:round/>
                      <a:headEnd len="sm" w="sm" type="none"/>
                      <a:tailEnd len="sm" w="sm" type="none"/>
                    </a:lnR>
                    <a:lnT cap="flat" cmpd="sng" w="9525">
                      <a:solidFill>
                        <a:srgbClr val="E1E7EC"/>
                      </a:solidFill>
                      <a:prstDash val="solid"/>
                      <a:round/>
                      <a:headEnd len="sm" w="sm" type="none"/>
                      <a:tailEnd len="sm" w="sm" type="none"/>
                    </a:lnT>
                    <a:lnB cap="flat" cmpd="sng" w="9525">
                      <a:solidFill>
                        <a:srgbClr val="E1E7EC"/>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rgbClr val="FFFFFE"/>
                          </a:solidFill>
                          <a:latin typeface="Be Vietnam Pro"/>
                          <a:ea typeface="Be Vietnam Pro"/>
                          <a:cs typeface="Be Vietnam Pro"/>
                          <a:sym typeface="Be Vietnam Pro"/>
                        </a:rPr>
                        <a:t>Number of attributes:</a:t>
                      </a:r>
                      <a:endParaRPr b="1" sz="1200">
                        <a:solidFill>
                          <a:srgbClr val="FFFFFE"/>
                        </a:solidFill>
                        <a:latin typeface="Be Vietnam Pro"/>
                        <a:ea typeface="Be Vietnam Pro"/>
                        <a:cs typeface="Be Vietnam Pro"/>
                        <a:sym typeface="Be Vietnam Pro"/>
                      </a:endParaRPr>
                    </a:p>
                  </a:txBody>
                  <a:tcPr marT="91425" marB="91425" marR="91425" marL="91425">
                    <a:lnL cap="flat" cmpd="sng" w="9525">
                      <a:solidFill>
                        <a:srgbClr val="E1E7EC"/>
                      </a:solidFill>
                      <a:prstDash val="solid"/>
                      <a:round/>
                      <a:headEnd len="sm" w="sm" type="none"/>
                      <a:tailEnd len="sm" w="sm" type="none"/>
                    </a:lnL>
                    <a:lnR cap="flat" cmpd="sng" w="9525">
                      <a:solidFill>
                        <a:srgbClr val="E1E7EC"/>
                      </a:solidFill>
                      <a:prstDash val="solid"/>
                      <a:round/>
                      <a:headEnd len="sm" w="sm" type="none"/>
                      <a:tailEnd len="sm" w="sm" type="none"/>
                    </a:lnR>
                    <a:lnT cap="flat" cmpd="sng" w="9525">
                      <a:solidFill>
                        <a:srgbClr val="E1E7EC"/>
                      </a:solidFill>
                      <a:prstDash val="solid"/>
                      <a:round/>
                      <a:headEnd len="sm" w="sm" type="none"/>
                      <a:tailEnd len="sm" w="sm" type="none"/>
                    </a:lnT>
                    <a:lnB cap="flat" cmpd="sng" w="9525">
                      <a:solidFill>
                        <a:srgbClr val="E1E7EC"/>
                      </a:solidFill>
                      <a:prstDash val="solid"/>
                      <a:round/>
                      <a:headEnd len="sm" w="sm" type="none"/>
                      <a:tailEnd len="sm" w="sm" type="none"/>
                    </a:lnB>
                    <a:solidFill>
                      <a:srgbClr val="EA4335"/>
                    </a:solidFill>
                  </a:tcPr>
                </a:tc>
                <a:tc>
                  <a:txBody>
                    <a:bodyPr/>
                    <a:lstStyle/>
                    <a:p>
                      <a:pPr indent="0" lvl="0" marL="0" rtl="0" algn="l">
                        <a:spcBef>
                          <a:spcPts val="0"/>
                        </a:spcBef>
                        <a:spcAft>
                          <a:spcPts val="0"/>
                        </a:spcAft>
                        <a:buNone/>
                      </a:pPr>
                      <a:r>
                        <a:rPr lang="en" sz="1200">
                          <a:latin typeface="Rubik"/>
                          <a:ea typeface="Rubik"/>
                          <a:cs typeface="Rubik"/>
                          <a:sym typeface="Rubik"/>
                        </a:rPr>
                        <a:t>12</a:t>
                      </a:r>
                      <a:endParaRPr sz="1200">
                        <a:latin typeface="Rubik"/>
                        <a:ea typeface="Rubik"/>
                        <a:cs typeface="Rubik"/>
                        <a:sym typeface="Rubik"/>
                      </a:endParaRPr>
                    </a:p>
                  </a:txBody>
                  <a:tcPr marT="91425" marB="91425" marR="91425" marL="91425">
                    <a:lnL cap="flat" cmpd="sng" w="9525">
                      <a:solidFill>
                        <a:srgbClr val="E1E7EC"/>
                      </a:solidFill>
                      <a:prstDash val="solid"/>
                      <a:round/>
                      <a:headEnd len="sm" w="sm" type="none"/>
                      <a:tailEnd len="sm" w="sm" type="none"/>
                    </a:lnL>
                    <a:lnR cap="flat" cmpd="sng" w="9525">
                      <a:solidFill>
                        <a:srgbClr val="E1E7EC"/>
                      </a:solidFill>
                      <a:prstDash val="solid"/>
                      <a:round/>
                      <a:headEnd len="sm" w="sm" type="none"/>
                      <a:tailEnd len="sm" w="sm" type="none"/>
                    </a:lnR>
                    <a:lnT cap="flat" cmpd="sng" w="9525">
                      <a:solidFill>
                        <a:srgbClr val="E1E7EC"/>
                      </a:solidFill>
                      <a:prstDash val="solid"/>
                      <a:round/>
                      <a:headEnd len="sm" w="sm" type="none"/>
                      <a:tailEnd len="sm" w="sm" type="none"/>
                    </a:lnT>
                    <a:lnB cap="flat" cmpd="sng" w="9525">
                      <a:solidFill>
                        <a:srgbClr val="E1E7EC"/>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rgbClr val="FFFFFE"/>
                          </a:solidFill>
                          <a:latin typeface="Be Vietnam Pro"/>
                          <a:ea typeface="Be Vietnam Pro"/>
                          <a:cs typeface="Be Vietnam Pro"/>
                          <a:sym typeface="Be Vietnam Pro"/>
                        </a:rPr>
                        <a:t>Data Donated:</a:t>
                      </a:r>
                      <a:endParaRPr b="1" sz="1200">
                        <a:solidFill>
                          <a:srgbClr val="FFFFFE"/>
                        </a:solidFill>
                        <a:latin typeface="Be Vietnam Pro"/>
                        <a:ea typeface="Be Vietnam Pro"/>
                        <a:cs typeface="Be Vietnam Pro"/>
                        <a:sym typeface="Be Vietnam Pro"/>
                      </a:endParaRPr>
                    </a:p>
                  </a:txBody>
                  <a:tcPr marT="91425" marB="91425" marR="91425" marL="91425">
                    <a:lnL cap="flat" cmpd="sng" w="9525">
                      <a:solidFill>
                        <a:srgbClr val="E1E7EC"/>
                      </a:solidFill>
                      <a:prstDash val="solid"/>
                      <a:round/>
                      <a:headEnd len="sm" w="sm" type="none"/>
                      <a:tailEnd len="sm" w="sm" type="none"/>
                    </a:lnL>
                    <a:lnR cap="flat" cmpd="sng" w="9525">
                      <a:solidFill>
                        <a:srgbClr val="E1E7EC"/>
                      </a:solidFill>
                      <a:prstDash val="solid"/>
                      <a:round/>
                      <a:headEnd len="sm" w="sm" type="none"/>
                      <a:tailEnd len="sm" w="sm" type="none"/>
                    </a:lnR>
                    <a:lnT cap="flat" cmpd="sng" w="9525">
                      <a:solidFill>
                        <a:srgbClr val="E1E7EC"/>
                      </a:solidFill>
                      <a:prstDash val="solid"/>
                      <a:round/>
                      <a:headEnd len="sm" w="sm" type="none"/>
                      <a:tailEnd len="sm" w="sm" type="none"/>
                    </a:lnT>
                    <a:lnB cap="flat" cmpd="sng" w="9525">
                      <a:solidFill>
                        <a:srgbClr val="E1E7EC"/>
                      </a:solidFill>
                      <a:prstDash val="solid"/>
                      <a:round/>
                      <a:headEnd len="sm" w="sm" type="none"/>
                      <a:tailEnd len="sm" w="sm" type="none"/>
                    </a:lnB>
                    <a:solidFill>
                      <a:srgbClr val="FBBC05"/>
                    </a:solidFill>
                  </a:tcPr>
                </a:tc>
                <a:tc>
                  <a:txBody>
                    <a:bodyPr/>
                    <a:lstStyle/>
                    <a:p>
                      <a:pPr indent="0" lvl="0" marL="0" rtl="0" algn="l">
                        <a:spcBef>
                          <a:spcPts val="0"/>
                        </a:spcBef>
                        <a:spcAft>
                          <a:spcPts val="0"/>
                        </a:spcAft>
                        <a:buNone/>
                      </a:pPr>
                      <a:r>
                        <a:rPr lang="en" sz="1200">
                          <a:latin typeface="Rubik"/>
                          <a:ea typeface="Rubik"/>
                          <a:cs typeface="Rubik"/>
                          <a:sym typeface="Rubik"/>
                        </a:rPr>
                        <a:t>22 April</a:t>
                      </a:r>
                      <a:r>
                        <a:rPr lang="en" sz="1200">
                          <a:latin typeface="Rubik"/>
                          <a:ea typeface="Rubik"/>
                          <a:cs typeface="Rubik"/>
                          <a:sym typeface="Rubik"/>
                        </a:rPr>
                        <a:t>, 2016</a:t>
                      </a:r>
                      <a:endParaRPr sz="1200">
                        <a:latin typeface="Rubik"/>
                        <a:ea typeface="Rubik"/>
                        <a:cs typeface="Rubik"/>
                        <a:sym typeface="Rubik"/>
                      </a:endParaRPr>
                    </a:p>
                  </a:txBody>
                  <a:tcPr marT="91425" marB="91425" marR="91425" marL="91425">
                    <a:lnL cap="flat" cmpd="sng" w="9525">
                      <a:solidFill>
                        <a:srgbClr val="E1E7EC"/>
                      </a:solidFill>
                      <a:prstDash val="solid"/>
                      <a:round/>
                      <a:headEnd len="sm" w="sm" type="none"/>
                      <a:tailEnd len="sm" w="sm" type="none"/>
                    </a:lnL>
                    <a:lnR cap="flat" cmpd="sng" w="38100">
                      <a:solidFill>
                        <a:srgbClr val="E1E7EC"/>
                      </a:solidFill>
                      <a:prstDash val="solid"/>
                      <a:round/>
                      <a:headEnd len="sm" w="sm" type="none"/>
                      <a:tailEnd len="sm" w="sm" type="none"/>
                    </a:lnR>
                    <a:lnT cap="flat" cmpd="sng" w="9525">
                      <a:solidFill>
                        <a:srgbClr val="E1E7EC"/>
                      </a:solidFill>
                      <a:prstDash val="solid"/>
                      <a:round/>
                      <a:headEnd len="sm" w="sm" type="none"/>
                      <a:tailEnd len="sm" w="sm" type="none"/>
                    </a:lnT>
                    <a:lnB cap="flat" cmpd="sng" w="9525">
                      <a:solidFill>
                        <a:srgbClr val="E1E7EC"/>
                      </a:solidFill>
                      <a:prstDash val="solid"/>
                      <a:round/>
                      <a:headEnd len="sm" w="sm" type="none"/>
                      <a:tailEnd len="sm" w="sm" type="none"/>
                    </a:lnB>
                  </a:tcPr>
                </a:tc>
              </a:tr>
              <a:tr h="548625">
                <a:tc>
                  <a:txBody>
                    <a:bodyPr/>
                    <a:lstStyle/>
                    <a:p>
                      <a:pPr indent="0" lvl="0" marL="0" rtl="0" algn="l">
                        <a:spcBef>
                          <a:spcPts val="0"/>
                        </a:spcBef>
                        <a:spcAft>
                          <a:spcPts val="0"/>
                        </a:spcAft>
                        <a:buNone/>
                      </a:pPr>
                      <a:r>
                        <a:rPr b="1" lang="en" sz="1200">
                          <a:solidFill>
                            <a:srgbClr val="FFFFFE"/>
                          </a:solidFill>
                          <a:latin typeface="Be Vietnam Pro"/>
                          <a:ea typeface="Be Vietnam Pro"/>
                          <a:cs typeface="Be Vietnam Pro"/>
                          <a:sym typeface="Be Vietnam Pro"/>
                        </a:rPr>
                        <a:t>Associated Tasks:</a:t>
                      </a:r>
                      <a:endParaRPr b="1" sz="1200">
                        <a:solidFill>
                          <a:srgbClr val="FFFFFE"/>
                        </a:solidFill>
                        <a:latin typeface="Be Vietnam Pro"/>
                        <a:ea typeface="Be Vietnam Pro"/>
                        <a:cs typeface="Be Vietnam Pro"/>
                        <a:sym typeface="Be Vietnam Pro"/>
                      </a:endParaRPr>
                    </a:p>
                  </a:txBody>
                  <a:tcPr marT="91425" marB="91425" marR="91425" marL="91425">
                    <a:lnL cap="flat" cmpd="sng" w="38100">
                      <a:solidFill>
                        <a:srgbClr val="E1E7EC"/>
                      </a:solidFill>
                      <a:prstDash val="solid"/>
                      <a:round/>
                      <a:headEnd len="sm" w="sm" type="none"/>
                      <a:tailEnd len="sm" w="sm" type="none"/>
                    </a:lnL>
                    <a:lnR cap="flat" cmpd="sng" w="9525">
                      <a:solidFill>
                        <a:srgbClr val="E1E7EC"/>
                      </a:solidFill>
                      <a:prstDash val="solid"/>
                      <a:round/>
                      <a:headEnd len="sm" w="sm" type="none"/>
                      <a:tailEnd len="sm" w="sm" type="none"/>
                    </a:lnR>
                    <a:lnT cap="flat" cmpd="sng" w="9525">
                      <a:solidFill>
                        <a:srgbClr val="E1E7EC"/>
                      </a:solidFill>
                      <a:prstDash val="solid"/>
                      <a:round/>
                      <a:headEnd len="sm" w="sm" type="none"/>
                      <a:tailEnd len="sm" w="sm" type="none"/>
                    </a:lnT>
                    <a:lnB cap="flat" cmpd="sng" w="38100">
                      <a:solidFill>
                        <a:srgbClr val="E1E7EC"/>
                      </a:solidFill>
                      <a:prstDash val="solid"/>
                      <a:round/>
                      <a:headEnd len="sm" w="sm" type="none"/>
                      <a:tailEnd len="sm" w="sm" type="none"/>
                    </a:lnB>
                    <a:solidFill>
                      <a:srgbClr val="5796FD"/>
                    </a:solidFill>
                  </a:tcPr>
                </a:tc>
                <a:tc>
                  <a:txBody>
                    <a:bodyPr/>
                    <a:lstStyle/>
                    <a:p>
                      <a:pPr indent="0" lvl="0" marL="0" rtl="0" algn="l">
                        <a:spcBef>
                          <a:spcPts val="0"/>
                        </a:spcBef>
                        <a:spcAft>
                          <a:spcPts val="0"/>
                        </a:spcAft>
                        <a:buNone/>
                      </a:pPr>
                      <a:r>
                        <a:rPr lang="en" sz="1200">
                          <a:latin typeface="Rubik"/>
                          <a:ea typeface="Rubik"/>
                          <a:cs typeface="Rubik"/>
                          <a:sym typeface="Rubik"/>
                        </a:rPr>
                        <a:t>Regression</a:t>
                      </a:r>
                      <a:endParaRPr sz="1200">
                        <a:latin typeface="Rubik"/>
                        <a:ea typeface="Rubik"/>
                        <a:cs typeface="Rubik"/>
                        <a:sym typeface="Rubik"/>
                      </a:endParaRPr>
                    </a:p>
                  </a:txBody>
                  <a:tcPr marT="91425" marB="91425" marR="91425" marL="91425">
                    <a:lnL cap="flat" cmpd="sng" w="9525">
                      <a:solidFill>
                        <a:srgbClr val="E1E7EC"/>
                      </a:solidFill>
                      <a:prstDash val="solid"/>
                      <a:round/>
                      <a:headEnd len="sm" w="sm" type="none"/>
                      <a:tailEnd len="sm" w="sm" type="none"/>
                    </a:lnL>
                    <a:lnR cap="flat" cmpd="sng" w="9525">
                      <a:solidFill>
                        <a:srgbClr val="E1E7EC"/>
                      </a:solidFill>
                      <a:prstDash val="solid"/>
                      <a:round/>
                      <a:headEnd len="sm" w="sm" type="none"/>
                      <a:tailEnd len="sm" w="sm" type="none"/>
                    </a:lnR>
                    <a:lnT cap="flat" cmpd="sng" w="9525">
                      <a:solidFill>
                        <a:srgbClr val="E1E7EC"/>
                      </a:solidFill>
                      <a:prstDash val="solid"/>
                      <a:round/>
                      <a:headEnd len="sm" w="sm" type="none"/>
                      <a:tailEnd len="sm" w="sm" type="none"/>
                    </a:lnT>
                    <a:lnB cap="flat" cmpd="sng" w="38100">
                      <a:solidFill>
                        <a:srgbClr val="E1E7EC"/>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rgbClr val="FFFFFE"/>
                          </a:solidFill>
                          <a:latin typeface="Be Vietnam Pro"/>
                          <a:ea typeface="Be Vietnam Pro"/>
                          <a:cs typeface="Be Vietnam Pro"/>
                          <a:sym typeface="Be Vietnam Pro"/>
                        </a:rPr>
                        <a:t>Missing Values:</a:t>
                      </a:r>
                      <a:endParaRPr b="1" sz="1200">
                        <a:solidFill>
                          <a:srgbClr val="FFFFFE"/>
                        </a:solidFill>
                        <a:latin typeface="Be Vietnam Pro"/>
                        <a:ea typeface="Be Vietnam Pro"/>
                        <a:cs typeface="Be Vietnam Pro"/>
                        <a:sym typeface="Be Vietnam Pro"/>
                      </a:endParaRPr>
                    </a:p>
                  </a:txBody>
                  <a:tcPr marT="91425" marB="91425" marR="91425" marL="91425">
                    <a:lnL cap="flat" cmpd="sng" w="9525">
                      <a:solidFill>
                        <a:srgbClr val="E1E7EC"/>
                      </a:solidFill>
                      <a:prstDash val="solid"/>
                      <a:round/>
                      <a:headEnd len="sm" w="sm" type="none"/>
                      <a:tailEnd len="sm" w="sm" type="none"/>
                    </a:lnL>
                    <a:lnR cap="flat" cmpd="sng" w="9525">
                      <a:solidFill>
                        <a:srgbClr val="E1E7EC"/>
                      </a:solidFill>
                      <a:prstDash val="solid"/>
                      <a:round/>
                      <a:headEnd len="sm" w="sm" type="none"/>
                      <a:tailEnd len="sm" w="sm" type="none"/>
                    </a:lnR>
                    <a:lnT cap="flat" cmpd="sng" w="9525">
                      <a:solidFill>
                        <a:srgbClr val="E1E7EC"/>
                      </a:solidFill>
                      <a:prstDash val="solid"/>
                      <a:round/>
                      <a:headEnd len="sm" w="sm" type="none"/>
                      <a:tailEnd len="sm" w="sm" type="none"/>
                    </a:lnT>
                    <a:lnB cap="flat" cmpd="sng" w="38100">
                      <a:solidFill>
                        <a:srgbClr val="E1E7EC"/>
                      </a:solidFill>
                      <a:prstDash val="solid"/>
                      <a:round/>
                      <a:headEnd len="sm" w="sm" type="none"/>
                      <a:tailEnd len="sm" w="sm" type="none"/>
                    </a:lnB>
                    <a:solidFill>
                      <a:srgbClr val="EA4335"/>
                    </a:solidFill>
                  </a:tcPr>
                </a:tc>
                <a:tc>
                  <a:txBody>
                    <a:bodyPr/>
                    <a:lstStyle/>
                    <a:p>
                      <a:pPr indent="0" lvl="0" marL="0" rtl="0" algn="l">
                        <a:spcBef>
                          <a:spcPts val="0"/>
                        </a:spcBef>
                        <a:spcAft>
                          <a:spcPts val="0"/>
                        </a:spcAft>
                        <a:buNone/>
                      </a:pPr>
                      <a:r>
                        <a:rPr lang="en" sz="1200">
                          <a:latin typeface="Rubik"/>
                          <a:ea typeface="Rubik"/>
                          <a:cs typeface="Rubik"/>
                          <a:sym typeface="Rubik"/>
                        </a:rPr>
                        <a:t>N/A</a:t>
                      </a:r>
                      <a:endParaRPr sz="1200">
                        <a:latin typeface="Rubik"/>
                        <a:ea typeface="Rubik"/>
                        <a:cs typeface="Rubik"/>
                        <a:sym typeface="Rubik"/>
                      </a:endParaRPr>
                    </a:p>
                  </a:txBody>
                  <a:tcPr marT="91425" marB="91425" marR="91425" marL="91425">
                    <a:lnL cap="flat" cmpd="sng" w="9525">
                      <a:solidFill>
                        <a:srgbClr val="E1E7EC"/>
                      </a:solidFill>
                      <a:prstDash val="solid"/>
                      <a:round/>
                      <a:headEnd len="sm" w="sm" type="none"/>
                      <a:tailEnd len="sm" w="sm" type="none"/>
                    </a:lnL>
                    <a:lnR cap="flat" cmpd="sng" w="9525">
                      <a:solidFill>
                        <a:srgbClr val="E1E7EC"/>
                      </a:solidFill>
                      <a:prstDash val="solid"/>
                      <a:round/>
                      <a:headEnd len="sm" w="sm" type="none"/>
                      <a:tailEnd len="sm" w="sm" type="none"/>
                    </a:lnR>
                    <a:lnT cap="flat" cmpd="sng" w="9525">
                      <a:solidFill>
                        <a:srgbClr val="E1E7EC"/>
                      </a:solidFill>
                      <a:prstDash val="solid"/>
                      <a:round/>
                      <a:headEnd len="sm" w="sm" type="none"/>
                      <a:tailEnd len="sm" w="sm" type="none"/>
                    </a:lnT>
                    <a:lnB cap="flat" cmpd="sng" w="38100">
                      <a:solidFill>
                        <a:srgbClr val="E1E7EC"/>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rgbClr val="FFFFFE"/>
                          </a:solidFill>
                          <a:latin typeface="Be Vietnam Pro"/>
                          <a:ea typeface="Be Vietnam Pro"/>
                          <a:cs typeface="Be Vietnam Pro"/>
                          <a:sym typeface="Be Vietnam Pro"/>
                        </a:rPr>
                        <a:t>Number of Web Hits:</a:t>
                      </a:r>
                      <a:endParaRPr b="1" sz="1200">
                        <a:solidFill>
                          <a:srgbClr val="FFFFFE"/>
                        </a:solidFill>
                        <a:latin typeface="Be Vietnam Pro"/>
                        <a:ea typeface="Be Vietnam Pro"/>
                        <a:cs typeface="Be Vietnam Pro"/>
                        <a:sym typeface="Be Vietnam Pro"/>
                      </a:endParaRPr>
                    </a:p>
                  </a:txBody>
                  <a:tcPr marT="91425" marB="91425" marR="91425" marL="91425">
                    <a:lnL cap="flat" cmpd="sng" w="9525">
                      <a:solidFill>
                        <a:srgbClr val="E1E7EC"/>
                      </a:solidFill>
                      <a:prstDash val="solid"/>
                      <a:round/>
                      <a:headEnd len="sm" w="sm" type="none"/>
                      <a:tailEnd len="sm" w="sm" type="none"/>
                    </a:lnL>
                    <a:lnR cap="flat" cmpd="sng" w="9525">
                      <a:solidFill>
                        <a:srgbClr val="E1E7EC"/>
                      </a:solidFill>
                      <a:prstDash val="solid"/>
                      <a:round/>
                      <a:headEnd len="sm" w="sm" type="none"/>
                      <a:tailEnd len="sm" w="sm" type="none"/>
                    </a:lnR>
                    <a:lnT cap="flat" cmpd="sng" w="9525">
                      <a:solidFill>
                        <a:srgbClr val="E1E7EC"/>
                      </a:solidFill>
                      <a:prstDash val="solid"/>
                      <a:round/>
                      <a:headEnd len="sm" w="sm" type="none"/>
                      <a:tailEnd len="sm" w="sm" type="none"/>
                    </a:lnT>
                    <a:lnB cap="flat" cmpd="sng" w="38100">
                      <a:solidFill>
                        <a:srgbClr val="E1E7EC"/>
                      </a:solidFill>
                      <a:prstDash val="solid"/>
                      <a:round/>
                      <a:headEnd len="sm" w="sm" type="none"/>
                      <a:tailEnd len="sm" w="sm" type="none"/>
                    </a:lnB>
                    <a:solidFill>
                      <a:srgbClr val="FBBC05"/>
                    </a:solidFill>
                  </a:tcPr>
                </a:tc>
                <a:tc>
                  <a:txBody>
                    <a:bodyPr/>
                    <a:lstStyle/>
                    <a:p>
                      <a:pPr indent="0" lvl="0" marL="0" rtl="0" algn="l">
                        <a:spcBef>
                          <a:spcPts val="0"/>
                        </a:spcBef>
                        <a:spcAft>
                          <a:spcPts val="0"/>
                        </a:spcAft>
                        <a:buNone/>
                      </a:pPr>
                      <a:r>
                        <a:rPr lang="en" sz="1200">
                          <a:latin typeface="Rubik"/>
                          <a:ea typeface="Rubik"/>
                          <a:cs typeface="Rubik"/>
                          <a:sym typeface="Rubik"/>
                        </a:rPr>
                        <a:t>103978</a:t>
                      </a:r>
                      <a:endParaRPr sz="1200">
                        <a:latin typeface="Rubik"/>
                        <a:ea typeface="Rubik"/>
                        <a:cs typeface="Rubik"/>
                        <a:sym typeface="Rubik"/>
                      </a:endParaRPr>
                    </a:p>
                  </a:txBody>
                  <a:tcPr marT="91425" marB="91425" marR="91425" marL="91425">
                    <a:lnL cap="flat" cmpd="sng" w="9525">
                      <a:solidFill>
                        <a:srgbClr val="E1E7EC"/>
                      </a:solidFill>
                      <a:prstDash val="solid"/>
                      <a:round/>
                      <a:headEnd len="sm" w="sm" type="none"/>
                      <a:tailEnd len="sm" w="sm" type="none"/>
                    </a:lnL>
                    <a:lnR cap="flat" cmpd="sng" w="38100">
                      <a:solidFill>
                        <a:srgbClr val="E1E7EC"/>
                      </a:solidFill>
                      <a:prstDash val="solid"/>
                      <a:round/>
                      <a:headEnd len="sm" w="sm" type="none"/>
                      <a:tailEnd len="sm" w="sm" type="none"/>
                    </a:lnR>
                    <a:lnT cap="flat" cmpd="sng" w="9525">
                      <a:solidFill>
                        <a:srgbClr val="E1E7EC"/>
                      </a:solidFill>
                      <a:prstDash val="solid"/>
                      <a:round/>
                      <a:headEnd len="sm" w="sm" type="none"/>
                      <a:tailEnd len="sm" w="sm" type="none"/>
                    </a:lnT>
                    <a:lnB cap="flat" cmpd="sng" w="38100">
                      <a:solidFill>
                        <a:srgbClr val="E1E7EC"/>
                      </a:solidFill>
                      <a:prstDash val="solid"/>
                      <a:round/>
                      <a:headEnd len="sm" w="sm" type="none"/>
                      <a:tailEnd len="sm" w="sm" type="none"/>
                    </a:lnB>
                  </a:tcPr>
                </a:tc>
              </a:tr>
            </a:tbl>
          </a:graphicData>
        </a:graphic>
      </p:graphicFrame>
      <p:sp>
        <p:nvSpPr>
          <p:cNvPr id="1304" name="Google Shape;1304;p59"/>
          <p:cNvSpPr/>
          <p:nvPr/>
        </p:nvSpPr>
        <p:spPr>
          <a:xfrm>
            <a:off x="2575" y="578500"/>
            <a:ext cx="835500" cy="315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3"/>
                </a:solidFill>
                <a:latin typeface="Rubik"/>
                <a:ea typeface="Rubik"/>
                <a:cs typeface="Rubik"/>
                <a:sym typeface="Rubik"/>
              </a:rPr>
              <a:t>1</a:t>
            </a:r>
            <a:endParaRPr b="1" sz="1800">
              <a:solidFill>
                <a:schemeClr val="accent3"/>
              </a:solidFill>
              <a:latin typeface="Rubik"/>
              <a:ea typeface="Rubik"/>
              <a:cs typeface="Rubik"/>
              <a:sym typeface="Rubi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92"/>
                                        </p:tgtEl>
                                        <p:attrNameLst>
                                          <p:attrName>style.visibility</p:attrName>
                                        </p:attrNameLst>
                                      </p:cBhvr>
                                      <p:to>
                                        <p:strVal val="visible"/>
                                      </p:to>
                                    </p:set>
                                    <p:animEffect filter="fade" transition="in">
                                      <p:cBhvr>
                                        <p:cTn dur="1000"/>
                                        <p:tgtEl>
                                          <p:spTgt spid="1292"/>
                                        </p:tgtEl>
                                      </p:cBhvr>
                                    </p:animEffect>
                                  </p:childTnLst>
                                </p:cTn>
                              </p:par>
                              <p:par>
                                <p:cTn fill="hold" nodeType="withEffect" presetClass="entr" presetID="10" presetSubtype="0">
                                  <p:stCondLst>
                                    <p:cond delay="0"/>
                                  </p:stCondLst>
                                  <p:childTnLst>
                                    <p:set>
                                      <p:cBhvr>
                                        <p:cTn dur="1" fill="hold">
                                          <p:stCondLst>
                                            <p:cond delay="0"/>
                                          </p:stCondLst>
                                        </p:cTn>
                                        <p:tgtEl>
                                          <p:spTgt spid="1291"/>
                                        </p:tgtEl>
                                        <p:attrNameLst>
                                          <p:attrName>style.visibility</p:attrName>
                                        </p:attrNameLst>
                                      </p:cBhvr>
                                      <p:to>
                                        <p:strVal val="visible"/>
                                      </p:to>
                                    </p:set>
                                    <p:animEffect filter="fade" transition="in">
                                      <p:cBhvr>
                                        <p:cTn dur="1000"/>
                                        <p:tgtEl>
                                          <p:spTgt spid="1291"/>
                                        </p:tgtEl>
                                      </p:cBhvr>
                                    </p:animEffect>
                                  </p:childTnLst>
                                </p:cTn>
                              </p:par>
                              <p:par>
                                <p:cTn fill="hold" nodeType="withEffect" presetClass="entr" presetID="2" presetSubtype="8">
                                  <p:stCondLst>
                                    <p:cond delay="0"/>
                                  </p:stCondLst>
                                  <p:childTnLst>
                                    <p:set>
                                      <p:cBhvr>
                                        <p:cTn dur="1" fill="hold">
                                          <p:stCondLst>
                                            <p:cond delay="0"/>
                                          </p:stCondLst>
                                        </p:cTn>
                                        <p:tgtEl>
                                          <p:spTgt spid="1290"/>
                                        </p:tgtEl>
                                        <p:attrNameLst>
                                          <p:attrName>style.visibility</p:attrName>
                                        </p:attrNameLst>
                                      </p:cBhvr>
                                      <p:to>
                                        <p:strVal val="visible"/>
                                      </p:to>
                                    </p:set>
                                    <p:anim calcmode="lin" valueType="num">
                                      <p:cBhvr additive="base">
                                        <p:cTn dur="1000"/>
                                        <p:tgtEl>
                                          <p:spTgt spid="129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sp>
        <p:nvSpPr>
          <p:cNvPr id="1309" name="Google Shape;1309;p60"/>
          <p:cNvSpPr txBox="1"/>
          <p:nvPr>
            <p:ph idx="2" type="subTitle"/>
          </p:nvPr>
        </p:nvSpPr>
        <p:spPr>
          <a:xfrm>
            <a:off x="1665100" y="1262225"/>
            <a:ext cx="5780400" cy="30894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500"/>
              </a:spcBef>
              <a:spcAft>
                <a:spcPts val="0"/>
              </a:spcAft>
              <a:buClr>
                <a:srgbClr val="111111"/>
              </a:buClr>
              <a:buSzPts val="1200"/>
              <a:buFont typeface="Rubik"/>
              <a:buChar char="●"/>
            </a:pPr>
            <a:r>
              <a:rPr lang="en" sz="1200">
                <a:solidFill>
                  <a:srgbClr val="111111"/>
                </a:solidFill>
                <a:latin typeface="Rubik"/>
                <a:ea typeface="Rubik"/>
                <a:cs typeface="Rubik"/>
                <a:sym typeface="Rubik"/>
              </a:rPr>
              <a:t>Weighted scoring stock selection models have three disadvantages:</a:t>
            </a:r>
            <a:endParaRPr sz="1200">
              <a:solidFill>
                <a:srgbClr val="111111"/>
              </a:solidFill>
              <a:latin typeface="Rubik"/>
              <a:ea typeface="Rubik"/>
              <a:cs typeface="Rubik"/>
              <a:sym typeface="Rubik"/>
            </a:endParaRPr>
          </a:p>
          <a:p>
            <a:pPr indent="-304800" lvl="1" marL="914400" rtl="0" algn="l">
              <a:lnSpc>
                <a:spcPct val="100000"/>
              </a:lnSpc>
              <a:spcBef>
                <a:spcPts val="500"/>
              </a:spcBef>
              <a:spcAft>
                <a:spcPts val="0"/>
              </a:spcAft>
              <a:buClr>
                <a:srgbClr val="111111"/>
              </a:buClr>
              <a:buSzPts val="1200"/>
              <a:buFont typeface="Rubik"/>
              <a:buAutoNum type="arabicPeriod"/>
            </a:pPr>
            <a:r>
              <a:rPr lang="en" sz="1200">
                <a:solidFill>
                  <a:srgbClr val="111111"/>
                </a:solidFill>
                <a:latin typeface="Rubik"/>
                <a:ea typeface="Rubik"/>
                <a:cs typeface="Rubik"/>
                <a:sym typeface="Rubik"/>
              </a:rPr>
              <a:t>They cannot identify the relations between weights of stock-picking concepts and performances of portfolios.</a:t>
            </a:r>
            <a:endParaRPr sz="1200">
              <a:solidFill>
                <a:srgbClr val="111111"/>
              </a:solidFill>
              <a:latin typeface="Rubik"/>
              <a:ea typeface="Rubik"/>
              <a:cs typeface="Rubik"/>
              <a:sym typeface="Rubik"/>
            </a:endParaRPr>
          </a:p>
          <a:p>
            <a:pPr indent="-304800" lvl="1" marL="914400" rtl="0" algn="l">
              <a:lnSpc>
                <a:spcPct val="100000"/>
              </a:lnSpc>
              <a:spcBef>
                <a:spcPts val="500"/>
              </a:spcBef>
              <a:spcAft>
                <a:spcPts val="0"/>
              </a:spcAft>
              <a:buClr>
                <a:srgbClr val="111111"/>
              </a:buClr>
              <a:buSzPts val="1200"/>
              <a:buFont typeface="Rubik"/>
              <a:buAutoNum type="arabicPeriod"/>
            </a:pPr>
            <a:r>
              <a:rPr lang="en" sz="1200">
                <a:solidFill>
                  <a:srgbClr val="111111"/>
                </a:solidFill>
                <a:latin typeface="Rubik"/>
                <a:ea typeface="Rubik"/>
                <a:cs typeface="Rubik"/>
                <a:sym typeface="Rubik"/>
              </a:rPr>
              <a:t>They cannot systematically discover the optimal combination for weights of concepts to optimize the performances.</a:t>
            </a:r>
            <a:endParaRPr sz="1200">
              <a:solidFill>
                <a:srgbClr val="111111"/>
              </a:solidFill>
              <a:latin typeface="Rubik"/>
              <a:ea typeface="Rubik"/>
              <a:cs typeface="Rubik"/>
              <a:sym typeface="Rubik"/>
            </a:endParaRPr>
          </a:p>
          <a:p>
            <a:pPr indent="-304800" lvl="1" marL="914400" rtl="0" algn="l">
              <a:lnSpc>
                <a:spcPct val="100000"/>
              </a:lnSpc>
              <a:spcBef>
                <a:spcPts val="500"/>
              </a:spcBef>
              <a:spcAft>
                <a:spcPts val="0"/>
              </a:spcAft>
              <a:buClr>
                <a:srgbClr val="111111"/>
              </a:buClr>
              <a:buSzPts val="1200"/>
              <a:buFont typeface="Rubik"/>
              <a:buAutoNum type="arabicPeriod"/>
            </a:pPr>
            <a:r>
              <a:rPr lang="en" sz="1200">
                <a:solidFill>
                  <a:srgbClr val="111111"/>
                </a:solidFill>
                <a:latin typeface="Rubik"/>
                <a:ea typeface="Rubik"/>
                <a:cs typeface="Rubik"/>
                <a:sym typeface="Rubik"/>
              </a:rPr>
              <a:t>They are unable to meet various investors’ preferences.</a:t>
            </a:r>
            <a:endParaRPr sz="1200">
              <a:solidFill>
                <a:srgbClr val="111111"/>
              </a:solidFill>
              <a:latin typeface="Rubik"/>
              <a:ea typeface="Rubik"/>
              <a:cs typeface="Rubik"/>
              <a:sym typeface="Rubik"/>
            </a:endParaRPr>
          </a:p>
          <a:p>
            <a:pPr indent="-304800" lvl="0" marL="457200" rtl="0" algn="l">
              <a:lnSpc>
                <a:spcPct val="100000"/>
              </a:lnSpc>
              <a:spcBef>
                <a:spcPts val="500"/>
              </a:spcBef>
              <a:spcAft>
                <a:spcPts val="0"/>
              </a:spcAft>
              <a:buClr>
                <a:srgbClr val="111111"/>
              </a:buClr>
              <a:buSzPts val="1200"/>
              <a:buFont typeface="Rubik"/>
              <a:buChar char="●"/>
            </a:pPr>
            <a:r>
              <a:rPr lang="en" sz="1200">
                <a:solidFill>
                  <a:srgbClr val="111111"/>
                </a:solidFill>
                <a:latin typeface="Rubik"/>
                <a:ea typeface="Rubik"/>
                <a:cs typeface="Rubik"/>
                <a:sym typeface="Rubik"/>
              </a:rPr>
              <a:t>This study aims to construct weighted scoring stock selection models more efficiently to overcome these disadvantages.</a:t>
            </a:r>
            <a:endParaRPr sz="1200">
              <a:solidFill>
                <a:srgbClr val="111111"/>
              </a:solidFill>
              <a:latin typeface="Rubik"/>
              <a:ea typeface="Rubik"/>
              <a:cs typeface="Rubik"/>
              <a:sym typeface="Rubik"/>
            </a:endParaRPr>
          </a:p>
          <a:p>
            <a:pPr indent="-304800" lvl="0" marL="457200" rtl="0" algn="l">
              <a:lnSpc>
                <a:spcPct val="100000"/>
              </a:lnSpc>
              <a:spcBef>
                <a:spcPts val="500"/>
              </a:spcBef>
              <a:spcAft>
                <a:spcPts val="0"/>
              </a:spcAft>
              <a:buClr>
                <a:srgbClr val="111111"/>
              </a:buClr>
              <a:buSzPts val="1200"/>
              <a:buFont typeface="Rubik"/>
              <a:buChar char="●"/>
            </a:pPr>
            <a:r>
              <a:rPr lang="en" sz="1200">
                <a:solidFill>
                  <a:srgbClr val="111111"/>
                </a:solidFill>
                <a:latin typeface="Rubik"/>
                <a:ea typeface="Rubik"/>
                <a:cs typeface="Rubik"/>
                <a:sym typeface="Rubik"/>
              </a:rPr>
              <a:t>The weights of stock-picking concepts in a weighted scoring stock selection model can be regarded as components in a mixture.</a:t>
            </a:r>
            <a:endParaRPr sz="1200">
              <a:solidFill>
                <a:srgbClr val="111111"/>
              </a:solidFill>
              <a:latin typeface="Rubik"/>
              <a:ea typeface="Rubik"/>
              <a:cs typeface="Rubik"/>
              <a:sym typeface="Rubik"/>
            </a:endParaRPr>
          </a:p>
          <a:p>
            <a:pPr indent="-304800" lvl="0" marL="457200" rtl="0" algn="l">
              <a:lnSpc>
                <a:spcPct val="100000"/>
              </a:lnSpc>
              <a:spcBef>
                <a:spcPts val="500"/>
              </a:spcBef>
              <a:spcAft>
                <a:spcPts val="0"/>
              </a:spcAft>
              <a:buClr>
                <a:srgbClr val="111111"/>
              </a:buClr>
              <a:buSzPts val="1200"/>
              <a:buFont typeface="Rubik"/>
              <a:buChar char="●"/>
            </a:pPr>
            <a:r>
              <a:rPr lang="en" sz="1200">
                <a:solidFill>
                  <a:srgbClr val="111111"/>
                </a:solidFill>
                <a:latin typeface="Rubik"/>
                <a:ea typeface="Rubik"/>
                <a:cs typeface="Rubik"/>
                <a:sym typeface="Rubik"/>
              </a:rPr>
              <a:t>The simplex centroid mixture design is used to obtain the experimental sets of weights.</a:t>
            </a:r>
            <a:endParaRPr sz="1200">
              <a:solidFill>
                <a:srgbClr val="111111"/>
              </a:solidFill>
              <a:latin typeface="Rubik"/>
              <a:ea typeface="Rubik"/>
              <a:cs typeface="Rubik"/>
              <a:sym typeface="Rubik"/>
            </a:endParaRPr>
          </a:p>
          <a:p>
            <a:pPr indent="-304800" lvl="0" marL="457200" rtl="0" algn="l">
              <a:lnSpc>
                <a:spcPct val="100000"/>
              </a:lnSpc>
              <a:spcBef>
                <a:spcPts val="500"/>
              </a:spcBef>
              <a:spcAft>
                <a:spcPts val="0"/>
              </a:spcAft>
              <a:buClr>
                <a:srgbClr val="111111"/>
              </a:buClr>
              <a:buSzPts val="1200"/>
              <a:buFont typeface="Rubik"/>
              <a:buChar char="●"/>
            </a:pPr>
            <a:r>
              <a:rPr lang="en" sz="1200">
                <a:solidFill>
                  <a:srgbClr val="111111"/>
                </a:solidFill>
                <a:latin typeface="Rubik"/>
                <a:ea typeface="Rubik"/>
                <a:cs typeface="Rubik"/>
                <a:sym typeface="Rubik"/>
              </a:rPr>
              <a:t>These sets of weights are simulated with US stock market historical data to obtain their performances.</a:t>
            </a:r>
            <a:endParaRPr sz="1200">
              <a:solidFill>
                <a:srgbClr val="111111"/>
              </a:solidFill>
              <a:latin typeface="Rubik"/>
              <a:ea typeface="Rubik"/>
              <a:cs typeface="Rubik"/>
              <a:sym typeface="Rubik"/>
            </a:endParaRPr>
          </a:p>
          <a:p>
            <a:pPr indent="0" lvl="0" marL="0" rtl="0" algn="l">
              <a:lnSpc>
                <a:spcPct val="100000"/>
              </a:lnSpc>
              <a:spcBef>
                <a:spcPts val="500"/>
              </a:spcBef>
              <a:spcAft>
                <a:spcPts val="0"/>
              </a:spcAft>
              <a:buNone/>
            </a:pPr>
            <a:r>
              <a:t/>
            </a:r>
            <a:endParaRPr sz="1200">
              <a:latin typeface="Rubik"/>
              <a:ea typeface="Rubik"/>
              <a:cs typeface="Rubik"/>
              <a:sym typeface="Rubik"/>
            </a:endParaRPr>
          </a:p>
        </p:txBody>
      </p:sp>
      <p:sp>
        <p:nvSpPr>
          <p:cNvPr id="1310" name="Google Shape;1310;p60"/>
          <p:cNvSpPr txBox="1"/>
          <p:nvPr>
            <p:ph type="title"/>
          </p:nvPr>
        </p:nvSpPr>
        <p:spPr>
          <a:xfrm>
            <a:off x="1244928" y="522375"/>
            <a:ext cx="6200700" cy="4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Overview - Stock portfolio performances</a:t>
            </a:r>
            <a:endParaRPr/>
          </a:p>
        </p:txBody>
      </p:sp>
      <p:grpSp>
        <p:nvGrpSpPr>
          <p:cNvPr id="1311" name="Google Shape;1311;p60"/>
          <p:cNvGrpSpPr/>
          <p:nvPr/>
        </p:nvGrpSpPr>
        <p:grpSpPr>
          <a:xfrm>
            <a:off x="549688" y="1469250"/>
            <a:ext cx="1115400" cy="1115400"/>
            <a:chOff x="1387888" y="1469250"/>
            <a:chExt cx="1115400" cy="1115400"/>
          </a:xfrm>
        </p:grpSpPr>
        <p:sp>
          <p:nvSpPr>
            <p:cNvPr id="1312" name="Google Shape;1312;p60"/>
            <p:cNvSpPr/>
            <p:nvPr/>
          </p:nvSpPr>
          <p:spPr>
            <a:xfrm>
              <a:off x="1387888" y="1469250"/>
              <a:ext cx="1115400" cy="1115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3" name="Google Shape;1313;p60"/>
            <p:cNvGrpSpPr/>
            <p:nvPr/>
          </p:nvGrpSpPr>
          <p:grpSpPr>
            <a:xfrm>
              <a:off x="1613136" y="1694492"/>
              <a:ext cx="664926" cy="664926"/>
              <a:chOff x="1190625" y="238125"/>
              <a:chExt cx="5219200" cy="5219200"/>
            </a:xfrm>
          </p:grpSpPr>
          <p:sp>
            <p:nvSpPr>
              <p:cNvPr id="1314" name="Google Shape;1314;p60"/>
              <p:cNvSpPr/>
              <p:nvPr/>
            </p:nvSpPr>
            <p:spPr>
              <a:xfrm>
                <a:off x="1190625" y="860325"/>
                <a:ext cx="4070150" cy="4597000"/>
              </a:xfrm>
              <a:custGeom>
                <a:rect b="b" l="l" r="r" t="t"/>
                <a:pathLst>
                  <a:path extrusionOk="0" h="183880" w="162806">
                    <a:moveTo>
                      <a:pt x="92151" y="1"/>
                    </a:moveTo>
                    <a:cubicBezTo>
                      <a:pt x="41558" y="1"/>
                      <a:pt x="0" y="41135"/>
                      <a:pt x="0" y="91728"/>
                    </a:cubicBezTo>
                    <a:cubicBezTo>
                      <a:pt x="0" y="142321"/>
                      <a:pt x="41558" y="183879"/>
                      <a:pt x="92151" y="183879"/>
                    </a:cubicBezTo>
                    <a:cubicBezTo>
                      <a:pt x="94206" y="183879"/>
                      <a:pt x="96229" y="183651"/>
                      <a:pt x="98284" y="183520"/>
                    </a:cubicBezTo>
                    <a:cubicBezTo>
                      <a:pt x="124184" y="181791"/>
                      <a:pt x="147213" y="169004"/>
                      <a:pt x="162806" y="150150"/>
                    </a:cubicBezTo>
                    <a:lnTo>
                      <a:pt x="151063" y="126175"/>
                    </a:lnTo>
                    <a:lnTo>
                      <a:pt x="98284" y="85628"/>
                    </a:lnTo>
                    <a:lnTo>
                      <a:pt x="98284" y="6101"/>
                    </a:lnTo>
                    <a:cubicBezTo>
                      <a:pt x="98284" y="2708"/>
                      <a:pt x="95544" y="1"/>
                      <a:pt x="921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60"/>
              <p:cNvSpPr/>
              <p:nvPr/>
            </p:nvSpPr>
            <p:spPr>
              <a:xfrm>
                <a:off x="3647700" y="3001025"/>
                <a:ext cx="1613075" cy="2447325"/>
              </a:xfrm>
              <a:custGeom>
                <a:rect b="b" l="l" r="r" t="t"/>
                <a:pathLst>
                  <a:path extrusionOk="0" h="97893" w="64523">
                    <a:moveTo>
                      <a:pt x="1" y="0"/>
                    </a:moveTo>
                    <a:lnTo>
                      <a:pt x="1" y="97892"/>
                    </a:lnTo>
                    <a:cubicBezTo>
                      <a:pt x="25901" y="96163"/>
                      <a:pt x="48930" y="83376"/>
                      <a:pt x="64523" y="64522"/>
                    </a:cubicBezTo>
                    <a:lnTo>
                      <a:pt x="52780" y="40547"/>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60"/>
              <p:cNvSpPr/>
              <p:nvPr/>
            </p:nvSpPr>
            <p:spPr>
              <a:xfrm>
                <a:off x="3953525" y="238125"/>
                <a:ext cx="2456300" cy="2457100"/>
              </a:xfrm>
              <a:custGeom>
                <a:rect b="b" l="l" r="r" t="t"/>
                <a:pathLst>
                  <a:path extrusionOk="0" h="98284" w="98252">
                    <a:moveTo>
                      <a:pt x="6100" y="0"/>
                    </a:moveTo>
                    <a:cubicBezTo>
                      <a:pt x="2708" y="0"/>
                      <a:pt x="0" y="2740"/>
                      <a:pt x="0" y="6133"/>
                    </a:cubicBezTo>
                    <a:lnTo>
                      <a:pt x="0" y="92151"/>
                    </a:lnTo>
                    <a:cubicBezTo>
                      <a:pt x="0" y="95544"/>
                      <a:pt x="2708" y="98284"/>
                      <a:pt x="6100" y="98284"/>
                    </a:cubicBezTo>
                    <a:lnTo>
                      <a:pt x="92151" y="98284"/>
                    </a:lnTo>
                    <a:cubicBezTo>
                      <a:pt x="95511" y="98284"/>
                      <a:pt x="98251" y="95544"/>
                      <a:pt x="98251" y="92151"/>
                    </a:cubicBezTo>
                    <a:cubicBezTo>
                      <a:pt x="98251" y="41558"/>
                      <a:pt x="56693" y="0"/>
                      <a:pt x="6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60"/>
              <p:cNvSpPr/>
              <p:nvPr/>
            </p:nvSpPr>
            <p:spPr>
              <a:xfrm>
                <a:off x="3647700" y="3001025"/>
                <a:ext cx="2140700" cy="1613075"/>
              </a:xfrm>
              <a:custGeom>
                <a:rect b="b" l="l" r="r" t="t"/>
                <a:pathLst>
                  <a:path extrusionOk="0" h="64523" w="85628">
                    <a:moveTo>
                      <a:pt x="1" y="0"/>
                    </a:moveTo>
                    <a:lnTo>
                      <a:pt x="64523" y="64522"/>
                    </a:lnTo>
                    <a:cubicBezTo>
                      <a:pt x="77701" y="48669"/>
                      <a:pt x="85628" y="28282"/>
                      <a:pt x="85628" y="6100"/>
                    </a:cubicBezTo>
                    <a:cubicBezTo>
                      <a:pt x="85628" y="2708"/>
                      <a:pt x="82888" y="0"/>
                      <a:pt x="794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18" name="Google Shape;1318;p60"/>
          <p:cNvGrpSpPr/>
          <p:nvPr/>
        </p:nvGrpSpPr>
        <p:grpSpPr>
          <a:xfrm>
            <a:off x="549700" y="3236200"/>
            <a:ext cx="1115400" cy="1115400"/>
            <a:chOff x="1387900" y="3236200"/>
            <a:chExt cx="1115400" cy="1115400"/>
          </a:xfrm>
        </p:grpSpPr>
        <p:sp>
          <p:nvSpPr>
            <p:cNvPr id="1319" name="Google Shape;1319;p60"/>
            <p:cNvSpPr/>
            <p:nvPr/>
          </p:nvSpPr>
          <p:spPr>
            <a:xfrm>
              <a:off x="1387900" y="3236200"/>
              <a:ext cx="1115400" cy="1115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0" name="Google Shape;1320;p60"/>
            <p:cNvGrpSpPr/>
            <p:nvPr/>
          </p:nvGrpSpPr>
          <p:grpSpPr>
            <a:xfrm>
              <a:off x="1692350" y="3461438"/>
              <a:ext cx="506488" cy="664926"/>
              <a:chOff x="1812825" y="238125"/>
              <a:chExt cx="3975575" cy="5219200"/>
            </a:xfrm>
          </p:grpSpPr>
          <p:sp>
            <p:nvSpPr>
              <p:cNvPr id="1321" name="Google Shape;1321;p60"/>
              <p:cNvSpPr/>
              <p:nvPr/>
            </p:nvSpPr>
            <p:spPr>
              <a:xfrm>
                <a:off x="2118650" y="238125"/>
                <a:ext cx="3363950" cy="2303800"/>
              </a:xfrm>
              <a:custGeom>
                <a:rect b="b" l="l" r="r" t="t"/>
                <a:pathLst>
                  <a:path extrusionOk="0" h="92152" w="134558">
                    <a:moveTo>
                      <a:pt x="67263" y="0"/>
                    </a:moveTo>
                    <a:cubicBezTo>
                      <a:pt x="30206" y="0"/>
                      <a:pt x="0" y="30630"/>
                      <a:pt x="0" y="67686"/>
                    </a:cubicBezTo>
                    <a:lnTo>
                      <a:pt x="0" y="92151"/>
                    </a:lnTo>
                    <a:lnTo>
                      <a:pt x="24465" y="92151"/>
                    </a:lnTo>
                    <a:lnTo>
                      <a:pt x="24465" y="67686"/>
                    </a:lnTo>
                    <a:cubicBezTo>
                      <a:pt x="24465" y="44069"/>
                      <a:pt x="43646" y="24465"/>
                      <a:pt x="67263" y="24465"/>
                    </a:cubicBezTo>
                    <a:cubicBezTo>
                      <a:pt x="90879" y="24465"/>
                      <a:pt x="110092" y="44069"/>
                      <a:pt x="110092" y="67686"/>
                    </a:cubicBezTo>
                    <a:lnTo>
                      <a:pt x="110092" y="92151"/>
                    </a:lnTo>
                    <a:lnTo>
                      <a:pt x="134557" y="92151"/>
                    </a:lnTo>
                    <a:lnTo>
                      <a:pt x="134557" y="67686"/>
                    </a:lnTo>
                    <a:cubicBezTo>
                      <a:pt x="134557" y="30630"/>
                      <a:pt x="104319" y="0"/>
                      <a:pt x="672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60"/>
              <p:cNvSpPr/>
              <p:nvPr/>
            </p:nvSpPr>
            <p:spPr>
              <a:xfrm>
                <a:off x="3800200" y="238125"/>
                <a:ext cx="1682400" cy="2303800"/>
              </a:xfrm>
              <a:custGeom>
                <a:rect b="b" l="l" r="r" t="t"/>
                <a:pathLst>
                  <a:path extrusionOk="0" h="92152" w="67296">
                    <a:moveTo>
                      <a:pt x="1" y="0"/>
                    </a:moveTo>
                    <a:lnTo>
                      <a:pt x="1" y="24465"/>
                    </a:lnTo>
                    <a:cubicBezTo>
                      <a:pt x="23617" y="24465"/>
                      <a:pt x="42830" y="44069"/>
                      <a:pt x="42830" y="67686"/>
                    </a:cubicBezTo>
                    <a:lnTo>
                      <a:pt x="42830" y="92151"/>
                    </a:lnTo>
                    <a:lnTo>
                      <a:pt x="67295" y="92151"/>
                    </a:lnTo>
                    <a:lnTo>
                      <a:pt x="67295" y="67686"/>
                    </a:lnTo>
                    <a:cubicBezTo>
                      <a:pt x="67295" y="30630"/>
                      <a:pt x="37057" y="0"/>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60"/>
              <p:cNvSpPr/>
              <p:nvPr/>
            </p:nvSpPr>
            <p:spPr>
              <a:xfrm>
                <a:off x="1812825" y="2389400"/>
                <a:ext cx="3975575" cy="3067925"/>
              </a:xfrm>
              <a:custGeom>
                <a:rect b="b" l="l" r="r" t="t"/>
                <a:pathLst>
                  <a:path extrusionOk="0" h="122717" w="159023">
                    <a:moveTo>
                      <a:pt x="6101" y="0"/>
                    </a:moveTo>
                    <a:cubicBezTo>
                      <a:pt x="2676" y="0"/>
                      <a:pt x="1" y="2675"/>
                      <a:pt x="1" y="6100"/>
                    </a:cubicBezTo>
                    <a:lnTo>
                      <a:pt x="1" y="36698"/>
                    </a:lnTo>
                    <a:lnTo>
                      <a:pt x="12233" y="42797"/>
                    </a:lnTo>
                    <a:lnTo>
                      <a:pt x="1" y="48930"/>
                    </a:lnTo>
                    <a:lnTo>
                      <a:pt x="1" y="73395"/>
                    </a:lnTo>
                    <a:lnTo>
                      <a:pt x="12233" y="79495"/>
                    </a:lnTo>
                    <a:lnTo>
                      <a:pt x="1" y="85627"/>
                    </a:lnTo>
                    <a:lnTo>
                      <a:pt x="1" y="116616"/>
                    </a:lnTo>
                    <a:cubicBezTo>
                      <a:pt x="1" y="120009"/>
                      <a:pt x="2676" y="122716"/>
                      <a:pt x="6101" y="122716"/>
                    </a:cubicBezTo>
                    <a:lnTo>
                      <a:pt x="152890" y="122716"/>
                    </a:lnTo>
                    <a:cubicBezTo>
                      <a:pt x="156315" y="122716"/>
                      <a:pt x="159023" y="120009"/>
                      <a:pt x="159023" y="116616"/>
                    </a:cubicBezTo>
                    <a:lnTo>
                      <a:pt x="159023" y="85627"/>
                    </a:lnTo>
                    <a:lnTo>
                      <a:pt x="146790" y="79495"/>
                    </a:lnTo>
                    <a:lnTo>
                      <a:pt x="159023" y="73395"/>
                    </a:lnTo>
                    <a:lnTo>
                      <a:pt x="159023" y="48930"/>
                    </a:lnTo>
                    <a:lnTo>
                      <a:pt x="146790" y="42797"/>
                    </a:lnTo>
                    <a:lnTo>
                      <a:pt x="159023" y="36698"/>
                    </a:lnTo>
                    <a:lnTo>
                      <a:pt x="159023" y="6100"/>
                    </a:lnTo>
                    <a:cubicBezTo>
                      <a:pt x="159023" y="2675"/>
                      <a:pt x="156315" y="0"/>
                      <a:pt x="1528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60"/>
              <p:cNvSpPr/>
              <p:nvPr/>
            </p:nvSpPr>
            <p:spPr>
              <a:xfrm>
                <a:off x="3800200" y="2389400"/>
                <a:ext cx="1988200" cy="3067925"/>
              </a:xfrm>
              <a:custGeom>
                <a:rect b="b" l="l" r="r" t="t"/>
                <a:pathLst>
                  <a:path extrusionOk="0" h="122717" w="79528">
                    <a:moveTo>
                      <a:pt x="1" y="0"/>
                    </a:moveTo>
                    <a:lnTo>
                      <a:pt x="1" y="122716"/>
                    </a:lnTo>
                    <a:lnTo>
                      <a:pt x="73395" y="122716"/>
                    </a:lnTo>
                    <a:cubicBezTo>
                      <a:pt x="76820" y="122716"/>
                      <a:pt x="79528" y="120009"/>
                      <a:pt x="79528" y="116616"/>
                    </a:cubicBezTo>
                    <a:lnTo>
                      <a:pt x="79528" y="85627"/>
                    </a:lnTo>
                    <a:lnTo>
                      <a:pt x="67295" y="79495"/>
                    </a:lnTo>
                    <a:lnTo>
                      <a:pt x="79528" y="73395"/>
                    </a:lnTo>
                    <a:lnTo>
                      <a:pt x="79528" y="48930"/>
                    </a:lnTo>
                    <a:lnTo>
                      <a:pt x="67295" y="42797"/>
                    </a:lnTo>
                    <a:lnTo>
                      <a:pt x="79528" y="36698"/>
                    </a:lnTo>
                    <a:lnTo>
                      <a:pt x="79528" y="6100"/>
                    </a:lnTo>
                    <a:cubicBezTo>
                      <a:pt x="79528" y="2675"/>
                      <a:pt x="76820" y="0"/>
                      <a:pt x="733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60"/>
              <p:cNvSpPr/>
              <p:nvPr/>
            </p:nvSpPr>
            <p:spPr>
              <a:xfrm>
                <a:off x="1812825" y="3306825"/>
                <a:ext cx="917475" cy="305825"/>
              </a:xfrm>
              <a:custGeom>
                <a:rect b="b" l="l" r="r" t="t"/>
                <a:pathLst>
                  <a:path extrusionOk="0" h="12233" w="36699">
                    <a:moveTo>
                      <a:pt x="1" y="1"/>
                    </a:moveTo>
                    <a:lnTo>
                      <a:pt x="1" y="12233"/>
                    </a:lnTo>
                    <a:lnTo>
                      <a:pt x="30566" y="12233"/>
                    </a:lnTo>
                    <a:cubicBezTo>
                      <a:pt x="33958" y="12233"/>
                      <a:pt x="36698" y="9493"/>
                      <a:pt x="36698" y="6100"/>
                    </a:cubicBezTo>
                    <a:cubicBezTo>
                      <a:pt x="36698" y="2708"/>
                      <a:pt x="33958" y="1"/>
                      <a:pt x="305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60"/>
              <p:cNvSpPr/>
              <p:nvPr/>
            </p:nvSpPr>
            <p:spPr>
              <a:xfrm>
                <a:off x="1812825" y="4224250"/>
                <a:ext cx="917475" cy="305850"/>
              </a:xfrm>
              <a:custGeom>
                <a:rect b="b" l="l" r="r" t="t"/>
                <a:pathLst>
                  <a:path extrusionOk="0" h="12234" w="36699">
                    <a:moveTo>
                      <a:pt x="1" y="1"/>
                    </a:moveTo>
                    <a:lnTo>
                      <a:pt x="1" y="12233"/>
                    </a:lnTo>
                    <a:lnTo>
                      <a:pt x="30566" y="12233"/>
                    </a:lnTo>
                    <a:cubicBezTo>
                      <a:pt x="33958" y="12233"/>
                      <a:pt x="36698" y="9493"/>
                      <a:pt x="36698" y="6101"/>
                    </a:cubicBezTo>
                    <a:cubicBezTo>
                      <a:pt x="36698" y="2708"/>
                      <a:pt x="33958" y="1"/>
                      <a:pt x="305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60"/>
              <p:cNvSpPr/>
              <p:nvPr/>
            </p:nvSpPr>
            <p:spPr>
              <a:xfrm>
                <a:off x="4870950" y="3306825"/>
                <a:ext cx="917450" cy="305825"/>
              </a:xfrm>
              <a:custGeom>
                <a:rect b="b" l="l" r="r" t="t"/>
                <a:pathLst>
                  <a:path extrusionOk="0" h="12233" w="36698">
                    <a:moveTo>
                      <a:pt x="6100" y="1"/>
                    </a:moveTo>
                    <a:cubicBezTo>
                      <a:pt x="2708" y="1"/>
                      <a:pt x="0" y="2708"/>
                      <a:pt x="0" y="6100"/>
                    </a:cubicBezTo>
                    <a:cubicBezTo>
                      <a:pt x="0" y="9493"/>
                      <a:pt x="2708" y="12233"/>
                      <a:pt x="6100" y="12233"/>
                    </a:cubicBezTo>
                    <a:lnTo>
                      <a:pt x="36698" y="12233"/>
                    </a:lnTo>
                    <a:lnTo>
                      <a:pt x="3669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60"/>
              <p:cNvSpPr/>
              <p:nvPr/>
            </p:nvSpPr>
            <p:spPr>
              <a:xfrm>
                <a:off x="4870950" y="4224250"/>
                <a:ext cx="917450" cy="305850"/>
              </a:xfrm>
              <a:custGeom>
                <a:rect b="b" l="l" r="r" t="t"/>
                <a:pathLst>
                  <a:path extrusionOk="0" h="12234" w="36698">
                    <a:moveTo>
                      <a:pt x="6100" y="1"/>
                    </a:moveTo>
                    <a:cubicBezTo>
                      <a:pt x="2708" y="1"/>
                      <a:pt x="0" y="2708"/>
                      <a:pt x="0" y="6101"/>
                    </a:cubicBezTo>
                    <a:cubicBezTo>
                      <a:pt x="0" y="9493"/>
                      <a:pt x="2708" y="12233"/>
                      <a:pt x="6100" y="12233"/>
                    </a:cubicBezTo>
                    <a:lnTo>
                      <a:pt x="36698" y="12233"/>
                    </a:lnTo>
                    <a:lnTo>
                      <a:pt x="3669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29" name="Google Shape;1329;p60"/>
          <p:cNvGrpSpPr/>
          <p:nvPr/>
        </p:nvGrpSpPr>
        <p:grpSpPr>
          <a:xfrm>
            <a:off x="7250735" y="2216426"/>
            <a:ext cx="1680039" cy="2584006"/>
            <a:chOff x="5574241" y="580559"/>
            <a:chExt cx="2488947" cy="4182593"/>
          </a:xfrm>
        </p:grpSpPr>
        <p:sp>
          <p:nvSpPr>
            <p:cNvPr id="1330" name="Google Shape;1330;p60"/>
            <p:cNvSpPr/>
            <p:nvPr/>
          </p:nvSpPr>
          <p:spPr>
            <a:xfrm>
              <a:off x="5613999" y="4604000"/>
              <a:ext cx="2449189" cy="159152"/>
            </a:xfrm>
            <a:custGeom>
              <a:rect b="b" l="l" r="r" t="t"/>
              <a:pathLst>
                <a:path extrusionOk="0" h="9441" w="161716">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1" name="Google Shape;1331;p60"/>
            <p:cNvGrpSpPr/>
            <p:nvPr/>
          </p:nvGrpSpPr>
          <p:grpSpPr>
            <a:xfrm>
              <a:off x="5574241" y="580559"/>
              <a:ext cx="2251552" cy="4118890"/>
              <a:chOff x="5574241" y="580559"/>
              <a:chExt cx="2251552" cy="4118890"/>
            </a:xfrm>
          </p:grpSpPr>
          <p:sp>
            <p:nvSpPr>
              <p:cNvPr id="1332" name="Google Shape;1332;p60"/>
              <p:cNvSpPr/>
              <p:nvPr/>
            </p:nvSpPr>
            <p:spPr>
              <a:xfrm flipH="1">
                <a:off x="6709820" y="983086"/>
                <a:ext cx="20058" cy="27894"/>
              </a:xfrm>
              <a:custGeom>
                <a:rect b="b" l="l" r="r" t="t"/>
                <a:pathLst>
                  <a:path extrusionOk="0" h="744" w="535">
                    <a:moveTo>
                      <a:pt x="210" y="0"/>
                    </a:moveTo>
                    <a:cubicBezTo>
                      <a:pt x="195" y="0"/>
                      <a:pt x="181" y="2"/>
                      <a:pt x="167" y="6"/>
                    </a:cubicBezTo>
                    <a:cubicBezTo>
                      <a:pt x="67" y="39"/>
                      <a:pt x="1" y="206"/>
                      <a:pt x="34" y="406"/>
                    </a:cubicBezTo>
                    <a:cubicBezTo>
                      <a:pt x="64" y="589"/>
                      <a:pt x="178" y="744"/>
                      <a:pt x="300" y="744"/>
                    </a:cubicBezTo>
                    <a:cubicBezTo>
                      <a:pt x="311" y="744"/>
                      <a:pt x="323" y="742"/>
                      <a:pt x="334" y="739"/>
                    </a:cubicBezTo>
                    <a:cubicBezTo>
                      <a:pt x="468" y="706"/>
                      <a:pt x="534" y="506"/>
                      <a:pt x="501" y="306"/>
                    </a:cubicBezTo>
                    <a:cubicBezTo>
                      <a:pt x="471" y="126"/>
                      <a:pt x="334" y="0"/>
                      <a:pt x="21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60"/>
              <p:cNvSpPr/>
              <p:nvPr/>
            </p:nvSpPr>
            <p:spPr>
              <a:xfrm flipH="1">
                <a:off x="6673565" y="1012031"/>
                <a:ext cx="48815" cy="70073"/>
              </a:xfrm>
              <a:custGeom>
                <a:rect b="b" l="l" r="r" t="t"/>
                <a:pathLst>
                  <a:path extrusionOk="0" h="1869" w="1302">
                    <a:moveTo>
                      <a:pt x="1" y="1"/>
                    </a:moveTo>
                    <a:lnTo>
                      <a:pt x="401" y="1869"/>
                    </a:lnTo>
                    <a:cubicBezTo>
                      <a:pt x="735" y="1869"/>
                      <a:pt x="1068" y="1735"/>
                      <a:pt x="1302" y="1502"/>
                    </a:cubicBezTo>
                    <a:cubicBezTo>
                      <a:pt x="801" y="1035"/>
                      <a:pt x="368" y="534"/>
                      <a:pt x="1" y="1"/>
                    </a:cubicBezTo>
                    <a:close/>
                  </a:path>
                </a:pathLst>
              </a:custGeom>
              <a:solidFill>
                <a:srgbClr val="B74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60"/>
              <p:cNvSpPr/>
              <p:nvPr/>
            </p:nvSpPr>
            <p:spPr>
              <a:xfrm flipH="1">
                <a:off x="6724855" y="939332"/>
                <a:ext cx="43791" cy="23958"/>
              </a:xfrm>
              <a:custGeom>
                <a:rect b="b" l="l" r="r" t="t"/>
                <a:pathLst>
                  <a:path extrusionOk="0" h="639" w="1168">
                    <a:moveTo>
                      <a:pt x="934" y="1"/>
                    </a:moveTo>
                    <a:cubicBezTo>
                      <a:pt x="573" y="1"/>
                      <a:pt x="245" y="164"/>
                      <a:pt x="0" y="439"/>
                    </a:cubicBezTo>
                    <a:cubicBezTo>
                      <a:pt x="0" y="472"/>
                      <a:pt x="0" y="472"/>
                      <a:pt x="0" y="505"/>
                    </a:cubicBezTo>
                    <a:cubicBezTo>
                      <a:pt x="0" y="572"/>
                      <a:pt x="34" y="639"/>
                      <a:pt x="101" y="639"/>
                    </a:cubicBezTo>
                    <a:cubicBezTo>
                      <a:pt x="134" y="639"/>
                      <a:pt x="167" y="639"/>
                      <a:pt x="201" y="605"/>
                    </a:cubicBezTo>
                    <a:cubicBezTo>
                      <a:pt x="350" y="396"/>
                      <a:pt x="608" y="267"/>
                      <a:pt x="876" y="267"/>
                    </a:cubicBezTo>
                    <a:cubicBezTo>
                      <a:pt x="907" y="267"/>
                      <a:pt x="937" y="268"/>
                      <a:pt x="968" y="272"/>
                    </a:cubicBezTo>
                    <a:lnTo>
                      <a:pt x="1035" y="272"/>
                    </a:lnTo>
                    <a:cubicBezTo>
                      <a:pt x="1168" y="272"/>
                      <a:pt x="1168" y="5"/>
                      <a:pt x="1035" y="5"/>
                    </a:cubicBezTo>
                    <a:cubicBezTo>
                      <a:pt x="1001" y="2"/>
                      <a:pt x="967" y="1"/>
                      <a:pt x="9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60"/>
              <p:cNvSpPr/>
              <p:nvPr/>
            </p:nvSpPr>
            <p:spPr>
              <a:xfrm flipH="1">
                <a:off x="6669817" y="1182138"/>
                <a:ext cx="290192" cy="236428"/>
              </a:xfrm>
              <a:custGeom>
                <a:rect b="b" l="l" r="r" t="t"/>
                <a:pathLst>
                  <a:path extrusionOk="0" h="6306" w="7740">
                    <a:moveTo>
                      <a:pt x="868" y="0"/>
                    </a:moveTo>
                    <a:cubicBezTo>
                      <a:pt x="1068" y="1635"/>
                      <a:pt x="1035" y="3469"/>
                      <a:pt x="1" y="4470"/>
                    </a:cubicBezTo>
                    <a:cubicBezTo>
                      <a:pt x="1" y="4470"/>
                      <a:pt x="525" y="6305"/>
                      <a:pt x="3880" y="6305"/>
                    </a:cubicBezTo>
                    <a:cubicBezTo>
                      <a:pt x="3910" y="6305"/>
                      <a:pt x="3940" y="6305"/>
                      <a:pt x="3970" y="6305"/>
                    </a:cubicBezTo>
                    <a:cubicBezTo>
                      <a:pt x="7740" y="6271"/>
                      <a:pt x="5772" y="4637"/>
                      <a:pt x="5772" y="4637"/>
                    </a:cubicBezTo>
                    <a:cubicBezTo>
                      <a:pt x="4404" y="4237"/>
                      <a:pt x="4204" y="2836"/>
                      <a:pt x="4404" y="1535"/>
                    </a:cubicBezTo>
                    <a:lnTo>
                      <a:pt x="4404" y="1435"/>
                    </a:lnTo>
                    <a:lnTo>
                      <a:pt x="4371" y="1435"/>
                    </a:lnTo>
                    <a:cubicBezTo>
                      <a:pt x="4131" y="1490"/>
                      <a:pt x="3889" y="1517"/>
                      <a:pt x="3649" y="1517"/>
                    </a:cubicBezTo>
                    <a:cubicBezTo>
                      <a:pt x="3019" y="1517"/>
                      <a:pt x="2400" y="1330"/>
                      <a:pt x="1869" y="968"/>
                    </a:cubicBezTo>
                    <a:cubicBezTo>
                      <a:pt x="1469" y="701"/>
                      <a:pt x="1135" y="401"/>
                      <a:pt x="868" y="0"/>
                    </a:cubicBezTo>
                    <a:close/>
                  </a:path>
                </a:pathLst>
              </a:custGeom>
              <a:solidFill>
                <a:srgbClr val="B2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60"/>
              <p:cNvSpPr/>
              <p:nvPr/>
            </p:nvSpPr>
            <p:spPr>
              <a:xfrm flipH="1">
                <a:off x="6789868" y="1137108"/>
                <a:ext cx="145133" cy="101492"/>
              </a:xfrm>
              <a:custGeom>
                <a:rect b="b" l="l" r="r" t="t"/>
                <a:pathLst>
                  <a:path extrusionOk="0" h="2707" w="3871">
                    <a:moveTo>
                      <a:pt x="1" y="0"/>
                    </a:moveTo>
                    <a:cubicBezTo>
                      <a:pt x="68" y="334"/>
                      <a:pt x="134" y="768"/>
                      <a:pt x="201" y="1168"/>
                    </a:cubicBezTo>
                    <a:cubicBezTo>
                      <a:pt x="468" y="1568"/>
                      <a:pt x="802" y="1902"/>
                      <a:pt x="1235" y="2169"/>
                    </a:cubicBezTo>
                    <a:cubicBezTo>
                      <a:pt x="1726" y="2519"/>
                      <a:pt x="2332" y="2706"/>
                      <a:pt x="2949" y="2706"/>
                    </a:cubicBezTo>
                    <a:cubicBezTo>
                      <a:pt x="3212" y="2706"/>
                      <a:pt x="3478" y="2672"/>
                      <a:pt x="3737" y="2602"/>
                    </a:cubicBezTo>
                    <a:lnTo>
                      <a:pt x="3770" y="2602"/>
                    </a:lnTo>
                    <a:cubicBezTo>
                      <a:pt x="3804" y="2436"/>
                      <a:pt x="3804" y="2302"/>
                      <a:pt x="3870" y="2135"/>
                    </a:cubicBezTo>
                    <a:lnTo>
                      <a:pt x="3737" y="2035"/>
                    </a:lnTo>
                    <a:lnTo>
                      <a:pt x="1" y="0"/>
                    </a:lnTo>
                    <a:close/>
                  </a:path>
                </a:pathLst>
              </a:custGeom>
              <a:solidFill>
                <a:srgbClr val="B2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60"/>
              <p:cNvSpPr/>
              <p:nvPr/>
            </p:nvSpPr>
            <p:spPr>
              <a:xfrm flipH="1">
                <a:off x="6718595" y="1270097"/>
                <a:ext cx="280181" cy="90919"/>
              </a:xfrm>
              <a:custGeom>
                <a:rect b="b" l="l" r="r" t="t"/>
                <a:pathLst>
                  <a:path extrusionOk="0" h="2425" w="7473">
                    <a:moveTo>
                      <a:pt x="2700" y="0"/>
                    </a:moveTo>
                    <a:cubicBezTo>
                      <a:pt x="2098" y="0"/>
                      <a:pt x="1589" y="61"/>
                      <a:pt x="1335" y="223"/>
                    </a:cubicBezTo>
                    <a:cubicBezTo>
                      <a:pt x="534" y="757"/>
                      <a:pt x="1" y="2424"/>
                      <a:pt x="1" y="2424"/>
                    </a:cubicBezTo>
                    <a:lnTo>
                      <a:pt x="7473" y="1991"/>
                    </a:lnTo>
                    <a:cubicBezTo>
                      <a:pt x="7473" y="1991"/>
                      <a:pt x="6872" y="690"/>
                      <a:pt x="6339" y="456"/>
                    </a:cubicBezTo>
                    <a:cubicBezTo>
                      <a:pt x="5944" y="317"/>
                      <a:pt x="4079" y="0"/>
                      <a:pt x="27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60"/>
              <p:cNvSpPr/>
              <p:nvPr/>
            </p:nvSpPr>
            <p:spPr>
              <a:xfrm flipH="1">
                <a:off x="6958065" y="1062197"/>
                <a:ext cx="688550" cy="498913"/>
              </a:xfrm>
              <a:custGeom>
                <a:rect b="b" l="l" r="r" t="t"/>
                <a:pathLst>
                  <a:path extrusionOk="0" h="13307" w="18365">
                    <a:moveTo>
                      <a:pt x="1034" y="0"/>
                    </a:moveTo>
                    <a:cubicBezTo>
                      <a:pt x="514" y="0"/>
                      <a:pt x="1" y="417"/>
                      <a:pt x="101" y="1098"/>
                    </a:cubicBezTo>
                    <a:cubicBezTo>
                      <a:pt x="268" y="2832"/>
                      <a:pt x="3503" y="8737"/>
                      <a:pt x="4137" y="9504"/>
                    </a:cubicBezTo>
                    <a:cubicBezTo>
                      <a:pt x="4371" y="9737"/>
                      <a:pt x="4571" y="9937"/>
                      <a:pt x="4838" y="10104"/>
                    </a:cubicBezTo>
                    <a:cubicBezTo>
                      <a:pt x="5071" y="10304"/>
                      <a:pt x="5338" y="10471"/>
                      <a:pt x="5605" y="10605"/>
                    </a:cubicBezTo>
                    <a:cubicBezTo>
                      <a:pt x="6005" y="10771"/>
                      <a:pt x="8774" y="11605"/>
                      <a:pt x="10442" y="12106"/>
                    </a:cubicBezTo>
                    <a:cubicBezTo>
                      <a:pt x="12076" y="12573"/>
                      <a:pt x="13677" y="12973"/>
                      <a:pt x="15378" y="13307"/>
                    </a:cubicBezTo>
                    <a:lnTo>
                      <a:pt x="15378" y="13273"/>
                    </a:lnTo>
                    <a:cubicBezTo>
                      <a:pt x="15497" y="13291"/>
                      <a:pt x="15612" y="13300"/>
                      <a:pt x="15723" y="13300"/>
                    </a:cubicBezTo>
                    <a:cubicBezTo>
                      <a:pt x="17842" y="13300"/>
                      <a:pt x="18365" y="10108"/>
                      <a:pt x="16146" y="9537"/>
                    </a:cubicBezTo>
                    <a:cubicBezTo>
                      <a:pt x="14611" y="9204"/>
                      <a:pt x="13010" y="8803"/>
                      <a:pt x="11476" y="8403"/>
                    </a:cubicBezTo>
                    <a:cubicBezTo>
                      <a:pt x="10275" y="8170"/>
                      <a:pt x="9074" y="7869"/>
                      <a:pt x="7940" y="7469"/>
                    </a:cubicBezTo>
                    <a:cubicBezTo>
                      <a:pt x="7539" y="7369"/>
                      <a:pt x="7206" y="7236"/>
                      <a:pt x="6839" y="7069"/>
                    </a:cubicBezTo>
                    <a:lnTo>
                      <a:pt x="6639" y="7002"/>
                    </a:lnTo>
                    <a:cubicBezTo>
                      <a:pt x="6605" y="6969"/>
                      <a:pt x="6572" y="6969"/>
                      <a:pt x="6539" y="6969"/>
                    </a:cubicBezTo>
                    <a:cubicBezTo>
                      <a:pt x="6472" y="6902"/>
                      <a:pt x="6372" y="6835"/>
                      <a:pt x="6272" y="6769"/>
                    </a:cubicBezTo>
                    <a:cubicBezTo>
                      <a:pt x="5805" y="6335"/>
                      <a:pt x="2536" y="2065"/>
                      <a:pt x="1902" y="631"/>
                    </a:cubicBezTo>
                    <a:lnTo>
                      <a:pt x="1902" y="597"/>
                    </a:lnTo>
                    <a:cubicBezTo>
                      <a:pt x="1729" y="184"/>
                      <a:pt x="1380" y="0"/>
                      <a:pt x="1034" y="0"/>
                    </a:cubicBezTo>
                    <a:close/>
                  </a:path>
                </a:pathLst>
              </a:custGeom>
              <a:solidFill>
                <a:srgbClr val="B2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60"/>
              <p:cNvSpPr/>
              <p:nvPr/>
            </p:nvSpPr>
            <p:spPr>
              <a:xfrm flipH="1">
                <a:off x="7582802" y="1008282"/>
                <a:ext cx="87582" cy="109778"/>
              </a:xfrm>
              <a:custGeom>
                <a:rect b="b" l="l" r="r" t="t"/>
                <a:pathLst>
                  <a:path extrusionOk="0" h="2928" w="2336">
                    <a:moveTo>
                      <a:pt x="501" y="1"/>
                    </a:moveTo>
                    <a:lnTo>
                      <a:pt x="1" y="2903"/>
                    </a:lnTo>
                    <a:cubicBezTo>
                      <a:pt x="147" y="2919"/>
                      <a:pt x="296" y="2927"/>
                      <a:pt x="447" y="2927"/>
                    </a:cubicBezTo>
                    <a:cubicBezTo>
                      <a:pt x="919" y="2927"/>
                      <a:pt x="1406" y="2846"/>
                      <a:pt x="1836" y="2669"/>
                    </a:cubicBezTo>
                    <a:cubicBezTo>
                      <a:pt x="2136" y="2536"/>
                      <a:pt x="2336" y="2202"/>
                      <a:pt x="2303" y="1902"/>
                    </a:cubicBezTo>
                    <a:lnTo>
                      <a:pt x="2303" y="1568"/>
                    </a:lnTo>
                    <a:cubicBezTo>
                      <a:pt x="2269" y="1302"/>
                      <a:pt x="2136" y="1068"/>
                      <a:pt x="1902" y="935"/>
                    </a:cubicBezTo>
                    <a:lnTo>
                      <a:pt x="501" y="1"/>
                    </a:lnTo>
                    <a:close/>
                  </a:path>
                </a:pathLst>
              </a:custGeom>
              <a:solidFill>
                <a:srgbClr val="B2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60"/>
              <p:cNvSpPr/>
              <p:nvPr/>
            </p:nvSpPr>
            <p:spPr>
              <a:xfrm flipH="1">
                <a:off x="7651564" y="977012"/>
                <a:ext cx="92606" cy="138872"/>
              </a:xfrm>
              <a:custGeom>
                <a:rect b="b" l="l" r="r" t="t"/>
                <a:pathLst>
                  <a:path extrusionOk="0" h="3704" w="2470">
                    <a:moveTo>
                      <a:pt x="1" y="1"/>
                    </a:moveTo>
                    <a:lnTo>
                      <a:pt x="68" y="2603"/>
                    </a:lnTo>
                    <a:lnTo>
                      <a:pt x="1969" y="3703"/>
                    </a:lnTo>
                    <a:lnTo>
                      <a:pt x="2469" y="835"/>
                    </a:lnTo>
                    <a:lnTo>
                      <a:pt x="1" y="1"/>
                    </a:lnTo>
                    <a:close/>
                  </a:path>
                </a:pathLst>
              </a:custGeom>
              <a:solidFill>
                <a:srgbClr val="B2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60"/>
              <p:cNvSpPr/>
              <p:nvPr/>
            </p:nvSpPr>
            <p:spPr>
              <a:xfrm flipH="1">
                <a:off x="6936204" y="1340959"/>
                <a:ext cx="345193" cy="230429"/>
              </a:xfrm>
              <a:custGeom>
                <a:rect b="b" l="l" r="r" t="t"/>
                <a:pathLst>
                  <a:path extrusionOk="0" h="6146" w="9207">
                    <a:moveTo>
                      <a:pt x="6238" y="1"/>
                    </a:moveTo>
                    <a:lnTo>
                      <a:pt x="6238" y="1"/>
                    </a:lnTo>
                    <a:cubicBezTo>
                      <a:pt x="5757" y="88"/>
                      <a:pt x="4329" y="376"/>
                      <a:pt x="2725" y="376"/>
                    </a:cubicBezTo>
                    <a:cubicBezTo>
                      <a:pt x="1884" y="376"/>
                      <a:pt x="994" y="297"/>
                      <a:pt x="167" y="67"/>
                    </a:cubicBezTo>
                    <a:lnTo>
                      <a:pt x="0" y="5004"/>
                    </a:lnTo>
                    <a:cubicBezTo>
                      <a:pt x="0" y="5004"/>
                      <a:pt x="2282" y="6145"/>
                      <a:pt x="4244" y="6145"/>
                    </a:cubicBezTo>
                    <a:cubicBezTo>
                      <a:pt x="4944" y="6145"/>
                      <a:pt x="5604" y="6000"/>
                      <a:pt x="6104" y="5605"/>
                    </a:cubicBezTo>
                    <a:cubicBezTo>
                      <a:pt x="8006" y="4070"/>
                      <a:pt x="9207" y="1368"/>
                      <a:pt x="623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60"/>
              <p:cNvSpPr/>
              <p:nvPr/>
            </p:nvSpPr>
            <p:spPr>
              <a:xfrm flipH="1">
                <a:off x="7235094" y="1323450"/>
                <a:ext cx="87582" cy="253937"/>
              </a:xfrm>
              <a:custGeom>
                <a:rect b="b" l="l" r="r" t="t"/>
                <a:pathLst>
                  <a:path extrusionOk="0" h="6773" w="2336">
                    <a:moveTo>
                      <a:pt x="567" y="1"/>
                    </a:moveTo>
                    <a:lnTo>
                      <a:pt x="0" y="5905"/>
                    </a:lnTo>
                    <a:lnTo>
                      <a:pt x="1902" y="6772"/>
                    </a:lnTo>
                    <a:lnTo>
                      <a:pt x="2335" y="334"/>
                    </a:lnTo>
                    <a:lnTo>
                      <a:pt x="5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60"/>
              <p:cNvSpPr/>
              <p:nvPr/>
            </p:nvSpPr>
            <p:spPr>
              <a:xfrm flipH="1">
                <a:off x="6530984" y="1323787"/>
                <a:ext cx="626612" cy="852654"/>
              </a:xfrm>
              <a:custGeom>
                <a:rect b="b" l="l" r="r" t="t"/>
                <a:pathLst>
                  <a:path extrusionOk="0" h="22742" w="16713">
                    <a:moveTo>
                      <a:pt x="8732" y="0"/>
                    </a:moveTo>
                    <a:cubicBezTo>
                      <a:pt x="7574" y="0"/>
                      <a:pt x="6422" y="44"/>
                      <a:pt x="5271" y="125"/>
                    </a:cubicBezTo>
                    <a:lnTo>
                      <a:pt x="4003" y="225"/>
                    </a:lnTo>
                    <a:cubicBezTo>
                      <a:pt x="2002" y="359"/>
                      <a:pt x="0" y="2127"/>
                      <a:pt x="401" y="4095"/>
                    </a:cubicBezTo>
                    <a:cubicBezTo>
                      <a:pt x="2602" y="14936"/>
                      <a:pt x="1968" y="20973"/>
                      <a:pt x="1768" y="22741"/>
                    </a:cubicBezTo>
                    <a:lnTo>
                      <a:pt x="15278" y="22575"/>
                    </a:lnTo>
                    <a:cubicBezTo>
                      <a:pt x="16712" y="11433"/>
                      <a:pt x="16312" y="5829"/>
                      <a:pt x="15745" y="3094"/>
                    </a:cubicBezTo>
                    <a:cubicBezTo>
                      <a:pt x="15478" y="1626"/>
                      <a:pt x="14277" y="525"/>
                      <a:pt x="12810" y="292"/>
                    </a:cubicBezTo>
                    <a:cubicBezTo>
                      <a:pt x="12276" y="192"/>
                      <a:pt x="11642" y="92"/>
                      <a:pt x="11008" y="58"/>
                    </a:cubicBezTo>
                    <a:cubicBezTo>
                      <a:pt x="10245" y="19"/>
                      <a:pt x="9487" y="0"/>
                      <a:pt x="873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60"/>
              <p:cNvSpPr/>
              <p:nvPr/>
            </p:nvSpPr>
            <p:spPr>
              <a:xfrm flipH="1">
                <a:off x="6544741" y="1477284"/>
                <a:ext cx="197660" cy="694136"/>
              </a:xfrm>
              <a:custGeom>
                <a:rect b="b" l="l" r="r" t="t"/>
                <a:pathLst>
                  <a:path extrusionOk="0" h="18514" w="5272">
                    <a:moveTo>
                      <a:pt x="1" y="1"/>
                    </a:moveTo>
                    <a:cubicBezTo>
                      <a:pt x="2336" y="7272"/>
                      <a:pt x="3070" y="9574"/>
                      <a:pt x="4671" y="14578"/>
                    </a:cubicBezTo>
                    <a:lnTo>
                      <a:pt x="4237" y="18514"/>
                    </a:lnTo>
                    <a:cubicBezTo>
                      <a:pt x="5105" y="11542"/>
                      <a:pt x="5271" y="6705"/>
                      <a:pt x="5138" y="3436"/>
                    </a:cubicBez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60"/>
              <p:cNvSpPr/>
              <p:nvPr/>
            </p:nvSpPr>
            <p:spPr>
              <a:xfrm flipH="1">
                <a:off x="6696062" y="871169"/>
                <a:ext cx="291467" cy="366602"/>
              </a:xfrm>
              <a:custGeom>
                <a:rect b="b" l="l" r="r" t="t"/>
                <a:pathLst>
                  <a:path extrusionOk="0" h="9778" w="7774">
                    <a:moveTo>
                      <a:pt x="3492" y="1"/>
                    </a:moveTo>
                    <a:cubicBezTo>
                      <a:pt x="1857" y="1"/>
                      <a:pt x="398" y="1161"/>
                      <a:pt x="101" y="2824"/>
                    </a:cubicBezTo>
                    <a:cubicBezTo>
                      <a:pt x="1" y="3324"/>
                      <a:pt x="34" y="3858"/>
                      <a:pt x="201" y="4392"/>
                    </a:cubicBezTo>
                    <a:cubicBezTo>
                      <a:pt x="668" y="6126"/>
                      <a:pt x="935" y="7360"/>
                      <a:pt x="1635" y="8261"/>
                    </a:cubicBezTo>
                    <a:cubicBezTo>
                      <a:pt x="1902" y="8661"/>
                      <a:pt x="2236" y="8995"/>
                      <a:pt x="2636" y="9228"/>
                    </a:cubicBezTo>
                    <a:cubicBezTo>
                      <a:pt x="3167" y="9590"/>
                      <a:pt x="3786" y="9778"/>
                      <a:pt x="4416" y="9778"/>
                    </a:cubicBezTo>
                    <a:cubicBezTo>
                      <a:pt x="4656" y="9778"/>
                      <a:pt x="4898" y="9751"/>
                      <a:pt x="5138" y="9695"/>
                    </a:cubicBezTo>
                    <a:lnTo>
                      <a:pt x="5205" y="9695"/>
                    </a:lnTo>
                    <a:cubicBezTo>
                      <a:pt x="5472" y="9629"/>
                      <a:pt x="5772" y="9495"/>
                      <a:pt x="6039" y="9328"/>
                    </a:cubicBezTo>
                    <a:cubicBezTo>
                      <a:pt x="7073" y="8728"/>
                      <a:pt x="7706" y="7594"/>
                      <a:pt x="7706" y="6426"/>
                    </a:cubicBezTo>
                    <a:cubicBezTo>
                      <a:pt x="7773" y="4091"/>
                      <a:pt x="6672" y="522"/>
                      <a:pt x="4104" y="55"/>
                    </a:cubicBezTo>
                    <a:cubicBezTo>
                      <a:pt x="3898" y="18"/>
                      <a:pt x="3694" y="1"/>
                      <a:pt x="3492" y="1"/>
                    </a:cubicBezTo>
                    <a:close/>
                  </a:path>
                </a:pathLst>
              </a:custGeom>
              <a:solidFill>
                <a:srgbClr val="B2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60"/>
              <p:cNvSpPr/>
              <p:nvPr/>
            </p:nvSpPr>
            <p:spPr>
              <a:xfrm flipH="1">
                <a:off x="6761110" y="1177114"/>
                <a:ext cx="31306" cy="57588"/>
              </a:xfrm>
              <a:custGeom>
                <a:rect b="b" l="l" r="r" t="t"/>
                <a:pathLst>
                  <a:path extrusionOk="0" h="1536" w="835">
                    <a:moveTo>
                      <a:pt x="67" y="1"/>
                    </a:moveTo>
                    <a:lnTo>
                      <a:pt x="1" y="1535"/>
                    </a:lnTo>
                    <a:cubicBezTo>
                      <a:pt x="268" y="1469"/>
                      <a:pt x="568" y="1335"/>
                      <a:pt x="835" y="1202"/>
                    </a:cubicBezTo>
                    <a:cubicBezTo>
                      <a:pt x="634" y="1202"/>
                      <a:pt x="67" y="1"/>
                      <a:pt x="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60"/>
              <p:cNvSpPr/>
              <p:nvPr/>
            </p:nvSpPr>
            <p:spPr>
              <a:xfrm flipH="1">
                <a:off x="6751138" y="920735"/>
                <a:ext cx="128824" cy="250787"/>
              </a:xfrm>
              <a:custGeom>
                <a:rect b="b" l="l" r="r" t="t"/>
                <a:pathLst>
                  <a:path extrusionOk="0" h="6689" w="3436">
                    <a:moveTo>
                      <a:pt x="1989" y="0"/>
                    </a:moveTo>
                    <a:cubicBezTo>
                      <a:pt x="1982" y="0"/>
                      <a:pt x="1975" y="0"/>
                      <a:pt x="1969" y="1"/>
                    </a:cubicBezTo>
                    <a:cubicBezTo>
                      <a:pt x="1669" y="34"/>
                      <a:pt x="1368" y="201"/>
                      <a:pt x="1135" y="434"/>
                    </a:cubicBezTo>
                    <a:cubicBezTo>
                      <a:pt x="201" y="1435"/>
                      <a:pt x="1" y="2936"/>
                      <a:pt x="67" y="4304"/>
                    </a:cubicBezTo>
                    <a:cubicBezTo>
                      <a:pt x="67" y="4871"/>
                      <a:pt x="167" y="5438"/>
                      <a:pt x="401" y="6005"/>
                    </a:cubicBezTo>
                    <a:cubicBezTo>
                      <a:pt x="578" y="6360"/>
                      <a:pt x="940" y="6689"/>
                      <a:pt x="1298" y="6689"/>
                    </a:cubicBezTo>
                    <a:cubicBezTo>
                      <a:pt x="1344" y="6689"/>
                      <a:pt x="1390" y="6683"/>
                      <a:pt x="1435" y="6672"/>
                    </a:cubicBezTo>
                    <a:cubicBezTo>
                      <a:pt x="1568" y="6639"/>
                      <a:pt x="1702" y="6572"/>
                      <a:pt x="1802" y="6505"/>
                    </a:cubicBezTo>
                    <a:cubicBezTo>
                      <a:pt x="2703" y="5838"/>
                      <a:pt x="3270" y="4871"/>
                      <a:pt x="3336" y="3770"/>
                    </a:cubicBezTo>
                    <a:cubicBezTo>
                      <a:pt x="3436" y="3007"/>
                      <a:pt x="3205" y="0"/>
                      <a:pt x="198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60"/>
              <p:cNvSpPr/>
              <p:nvPr/>
            </p:nvSpPr>
            <p:spPr>
              <a:xfrm flipH="1">
                <a:off x="6766099" y="754490"/>
                <a:ext cx="344819" cy="433338"/>
              </a:xfrm>
              <a:custGeom>
                <a:rect b="b" l="l" r="r" t="t"/>
                <a:pathLst>
                  <a:path extrusionOk="0" h="11558" w="9197">
                    <a:moveTo>
                      <a:pt x="5566" y="0"/>
                    </a:moveTo>
                    <a:cubicBezTo>
                      <a:pt x="4232" y="0"/>
                      <a:pt x="3856" y="1557"/>
                      <a:pt x="4126" y="2066"/>
                    </a:cubicBezTo>
                    <a:cubicBezTo>
                      <a:pt x="3977" y="2010"/>
                      <a:pt x="3825" y="1983"/>
                      <a:pt x="3676" y="1983"/>
                    </a:cubicBezTo>
                    <a:cubicBezTo>
                      <a:pt x="3124" y="1983"/>
                      <a:pt x="2609" y="2349"/>
                      <a:pt x="2425" y="2900"/>
                    </a:cubicBezTo>
                    <a:cubicBezTo>
                      <a:pt x="2291" y="3267"/>
                      <a:pt x="2325" y="3667"/>
                      <a:pt x="2525" y="4001"/>
                    </a:cubicBezTo>
                    <a:cubicBezTo>
                      <a:pt x="1457" y="4335"/>
                      <a:pt x="423" y="5169"/>
                      <a:pt x="223" y="6269"/>
                    </a:cubicBezTo>
                    <a:cubicBezTo>
                      <a:pt x="1" y="7349"/>
                      <a:pt x="837" y="8580"/>
                      <a:pt x="1897" y="8580"/>
                    </a:cubicBezTo>
                    <a:cubicBezTo>
                      <a:pt x="1950" y="8580"/>
                      <a:pt x="2004" y="8577"/>
                      <a:pt x="2058" y="8571"/>
                    </a:cubicBezTo>
                    <a:lnTo>
                      <a:pt x="2058" y="8571"/>
                    </a:lnTo>
                    <a:cubicBezTo>
                      <a:pt x="1308" y="9141"/>
                      <a:pt x="1798" y="10250"/>
                      <a:pt x="2632" y="10250"/>
                    </a:cubicBezTo>
                    <a:cubicBezTo>
                      <a:pt x="2726" y="10250"/>
                      <a:pt x="2824" y="10236"/>
                      <a:pt x="2925" y="10205"/>
                    </a:cubicBezTo>
                    <a:cubicBezTo>
                      <a:pt x="3445" y="11085"/>
                      <a:pt x="4648" y="11558"/>
                      <a:pt x="5809" y="11558"/>
                    </a:cubicBezTo>
                    <a:cubicBezTo>
                      <a:pt x="6584" y="11558"/>
                      <a:pt x="7341" y="11347"/>
                      <a:pt x="7862" y="10906"/>
                    </a:cubicBezTo>
                    <a:cubicBezTo>
                      <a:pt x="8195" y="10672"/>
                      <a:pt x="7962" y="10406"/>
                      <a:pt x="8029" y="10005"/>
                    </a:cubicBezTo>
                    <a:cubicBezTo>
                      <a:pt x="8095" y="9572"/>
                      <a:pt x="7929" y="9171"/>
                      <a:pt x="7528" y="8971"/>
                    </a:cubicBezTo>
                    <a:lnTo>
                      <a:pt x="7829" y="8004"/>
                    </a:lnTo>
                    <a:lnTo>
                      <a:pt x="6995" y="7070"/>
                    </a:lnTo>
                    <a:cubicBezTo>
                      <a:pt x="7762" y="6469"/>
                      <a:pt x="8562" y="5836"/>
                      <a:pt x="8896" y="4935"/>
                    </a:cubicBezTo>
                    <a:cubicBezTo>
                      <a:pt x="9196" y="4034"/>
                      <a:pt x="8829" y="2800"/>
                      <a:pt x="7895" y="2567"/>
                    </a:cubicBezTo>
                    <a:cubicBezTo>
                      <a:pt x="8462" y="2433"/>
                      <a:pt x="8796" y="1866"/>
                      <a:pt x="8662" y="1332"/>
                    </a:cubicBezTo>
                    <a:cubicBezTo>
                      <a:pt x="8629" y="1266"/>
                      <a:pt x="8596" y="1199"/>
                      <a:pt x="8562" y="1132"/>
                    </a:cubicBezTo>
                    <a:cubicBezTo>
                      <a:pt x="8354" y="820"/>
                      <a:pt x="8028" y="663"/>
                      <a:pt x="7699" y="663"/>
                    </a:cubicBezTo>
                    <a:cubicBezTo>
                      <a:pt x="7502" y="663"/>
                      <a:pt x="7303" y="719"/>
                      <a:pt x="7128" y="832"/>
                    </a:cubicBezTo>
                    <a:cubicBezTo>
                      <a:pt x="7061" y="865"/>
                      <a:pt x="7028" y="899"/>
                      <a:pt x="6995" y="965"/>
                    </a:cubicBezTo>
                    <a:cubicBezTo>
                      <a:pt x="6728" y="599"/>
                      <a:pt x="6494" y="198"/>
                      <a:pt x="6061" y="65"/>
                    </a:cubicBezTo>
                    <a:cubicBezTo>
                      <a:pt x="5883" y="20"/>
                      <a:pt x="5718" y="0"/>
                      <a:pt x="556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60"/>
              <p:cNvSpPr/>
              <p:nvPr/>
            </p:nvSpPr>
            <p:spPr>
              <a:xfrm flipH="1">
                <a:off x="6733966" y="992685"/>
                <a:ext cx="86120" cy="109703"/>
              </a:xfrm>
              <a:custGeom>
                <a:rect b="b" l="l" r="r" t="t"/>
                <a:pathLst>
                  <a:path extrusionOk="0" h="2926" w="2297">
                    <a:moveTo>
                      <a:pt x="842" y="1"/>
                    </a:moveTo>
                    <a:cubicBezTo>
                      <a:pt x="294" y="1"/>
                      <a:pt x="0" y="556"/>
                      <a:pt x="172" y="1184"/>
                    </a:cubicBezTo>
                    <a:cubicBezTo>
                      <a:pt x="305" y="1784"/>
                      <a:pt x="672" y="2318"/>
                      <a:pt x="1172" y="2718"/>
                    </a:cubicBezTo>
                    <a:cubicBezTo>
                      <a:pt x="1354" y="2862"/>
                      <a:pt x="1525" y="2926"/>
                      <a:pt x="1676" y="2926"/>
                    </a:cubicBezTo>
                    <a:cubicBezTo>
                      <a:pt x="2049" y="2926"/>
                      <a:pt x="2297" y="2531"/>
                      <a:pt x="2273" y="1984"/>
                    </a:cubicBezTo>
                    <a:cubicBezTo>
                      <a:pt x="2240" y="1317"/>
                      <a:pt x="1873" y="250"/>
                      <a:pt x="1139" y="50"/>
                    </a:cubicBezTo>
                    <a:cubicBezTo>
                      <a:pt x="1033" y="16"/>
                      <a:pt x="934" y="1"/>
                      <a:pt x="842" y="1"/>
                    </a:cubicBezTo>
                    <a:close/>
                  </a:path>
                </a:pathLst>
              </a:custGeom>
              <a:solidFill>
                <a:srgbClr val="B2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60"/>
              <p:cNvSpPr/>
              <p:nvPr/>
            </p:nvSpPr>
            <p:spPr>
              <a:xfrm flipH="1">
                <a:off x="6762348" y="4558477"/>
                <a:ext cx="65087" cy="24258"/>
              </a:xfrm>
              <a:custGeom>
                <a:rect b="b" l="l" r="r" t="t"/>
                <a:pathLst>
                  <a:path extrusionOk="0" h="647" w="1736">
                    <a:moveTo>
                      <a:pt x="1435" y="113"/>
                    </a:moveTo>
                    <a:cubicBezTo>
                      <a:pt x="1468" y="113"/>
                      <a:pt x="1535" y="146"/>
                      <a:pt x="1568" y="213"/>
                    </a:cubicBezTo>
                    <a:cubicBezTo>
                      <a:pt x="1602" y="280"/>
                      <a:pt x="1568" y="313"/>
                      <a:pt x="1568" y="346"/>
                    </a:cubicBezTo>
                    <a:cubicBezTo>
                      <a:pt x="1477" y="460"/>
                      <a:pt x="1137" y="512"/>
                      <a:pt x="760" y="512"/>
                    </a:cubicBezTo>
                    <a:cubicBezTo>
                      <a:pt x="586" y="512"/>
                      <a:pt x="403" y="501"/>
                      <a:pt x="234" y="480"/>
                    </a:cubicBezTo>
                    <a:cubicBezTo>
                      <a:pt x="568" y="280"/>
                      <a:pt x="935" y="180"/>
                      <a:pt x="1302" y="113"/>
                    </a:cubicBezTo>
                    <a:close/>
                    <a:moveTo>
                      <a:pt x="1314" y="0"/>
                    </a:moveTo>
                    <a:cubicBezTo>
                      <a:pt x="848" y="0"/>
                      <a:pt x="65" y="449"/>
                      <a:pt x="34" y="480"/>
                    </a:cubicBezTo>
                    <a:cubicBezTo>
                      <a:pt x="1" y="480"/>
                      <a:pt x="1" y="513"/>
                      <a:pt x="1" y="546"/>
                    </a:cubicBezTo>
                    <a:cubicBezTo>
                      <a:pt x="1" y="580"/>
                      <a:pt x="34" y="580"/>
                      <a:pt x="34" y="580"/>
                    </a:cubicBezTo>
                    <a:cubicBezTo>
                      <a:pt x="334" y="647"/>
                      <a:pt x="601" y="647"/>
                      <a:pt x="868" y="647"/>
                    </a:cubicBezTo>
                    <a:cubicBezTo>
                      <a:pt x="1235" y="647"/>
                      <a:pt x="1535" y="580"/>
                      <a:pt x="1669" y="446"/>
                    </a:cubicBezTo>
                    <a:cubicBezTo>
                      <a:pt x="1735" y="346"/>
                      <a:pt x="1735" y="246"/>
                      <a:pt x="1669" y="146"/>
                    </a:cubicBezTo>
                    <a:cubicBezTo>
                      <a:pt x="1602" y="79"/>
                      <a:pt x="1535" y="13"/>
                      <a:pt x="1435" y="13"/>
                    </a:cubicBezTo>
                    <a:cubicBezTo>
                      <a:pt x="1398" y="4"/>
                      <a:pt x="1357" y="0"/>
                      <a:pt x="1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60"/>
              <p:cNvSpPr/>
              <p:nvPr/>
            </p:nvSpPr>
            <p:spPr>
              <a:xfrm flipH="1">
                <a:off x="6788630" y="4534707"/>
                <a:ext cx="38805" cy="45516"/>
              </a:xfrm>
              <a:custGeom>
                <a:rect b="b" l="l" r="r" t="t"/>
                <a:pathLst>
                  <a:path extrusionOk="0" h="1214" w="1035">
                    <a:moveTo>
                      <a:pt x="735" y="113"/>
                    </a:moveTo>
                    <a:cubicBezTo>
                      <a:pt x="868" y="113"/>
                      <a:pt x="868" y="180"/>
                      <a:pt x="868" y="180"/>
                    </a:cubicBezTo>
                    <a:cubicBezTo>
                      <a:pt x="901" y="380"/>
                      <a:pt x="468" y="847"/>
                      <a:pt x="134" y="1047"/>
                    </a:cubicBezTo>
                    <a:cubicBezTo>
                      <a:pt x="167" y="747"/>
                      <a:pt x="301" y="447"/>
                      <a:pt x="468" y="213"/>
                    </a:cubicBezTo>
                    <a:cubicBezTo>
                      <a:pt x="534" y="146"/>
                      <a:pt x="634" y="113"/>
                      <a:pt x="701" y="113"/>
                    </a:cubicBezTo>
                    <a:close/>
                    <a:moveTo>
                      <a:pt x="635" y="0"/>
                    </a:moveTo>
                    <a:cubicBezTo>
                      <a:pt x="539" y="0"/>
                      <a:pt x="451" y="38"/>
                      <a:pt x="401" y="113"/>
                    </a:cubicBezTo>
                    <a:cubicBezTo>
                      <a:pt x="134" y="413"/>
                      <a:pt x="1" y="780"/>
                      <a:pt x="1" y="1147"/>
                    </a:cubicBezTo>
                    <a:cubicBezTo>
                      <a:pt x="1" y="1180"/>
                      <a:pt x="1" y="1214"/>
                      <a:pt x="34" y="1214"/>
                    </a:cubicBezTo>
                    <a:lnTo>
                      <a:pt x="101" y="1214"/>
                    </a:lnTo>
                    <a:cubicBezTo>
                      <a:pt x="434" y="1080"/>
                      <a:pt x="1035" y="480"/>
                      <a:pt x="1001" y="180"/>
                    </a:cubicBezTo>
                    <a:cubicBezTo>
                      <a:pt x="968" y="113"/>
                      <a:pt x="935" y="13"/>
                      <a:pt x="735" y="13"/>
                    </a:cubicBezTo>
                    <a:cubicBezTo>
                      <a:pt x="701" y="5"/>
                      <a:pt x="668" y="0"/>
                      <a:pt x="6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60"/>
              <p:cNvSpPr/>
              <p:nvPr/>
            </p:nvSpPr>
            <p:spPr>
              <a:xfrm flipH="1">
                <a:off x="6831147" y="4346341"/>
                <a:ext cx="105091" cy="233878"/>
              </a:xfrm>
              <a:custGeom>
                <a:rect b="b" l="l" r="r" t="t"/>
                <a:pathLst>
                  <a:path extrusionOk="0" h="6238" w="2803">
                    <a:moveTo>
                      <a:pt x="2803" y="0"/>
                    </a:moveTo>
                    <a:lnTo>
                      <a:pt x="134" y="33"/>
                    </a:lnTo>
                    <a:lnTo>
                      <a:pt x="1" y="6238"/>
                    </a:lnTo>
                    <a:lnTo>
                      <a:pt x="1" y="6238"/>
                    </a:lnTo>
                    <a:lnTo>
                      <a:pt x="2703" y="6171"/>
                    </a:lnTo>
                    <a:lnTo>
                      <a:pt x="2803" y="0"/>
                    </a:lnTo>
                    <a:close/>
                  </a:path>
                </a:pathLst>
              </a:custGeom>
              <a:solidFill>
                <a:srgbClr val="B2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60"/>
              <p:cNvSpPr/>
              <p:nvPr/>
            </p:nvSpPr>
            <p:spPr>
              <a:xfrm flipH="1">
                <a:off x="6623552" y="4567701"/>
                <a:ext cx="350217" cy="116339"/>
              </a:xfrm>
              <a:custGeom>
                <a:rect b="b" l="l" r="r" t="t"/>
                <a:pathLst>
                  <a:path extrusionOk="0" h="3103" w="9341">
                    <a:moveTo>
                      <a:pt x="3670" y="0"/>
                    </a:moveTo>
                    <a:lnTo>
                      <a:pt x="735" y="67"/>
                    </a:lnTo>
                    <a:cubicBezTo>
                      <a:pt x="635" y="67"/>
                      <a:pt x="535" y="134"/>
                      <a:pt x="501" y="267"/>
                    </a:cubicBezTo>
                    <a:lnTo>
                      <a:pt x="34" y="2669"/>
                    </a:lnTo>
                    <a:cubicBezTo>
                      <a:pt x="1" y="2869"/>
                      <a:pt x="134" y="3069"/>
                      <a:pt x="334" y="3102"/>
                    </a:cubicBezTo>
                    <a:lnTo>
                      <a:pt x="435" y="3102"/>
                    </a:lnTo>
                    <a:cubicBezTo>
                      <a:pt x="1502" y="3069"/>
                      <a:pt x="3036" y="3002"/>
                      <a:pt x="4371" y="2969"/>
                    </a:cubicBezTo>
                    <a:cubicBezTo>
                      <a:pt x="4781" y="2952"/>
                      <a:pt x="5097" y="2946"/>
                      <a:pt x="5373" y="2946"/>
                    </a:cubicBezTo>
                    <a:cubicBezTo>
                      <a:pt x="5994" y="2946"/>
                      <a:pt x="6410" y="2976"/>
                      <a:pt x="7225" y="2976"/>
                    </a:cubicBezTo>
                    <a:cubicBezTo>
                      <a:pt x="7434" y="2976"/>
                      <a:pt x="7669" y="2974"/>
                      <a:pt x="7940" y="2969"/>
                    </a:cubicBezTo>
                    <a:cubicBezTo>
                      <a:pt x="9074" y="2936"/>
                      <a:pt x="9341" y="1802"/>
                      <a:pt x="8874" y="1701"/>
                    </a:cubicBezTo>
                    <a:cubicBezTo>
                      <a:pt x="6739" y="1301"/>
                      <a:pt x="6172" y="1234"/>
                      <a:pt x="4337" y="167"/>
                    </a:cubicBezTo>
                    <a:cubicBezTo>
                      <a:pt x="4137" y="67"/>
                      <a:pt x="3904" y="0"/>
                      <a:pt x="36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60"/>
              <p:cNvSpPr/>
              <p:nvPr/>
            </p:nvSpPr>
            <p:spPr>
              <a:xfrm flipH="1">
                <a:off x="6831147" y="4346341"/>
                <a:ext cx="102579" cy="121326"/>
              </a:xfrm>
              <a:custGeom>
                <a:rect b="b" l="l" r="r" t="t"/>
                <a:pathLst>
                  <a:path extrusionOk="0" h="3236" w="2736">
                    <a:moveTo>
                      <a:pt x="2736" y="0"/>
                    </a:moveTo>
                    <a:lnTo>
                      <a:pt x="67" y="67"/>
                    </a:lnTo>
                    <a:lnTo>
                      <a:pt x="0" y="3236"/>
                    </a:lnTo>
                    <a:lnTo>
                      <a:pt x="2669" y="3169"/>
                    </a:lnTo>
                    <a:lnTo>
                      <a:pt x="27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60"/>
              <p:cNvSpPr/>
              <p:nvPr/>
            </p:nvSpPr>
            <p:spPr>
              <a:xfrm flipH="1">
                <a:off x="7664086" y="4533282"/>
                <a:ext cx="28794" cy="64450"/>
              </a:xfrm>
              <a:custGeom>
                <a:rect b="b" l="l" r="r" t="t"/>
                <a:pathLst>
                  <a:path extrusionOk="0" h="1719" w="768">
                    <a:moveTo>
                      <a:pt x="398" y="136"/>
                    </a:moveTo>
                    <a:cubicBezTo>
                      <a:pt x="438" y="136"/>
                      <a:pt x="468" y="151"/>
                      <a:pt x="468" y="151"/>
                    </a:cubicBezTo>
                    <a:cubicBezTo>
                      <a:pt x="634" y="284"/>
                      <a:pt x="634" y="952"/>
                      <a:pt x="568" y="1452"/>
                    </a:cubicBezTo>
                    <a:cubicBezTo>
                      <a:pt x="401" y="1152"/>
                      <a:pt x="267" y="785"/>
                      <a:pt x="234" y="418"/>
                    </a:cubicBezTo>
                    <a:cubicBezTo>
                      <a:pt x="234" y="385"/>
                      <a:pt x="234" y="318"/>
                      <a:pt x="234" y="284"/>
                    </a:cubicBezTo>
                    <a:cubicBezTo>
                      <a:pt x="234" y="218"/>
                      <a:pt x="267" y="184"/>
                      <a:pt x="334" y="151"/>
                    </a:cubicBezTo>
                    <a:cubicBezTo>
                      <a:pt x="356" y="140"/>
                      <a:pt x="379" y="136"/>
                      <a:pt x="398" y="136"/>
                    </a:cubicBezTo>
                    <a:close/>
                    <a:moveTo>
                      <a:pt x="434" y="1"/>
                    </a:moveTo>
                    <a:cubicBezTo>
                      <a:pt x="384" y="1"/>
                      <a:pt x="334" y="18"/>
                      <a:pt x="301" y="51"/>
                    </a:cubicBezTo>
                    <a:cubicBezTo>
                      <a:pt x="234" y="84"/>
                      <a:pt x="167" y="151"/>
                      <a:pt x="167" y="251"/>
                    </a:cubicBezTo>
                    <a:cubicBezTo>
                      <a:pt x="1" y="685"/>
                      <a:pt x="534" y="1619"/>
                      <a:pt x="568" y="1652"/>
                    </a:cubicBezTo>
                    <a:cubicBezTo>
                      <a:pt x="568" y="1685"/>
                      <a:pt x="601" y="1685"/>
                      <a:pt x="601" y="1719"/>
                    </a:cubicBezTo>
                    <a:cubicBezTo>
                      <a:pt x="634" y="1719"/>
                      <a:pt x="668" y="1685"/>
                      <a:pt x="701" y="1652"/>
                    </a:cubicBezTo>
                    <a:cubicBezTo>
                      <a:pt x="734" y="1385"/>
                      <a:pt x="768" y="1118"/>
                      <a:pt x="768" y="818"/>
                    </a:cubicBezTo>
                    <a:cubicBezTo>
                      <a:pt x="768" y="451"/>
                      <a:pt x="734" y="151"/>
                      <a:pt x="568" y="51"/>
                    </a:cubicBezTo>
                    <a:cubicBezTo>
                      <a:pt x="534" y="18"/>
                      <a:pt x="484" y="1"/>
                      <a:pt x="4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60"/>
              <p:cNvSpPr/>
              <p:nvPr/>
            </p:nvSpPr>
            <p:spPr>
              <a:xfrm flipH="1">
                <a:off x="7666561" y="4560014"/>
                <a:ext cx="46341" cy="37717"/>
              </a:xfrm>
              <a:custGeom>
                <a:rect b="b" l="l" r="r" t="t"/>
                <a:pathLst>
                  <a:path extrusionOk="0" h="1006" w="1236">
                    <a:moveTo>
                      <a:pt x="254" y="137"/>
                    </a:moveTo>
                    <a:cubicBezTo>
                      <a:pt x="432" y="137"/>
                      <a:pt x="843" y="551"/>
                      <a:pt x="1068" y="872"/>
                    </a:cubicBezTo>
                    <a:cubicBezTo>
                      <a:pt x="735" y="839"/>
                      <a:pt x="468" y="706"/>
                      <a:pt x="234" y="505"/>
                    </a:cubicBezTo>
                    <a:cubicBezTo>
                      <a:pt x="168" y="439"/>
                      <a:pt x="134" y="372"/>
                      <a:pt x="134" y="305"/>
                    </a:cubicBezTo>
                    <a:lnTo>
                      <a:pt x="134" y="272"/>
                    </a:lnTo>
                    <a:cubicBezTo>
                      <a:pt x="134" y="139"/>
                      <a:pt x="234" y="139"/>
                      <a:pt x="234" y="139"/>
                    </a:cubicBezTo>
                    <a:cubicBezTo>
                      <a:pt x="240" y="137"/>
                      <a:pt x="247" y="137"/>
                      <a:pt x="254" y="137"/>
                    </a:cubicBezTo>
                    <a:close/>
                    <a:moveTo>
                      <a:pt x="247" y="0"/>
                    </a:moveTo>
                    <a:cubicBezTo>
                      <a:pt x="231" y="0"/>
                      <a:pt x="216" y="2"/>
                      <a:pt x="201" y="5"/>
                    </a:cubicBezTo>
                    <a:cubicBezTo>
                      <a:pt x="101" y="5"/>
                      <a:pt x="1" y="38"/>
                      <a:pt x="1" y="239"/>
                    </a:cubicBezTo>
                    <a:cubicBezTo>
                      <a:pt x="1" y="372"/>
                      <a:pt x="34" y="472"/>
                      <a:pt x="134" y="572"/>
                    </a:cubicBezTo>
                    <a:cubicBezTo>
                      <a:pt x="401" y="839"/>
                      <a:pt x="768" y="972"/>
                      <a:pt x="1168" y="1006"/>
                    </a:cubicBezTo>
                    <a:cubicBezTo>
                      <a:pt x="1168" y="1006"/>
                      <a:pt x="1202" y="1006"/>
                      <a:pt x="1202" y="972"/>
                    </a:cubicBezTo>
                    <a:cubicBezTo>
                      <a:pt x="1235" y="972"/>
                      <a:pt x="1235" y="939"/>
                      <a:pt x="1235" y="906"/>
                    </a:cubicBezTo>
                    <a:cubicBezTo>
                      <a:pt x="1076" y="589"/>
                      <a:pt x="556" y="0"/>
                      <a:pt x="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60"/>
              <p:cNvSpPr/>
              <p:nvPr/>
            </p:nvSpPr>
            <p:spPr>
              <a:xfrm flipH="1">
                <a:off x="7517753" y="4361338"/>
                <a:ext cx="151357" cy="238902"/>
              </a:xfrm>
              <a:custGeom>
                <a:rect b="b" l="l" r="r" t="t"/>
                <a:pathLst>
                  <a:path extrusionOk="0" h="6372" w="4037">
                    <a:moveTo>
                      <a:pt x="1435" y="0"/>
                    </a:moveTo>
                    <a:lnTo>
                      <a:pt x="0" y="6238"/>
                    </a:lnTo>
                    <a:lnTo>
                      <a:pt x="2636" y="6372"/>
                    </a:lnTo>
                    <a:lnTo>
                      <a:pt x="4037" y="134"/>
                    </a:lnTo>
                    <a:lnTo>
                      <a:pt x="1435" y="0"/>
                    </a:lnTo>
                    <a:close/>
                  </a:path>
                </a:pathLst>
              </a:custGeom>
              <a:solidFill>
                <a:srgbClr val="B2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60"/>
              <p:cNvSpPr/>
              <p:nvPr/>
            </p:nvSpPr>
            <p:spPr>
              <a:xfrm flipH="1">
                <a:off x="7518991" y="4561439"/>
                <a:ext cx="306801" cy="138010"/>
              </a:xfrm>
              <a:custGeom>
                <a:rect b="b" l="l" r="r" t="t"/>
                <a:pathLst>
                  <a:path extrusionOk="0" h="3681" w="8183">
                    <a:moveTo>
                      <a:pt x="7115" y="0"/>
                    </a:moveTo>
                    <a:lnTo>
                      <a:pt x="4213" y="334"/>
                    </a:lnTo>
                    <a:cubicBezTo>
                      <a:pt x="3946" y="334"/>
                      <a:pt x="3712" y="401"/>
                      <a:pt x="3546" y="568"/>
                    </a:cubicBezTo>
                    <a:cubicBezTo>
                      <a:pt x="2845" y="1401"/>
                      <a:pt x="2478" y="1868"/>
                      <a:pt x="410" y="2569"/>
                    </a:cubicBezTo>
                    <a:cubicBezTo>
                      <a:pt x="1" y="2695"/>
                      <a:pt x="334" y="3681"/>
                      <a:pt x="1296" y="3681"/>
                    </a:cubicBezTo>
                    <a:cubicBezTo>
                      <a:pt x="1354" y="3681"/>
                      <a:pt x="1415" y="3677"/>
                      <a:pt x="1477" y="3670"/>
                    </a:cubicBezTo>
                    <a:cubicBezTo>
                      <a:pt x="3312" y="3470"/>
                      <a:pt x="2311" y="3503"/>
                      <a:pt x="3846" y="3336"/>
                    </a:cubicBezTo>
                    <a:cubicBezTo>
                      <a:pt x="5180" y="3169"/>
                      <a:pt x="6714" y="3069"/>
                      <a:pt x="7782" y="2969"/>
                    </a:cubicBezTo>
                    <a:cubicBezTo>
                      <a:pt x="7799" y="2986"/>
                      <a:pt x="7815" y="2994"/>
                      <a:pt x="7832" y="2994"/>
                    </a:cubicBezTo>
                    <a:cubicBezTo>
                      <a:pt x="7849" y="2994"/>
                      <a:pt x="7865" y="2986"/>
                      <a:pt x="7882" y="2969"/>
                    </a:cubicBezTo>
                    <a:cubicBezTo>
                      <a:pt x="8082" y="2903"/>
                      <a:pt x="8182" y="2702"/>
                      <a:pt x="8115" y="2502"/>
                    </a:cubicBezTo>
                    <a:lnTo>
                      <a:pt x="7382" y="167"/>
                    </a:lnTo>
                    <a:cubicBezTo>
                      <a:pt x="7315" y="67"/>
                      <a:pt x="7215" y="0"/>
                      <a:pt x="711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60"/>
              <p:cNvSpPr/>
              <p:nvPr/>
            </p:nvSpPr>
            <p:spPr>
              <a:xfrm flipH="1">
                <a:off x="7517753" y="4361338"/>
                <a:ext cx="125112" cy="125112"/>
              </a:xfrm>
              <a:custGeom>
                <a:rect b="b" l="l" r="r" t="t"/>
                <a:pathLst>
                  <a:path extrusionOk="0" h="3337" w="3337">
                    <a:moveTo>
                      <a:pt x="735" y="0"/>
                    </a:moveTo>
                    <a:lnTo>
                      <a:pt x="1" y="3203"/>
                    </a:lnTo>
                    <a:lnTo>
                      <a:pt x="2636" y="3336"/>
                    </a:lnTo>
                    <a:lnTo>
                      <a:pt x="3337" y="134"/>
                    </a:lnTo>
                    <a:lnTo>
                      <a:pt x="7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60"/>
              <p:cNvSpPr/>
              <p:nvPr/>
            </p:nvSpPr>
            <p:spPr>
              <a:xfrm flipH="1">
                <a:off x="6774876" y="2168922"/>
                <a:ext cx="887972" cy="2278682"/>
              </a:xfrm>
              <a:custGeom>
                <a:rect b="b" l="l" r="r" t="t"/>
                <a:pathLst>
                  <a:path extrusionOk="0" h="60777" w="23684">
                    <a:moveTo>
                      <a:pt x="23684" y="0"/>
                    </a:moveTo>
                    <a:lnTo>
                      <a:pt x="15244" y="200"/>
                    </a:lnTo>
                    <a:cubicBezTo>
                      <a:pt x="14277" y="1801"/>
                      <a:pt x="13476" y="3469"/>
                      <a:pt x="12876" y="5237"/>
                    </a:cubicBezTo>
                    <a:cubicBezTo>
                      <a:pt x="11508" y="9140"/>
                      <a:pt x="12075" y="11141"/>
                      <a:pt x="11642" y="13777"/>
                    </a:cubicBezTo>
                    <a:cubicBezTo>
                      <a:pt x="10908" y="18413"/>
                      <a:pt x="9707" y="21983"/>
                      <a:pt x="8906" y="25518"/>
                    </a:cubicBezTo>
                    <a:cubicBezTo>
                      <a:pt x="6371" y="36560"/>
                      <a:pt x="0" y="59843"/>
                      <a:pt x="0" y="59843"/>
                    </a:cubicBezTo>
                    <a:lnTo>
                      <a:pt x="4737" y="60777"/>
                    </a:lnTo>
                    <a:cubicBezTo>
                      <a:pt x="4737" y="60777"/>
                      <a:pt x="13943" y="33691"/>
                      <a:pt x="16245" y="25785"/>
                    </a:cubicBezTo>
                    <a:cubicBezTo>
                      <a:pt x="18347" y="18680"/>
                      <a:pt x="23684" y="0"/>
                      <a:pt x="236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60"/>
              <p:cNvSpPr/>
              <p:nvPr/>
            </p:nvSpPr>
            <p:spPr>
              <a:xfrm flipH="1">
                <a:off x="7452703" y="4380084"/>
                <a:ext cx="231404" cy="81321"/>
              </a:xfrm>
              <a:custGeom>
                <a:rect b="b" l="l" r="r" t="t"/>
                <a:pathLst>
                  <a:path extrusionOk="0" h="2169" w="6172">
                    <a:moveTo>
                      <a:pt x="0" y="1"/>
                    </a:moveTo>
                    <a:lnTo>
                      <a:pt x="0" y="1669"/>
                    </a:lnTo>
                    <a:lnTo>
                      <a:pt x="5704" y="2169"/>
                    </a:lnTo>
                    <a:cubicBezTo>
                      <a:pt x="5704" y="2169"/>
                      <a:pt x="6171" y="301"/>
                      <a:pt x="6138" y="301"/>
                    </a:cubicBez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60"/>
              <p:cNvSpPr/>
              <p:nvPr/>
            </p:nvSpPr>
            <p:spPr>
              <a:xfrm flipH="1">
                <a:off x="6867404" y="2489526"/>
                <a:ext cx="192636" cy="667441"/>
              </a:xfrm>
              <a:custGeom>
                <a:rect b="b" l="l" r="r" t="t"/>
                <a:pathLst>
                  <a:path extrusionOk="0" h="17802" w="5138">
                    <a:moveTo>
                      <a:pt x="4844" y="0"/>
                    </a:moveTo>
                    <a:cubicBezTo>
                      <a:pt x="4775" y="0"/>
                      <a:pt x="4706" y="8"/>
                      <a:pt x="4637" y="22"/>
                    </a:cubicBezTo>
                    <a:cubicBezTo>
                      <a:pt x="1401" y="489"/>
                      <a:pt x="334" y="11330"/>
                      <a:pt x="0" y="17801"/>
                    </a:cubicBezTo>
                    <a:cubicBezTo>
                      <a:pt x="67" y="17601"/>
                      <a:pt x="100" y="17401"/>
                      <a:pt x="167" y="17201"/>
                    </a:cubicBezTo>
                    <a:cubicBezTo>
                      <a:pt x="1301" y="13331"/>
                      <a:pt x="3469" y="5893"/>
                      <a:pt x="5137" y="55"/>
                    </a:cubicBezTo>
                    <a:cubicBezTo>
                      <a:pt x="5040" y="16"/>
                      <a:pt x="4942" y="0"/>
                      <a:pt x="48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60"/>
              <p:cNvSpPr/>
              <p:nvPr/>
            </p:nvSpPr>
            <p:spPr>
              <a:xfrm flipH="1">
                <a:off x="6584784" y="2171396"/>
                <a:ext cx="381449" cy="2273733"/>
              </a:xfrm>
              <a:custGeom>
                <a:rect b="b" l="l" r="r" t="t"/>
                <a:pathLst>
                  <a:path extrusionOk="0" h="60645" w="10174">
                    <a:moveTo>
                      <a:pt x="10174" y="1"/>
                    </a:moveTo>
                    <a:lnTo>
                      <a:pt x="1001" y="34"/>
                    </a:lnTo>
                    <a:cubicBezTo>
                      <a:pt x="1001" y="34"/>
                      <a:pt x="0" y="17847"/>
                      <a:pt x="0" y="26253"/>
                    </a:cubicBezTo>
                    <a:cubicBezTo>
                      <a:pt x="33" y="34092"/>
                      <a:pt x="133" y="60644"/>
                      <a:pt x="133" y="60644"/>
                    </a:cubicBezTo>
                    <a:lnTo>
                      <a:pt x="4703" y="60544"/>
                    </a:lnTo>
                    <a:cubicBezTo>
                      <a:pt x="4703" y="60544"/>
                      <a:pt x="7305" y="33492"/>
                      <a:pt x="7972" y="25486"/>
                    </a:cubicBezTo>
                    <a:cubicBezTo>
                      <a:pt x="8573" y="17947"/>
                      <a:pt x="10174" y="1"/>
                      <a:pt x="101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60"/>
              <p:cNvSpPr/>
              <p:nvPr/>
            </p:nvSpPr>
            <p:spPr>
              <a:xfrm flipH="1">
                <a:off x="6764861" y="4373823"/>
                <a:ext cx="222668" cy="73823"/>
              </a:xfrm>
              <a:custGeom>
                <a:rect b="b" l="l" r="r" t="t"/>
                <a:pathLst>
                  <a:path extrusionOk="0" h="1969" w="5939">
                    <a:moveTo>
                      <a:pt x="5905" y="1"/>
                    </a:moveTo>
                    <a:lnTo>
                      <a:pt x="1" y="301"/>
                    </a:lnTo>
                    <a:lnTo>
                      <a:pt x="201" y="1969"/>
                    </a:lnTo>
                    <a:lnTo>
                      <a:pt x="5705" y="1869"/>
                    </a:lnTo>
                    <a:cubicBezTo>
                      <a:pt x="5705" y="1869"/>
                      <a:pt x="5939" y="1"/>
                      <a:pt x="59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60"/>
              <p:cNvSpPr/>
              <p:nvPr/>
            </p:nvSpPr>
            <p:spPr>
              <a:xfrm flipH="1">
                <a:off x="6120772" y="1138346"/>
                <a:ext cx="183901" cy="202834"/>
              </a:xfrm>
              <a:custGeom>
                <a:rect b="b" l="l" r="r" t="t"/>
                <a:pathLst>
                  <a:path extrusionOk="0" h="5410" w="4905">
                    <a:moveTo>
                      <a:pt x="1369" y="1"/>
                    </a:moveTo>
                    <a:lnTo>
                      <a:pt x="1" y="935"/>
                    </a:lnTo>
                    <a:cubicBezTo>
                      <a:pt x="1" y="935"/>
                      <a:pt x="2238" y="5410"/>
                      <a:pt x="3405" y="5410"/>
                    </a:cubicBezTo>
                    <a:cubicBezTo>
                      <a:pt x="3488" y="5410"/>
                      <a:pt x="3566" y="5387"/>
                      <a:pt x="3637" y="5338"/>
                    </a:cubicBezTo>
                    <a:lnTo>
                      <a:pt x="4538" y="4704"/>
                    </a:lnTo>
                    <a:cubicBezTo>
                      <a:pt x="4904" y="4437"/>
                      <a:pt x="4704" y="3703"/>
                      <a:pt x="4204" y="3370"/>
                    </a:cubicBezTo>
                    <a:cubicBezTo>
                      <a:pt x="3103" y="2669"/>
                      <a:pt x="1702" y="1502"/>
                      <a:pt x="13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60"/>
              <p:cNvSpPr/>
              <p:nvPr/>
            </p:nvSpPr>
            <p:spPr>
              <a:xfrm flipH="1">
                <a:off x="6158304" y="950730"/>
                <a:ext cx="312687" cy="252325"/>
              </a:xfrm>
              <a:custGeom>
                <a:rect b="b" l="l" r="r" t="t"/>
                <a:pathLst>
                  <a:path extrusionOk="0" h="6730" w="8340">
                    <a:moveTo>
                      <a:pt x="5769" y="0"/>
                    </a:moveTo>
                    <a:cubicBezTo>
                      <a:pt x="5322" y="0"/>
                      <a:pt x="4869" y="131"/>
                      <a:pt x="4470" y="402"/>
                    </a:cubicBezTo>
                    <a:lnTo>
                      <a:pt x="1301" y="2603"/>
                    </a:lnTo>
                    <a:cubicBezTo>
                      <a:pt x="267" y="3304"/>
                      <a:pt x="0" y="4705"/>
                      <a:pt x="734" y="5739"/>
                    </a:cubicBezTo>
                    <a:cubicBezTo>
                      <a:pt x="1171" y="6383"/>
                      <a:pt x="1880" y="6730"/>
                      <a:pt x="2602" y="6730"/>
                    </a:cubicBezTo>
                    <a:cubicBezTo>
                      <a:pt x="3039" y="6730"/>
                      <a:pt x="3480" y="6603"/>
                      <a:pt x="3870" y="6339"/>
                    </a:cubicBezTo>
                    <a:lnTo>
                      <a:pt x="7039" y="4138"/>
                    </a:lnTo>
                    <a:cubicBezTo>
                      <a:pt x="8073" y="3404"/>
                      <a:pt x="8340" y="2003"/>
                      <a:pt x="7606" y="969"/>
                    </a:cubicBezTo>
                    <a:cubicBezTo>
                      <a:pt x="7176" y="333"/>
                      <a:pt x="6481" y="0"/>
                      <a:pt x="57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60"/>
              <p:cNvSpPr/>
              <p:nvPr/>
            </p:nvSpPr>
            <p:spPr>
              <a:xfrm flipH="1">
                <a:off x="6158304" y="950730"/>
                <a:ext cx="312687" cy="252325"/>
              </a:xfrm>
              <a:custGeom>
                <a:rect b="b" l="l" r="r" t="t"/>
                <a:pathLst>
                  <a:path extrusionOk="0" h="6730" w="8340">
                    <a:moveTo>
                      <a:pt x="5769" y="0"/>
                    </a:moveTo>
                    <a:cubicBezTo>
                      <a:pt x="5322" y="0"/>
                      <a:pt x="4869" y="131"/>
                      <a:pt x="4470" y="402"/>
                    </a:cubicBezTo>
                    <a:lnTo>
                      <a:pt x="1301" y="2603"/>
                    </a:lnTo>
                    <a:cubicBezTo>
                      <a:pt x="267" y="3304"/>
                      <a:pt x="0" y="4705"/>
                      <a:pt x="734" y="5739"/>
                    </a:cubicBezTo>
                    <a:cubicBezTo>
                      <a:pt x="1171" y="6383"/>
                      <a:pt x="1880" y="6730"/>
                      <a:pt x="2602" y="6730"/>
                    </a:cubicBezTo>
                    <a:cubicBezTo>
                      <a:pt x="3039" y="6730"/>
                      <a:pt x="3480" y="6603"/>
                      <a:pt x="3870" y="6339"/>
                    </a:cubicBezTo>
                    <a:lnTo>
                      <a:pt x="7039" y="4138"/>
                    </a:lnTo>
                    <a:cubicBezTo>
                      <a:pt x="8073" y="3404"/>
                      <a:pt x="8340" y="2003"/>
                      <a:pt x="7606" y="969"/>
                    </a:cubicBezTo>
                    <a:cubicBezTo>
                      <a:pt x="7176" y="333"/>
                      <a:pt x="6481" y="0"/>
                      <a:pt x="576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60"/>
              <p:cNvSpPr/>
              <p:nvPr/>
            </p:nvSpPr>
            <p:spPr>
              <a:xfrm flipH="1">
                <a:off x="5960680" y="751903"/>
                <a:ext cx="397233" cy="401995"/>
              </a:xfrm>
              <a:custGeom>
                <a:rect b="b" l="l" r="r" t="t"/>
                <a:pathLst>
                  <a:path extrusionOk="0" h="10722" w="10595">
                    <a:moveTo>
                      <a:pt x="4923" y="0"/>
                    </a:moveTo>
                    <a:lnTo>
                      <a:pt x="487" y="4670"/>
                    </a:lnTo>
                    <a:cubicBezTo>
                      <a:pt x="0" y="4995"/>
                      <a:pt x="3967" y="10721"/>
                      <a:pt x="4611" y="10721"/>
                    </a:cubicBezTo>
                    <a:cubicBezTo>
                      <a:pt x="4629" y="10721"/>
                      <a:pt x="4644" y="10717"/>
                      <a:pt x="4657" y="10708"/>
                    </a:cubicBezTo>
                    <a:lnTo>
                      <a:pt x="10594" y="8206"/>
                    </a:lnTo>
                    <a:lnTo>
                      <a:pt x="492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60"/>
              <p:cNvSpPr/>
              <p:nvPr/>
            </p:nvSpPr>
            <p:spPr>
              <a:xfrm flipH="1">
                <a:off x="5951943" y="751491"/>
                <a:ext cx="231404" cy="308526"/>
              </a:xfrm>
              <a:custGeom>
                <a:rect b="b" l="l" r="r" t="t"/>
                <a:pathLst>
                  <a:path extrusionOk="0" h="8229" w="6172">
                    <a:moveTo>
                      <a:pt x="273" y="0"/>
                    </a:moveTo>
                    <a:cubicBezTo>
                      <a:pt x="258" y="0"/>
                      <a:pt x="245" y="4"/>
                      <a:pt x="234" y="11"/>
                    </a:cubicBezTo>
                    <a:cubicBezTo>
                      <a:pt x="1" y="178"/>
                      <a:pt x="1068" y="2146"/>
                      <a:pt x="2669" y="4415"/>
                    </a:cubicBezTo>
                    <a:cubicBezTo>
                      <a:pt x="4166" y="6580"/>
                      <a:pt x="5571" y="8229"/>
                      <a:pt x="5899" y="8229"/>
                    </a:cubicBezTo>
                    <a:cubicBezTo>
                      <a:pt x="5914" y="8229"/>
                      <a:pt x="5928" y="8225"/>
                      <a:pt x="5938" y="8217"/>
                    </a:cubicBezTo>
                    <a:cubicBezTo>
                      <a:pt x="6172" y="8051"/>
                      <a:pt x="5104" y="6082"/>
                      <a:pt x="3503" y="3814"/>
                    </a:cubicBezTo>
                    <a:cubicBezTo>
                      <a:pt x="2006" y="1649"/>
                      <a:pt x="601" y="0"/>
                      <a:pt x="2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60"/>
              <p:cNvSpPr/>
              <p:nvPr/>
            </p:nvSpPr>
            <p:spPr>
              <a:xfrm flipH="1">
                <a:off x="5951943" y="751491"/>
                <a:ext cx="231404" cy="308526"/>
              </a:xfrm>
              <a:custGeom>
                <a:rect b="b" l="l" r="r" t="t"/>
                <a:pathLst>
                  <a:path extrusionOk="0" h="8229" w="6172">
                    <a:moveTo>
                      <a:pt x="273" y="0"/>
                    </a:moveTo>
                    <a:cubicBezTo>
                      <a:pt x="258" y="0"/>
                      <a:pt x="245" y="4"/>
                      <a:pt x="234" y="11"/>
                    </a:cubicBezTo>
                    <a:cubicBezTo>
                      <a:pt x="1" y="178"/>
                      <a:pt x="1068" y="2146"/>
                      <a:pt x="2669" y="4415"/>
                    </a:cubicBezTo>
                    <a:cubicBezTo>
                      <a:pt x="4166" y="6580"/>
                      <a:pt x="5571" y="8229"/>
                      <a:pt x="5899" y="8229"/>
                    </a:cubicBezTo>
                    <a:cubicBezTo>
                      <a:pt x="5914" y="8229"/>
                      <a:pt x="5928" y="8225"/>
                      <a:pt x="5938" y="8217"/>
                    </a:cubicBezTo>
                    <a:cubicBezTo>
                      <a:pt x="6172" y="8051"/>
                      <a:pt x="5104" y="6082"/>
                      <a:pt x="3503" y="3814"/>
                    </a:cubicBezTo>
                    <a:cubicBezTo>
                      <a:pt x="2006" y="1649"/>
                      <a:pt x="601" y="0"/>
                      <a:pt x="2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60"/>
              <p:cNvSpPr/>
              <p:nvPr/>
            </p:nvSpPr>
            <p:spPr>
              <a:xfrm flipH="1">
                <a:off x="6018229" y="865395"/>
                <a:ext cx="76335" cy="79747"/>
              </a:xfrm>
              <a:custGeom>
                <a:rect b="b" l="l" r="r" t="t"/>
                <a:pathLst>
                  <a:path extrusionOk="0" h="2127" w="2036">
                    <a:moveTo>
                      <a:pt x="557" y="0"/>
                    </a:moveTo>
                    <a:cubicBezTo>
                      <a:pt x="437" y="0"/>
                      <a:pt x="335" y="25"/>
                      <a:pt x="268" y="76"/>
                    </a:cubicBezTo>
                    <a:cubicBezTo>
                      <a:pt x="1" y="242"/>
                      <a:pt x="101" y="843"/>
                      <a:pt x="468" y="1410"/>
                    </a:cubicBezTo>
                    <a:cubicBezTo>
                      <a:pt x="789" y="1865"/>
                      <a:pt x="1195" y="2126"/>
                      <a:pt x="1482" y="2126"/>
                    </a:cubicBezTo>
                    <a:cubicBezTo>
                      <a:pt x="1552" y="2126"/>
                      <a:pt x="1616" y="2110"/>
                      <a:pt x="1669" y="2077"/>
                    </a:cubicBezTo>
                    <a:cubicBezTo>
                      <a:pt x="2002" y="1677"/>
                      <a:pt x="2036" y="1076"/>
                      <a:pt x="1702" y="643"/>
                    </a:cubicBezTo>
                    <a:cubicBezTo>
                      <a:pt x="1428" y="219"/>
                      <a:pt x="912" y="0"/>
                      <a:pt x="55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60"/>
              <p:cNvSpPr/>
              <p:nvPr/>
            </p:nvSpPr>
            <p:spPr>
              <a:xfrm flipH="1">
                <a:off x="6157028" y="1140258"/>
                <a:ext cx="163880" cy="189225"/>
              </a:xfrm>
              <a:custGeom>
                <a:rect b="b" l="l" r="r" t="t"/>
                <a:pathLst>
                  <a:path extrusionOk="0" h="5047" w="4371">
                    <a:moveTo>
                      <a:pt x="2900" y="1"/>
                    </a:moveTo>
                    <a:cubicBezTo>
                      <a:pt x="2820" y="1"/>
                      <a:pt x="2739" y="28"/>
                      <a:pt x="2669" y="83"/>
                    </a:cubicBezTo>
                    <a:lnTo>
                      <a:pt x="1768" y="684"/>
                    </a:lnTo>
                    <a:cubicBezTo>
                      <a:pt x="1134" y="1117"/>
                      <a:pt x="667" y="1751"/>
                      <a:pt x="401" y="2485"/>
                    </a:cubicBezTo>
                    <a:lnTo>
                      <a:pt x="0" y="3652"/>
                    </a:lnTo>
                    <a:lnTo>
                      <a:pt x="1235" y="4887"/>
                    </a:lnTo>
                    <a:cubicBezTo>
                      <a:pt x="1347" y="4999"/>
                      <a:pt x="1476" y="5046"/>
                      <a:pt x="1611" y="5046"/>
                    </a:cubicBezTo>
                    <a:cubicBezTo>
                      <a:pt x="1798" y="5046"/>
                      <a:pt x="1994" y="4955"/>
                      <a:pt x="2169" y="4820"/>
                    </a:cubicBezTo>
                    <a:lnTo>
                      <a:pt x="4070" y="3552"/>
                    </a:lnTo>
                    <a:cubicBezTo>
                      <a:pt x="4270" y="3386"/>
                      <a:pt x="4370" y="3152"/>
                      <a:pt x="4370" y="2885"/>
                    </a:cubicBezTo>
                    <a:cubicBezTo>
                      <a:pt x="4203" y="1918"/>
                      <a:pt x="3803" y="984"/>
                      <a:pt x="3203" y="150"/>
                    </a:cubicBezTo>
                    <a:cubicBezTo>
                      <a:pt x="3125" y="53"/>
                      <a:pt x="3013" y="1"/>
                      <a:pt x="2900" y="1"/>
                    </a:cubicBezTo>
                    <a:close/>
                  </a:path>
                </a:pathLst>
              </a:custGeom>
              <a:solidFill>
                <a:srgbClr val="B2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60"/>
              <p:cNvSpPr/>
              <p:nvPr/>
            </p:nvSpPr>
            <p:spPr>
              <a:xfrm flipH="1">
                <a:off x="6226391" y="1219631"/>
                <a:ext cx="358428" cy="533218"/>
              </a:xfrm>
              <a:custGeom>
                <a:rect b="b" l="l" r="r" t="t"/>
                <a:pathLst>
                  <a:path extrusionOk="0" h="14222" w="9560">
                    <a:moveTo>
                      <a:pt x="7779" y="1"/>
                    </a:moveTo>
                    <a:cubicBezTo>
                      <a:pt x="7775" y="1"/>
                      <a:pt x="7773" y="1"/>
                      <a:pt x="7773" y="1"/>
                    </a:cubicBezTo>
                    <a:lnTo>
                      <a:pt x="7239" y="1169"/>
                    </a:lnTo>
                    <a:lnTo>
                      <a:pt x="3270" y="9741"/>
                    </a:lnTo>
                    <a:lnTo>
                      <a:pt x="2536" y="9141"/>
                    </a:lnTo>
                    <a:lnTo>
                      <a:pt x="1" y="11109"/>
                    </a:lnTo>
                    <a:cubicBezTo>
                      <a:pt x="1" y="11109"/>
                      <a:pt x="2236" y="13611"/>
                      <a:pt x="3270" y="14144"/>
                    </a:cubicBezTo>
                    <a:cubicBezTo>
                      <a:pt x="3367" y="14196"/>
                      <a:pt x="3475" y="14221"/>
                      <a:pt x="3592" y="14221"/>
                    </a:cubicBezTo>
                    <a:cubicBezTo>
                      <a:pt x="4692" y="14221"/>
                      <a:pt x="6615" y="11998"/>
                      <a:pt x="7640" y="8140"/>
                    </a:cubicBezTo>
                    <a:cubicBezTo>
                      <a:pt x="7706" y="7973"/>
                      <a:pt x="7740" y="7773"/>
                      <a:pt x="7807" y="7606"/>
                    </a:cubicBezTo>
                    <a:lnTo>
                      <a:pt x="9141" y="1869"/>
                    </a:lnTo>
                    <a:cubicBezTo>
                      <a:pt x="9560" y="32"/>
                      <a:pt x="7893" y="1"/>
                      <a:pt x="7779" y="1"/>
                    </a:cubicBezTo>
                    <a:close/>
                  </a:path>
                </a:pathLst>
              </a:custGeom>
              <a:solidFill>
                <a:srgbClr val="B2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60"/>
              <p:cNvSpPr/>
              <p:nvPr/>
            </p:nvSpPr>
            <p:spPr>
              <a:xfrm flipH="1">
                <a:off x="6292113" y="1504804"/>
                <a:ext cx="5024" cy="20058"/>
              </a:xfrm>
              <a:custGeom>
                <a:rect b="b" l="l" r="r" t="t"/>
                <a:pathLst>
                  <a:path extrusionOk="0" h="535" w="134">
                    <a:moveTo>
                      <a:pt x="134" y="0"/>
                    </a:moveTo>
                    <a:cubicBezTo>
                      <a:pt x="67" y="167"/>
                      <a:pt x="33" y="367"/>
                      <a:pt x="0" y="534"/>
                    </a:cubicBezTo>
                    <a:lnTo>
                      <a:pt x="134" y="0"/>
                    </a:lnTo>
                    <a:close/>
                  </a:path>
                </a:pathLst>
              </a:custGeom>
              <a:solidFill>
                <a:srgbClr val="B2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60"/>
              <p:cNvSpPr/>
              <p:nvPr/>
            </p:nvSpPr>
            <p:spPr>
              <a:xfrm flipH="1">
                <a:off x="6433426" y="1333085"/>
                <a:ext cx="325210" cy="358091"/>
              </a:xfrm>
              <a:custGeom>
                <a:rect b="b" l="l" r="r" t="t"/>
                <a:pathLst>
                  <a:path extrusionOk="0" h="9551" w="8674">
                    <a:moveTo>
                      <a:pt x="2381" y="1"/>
                    </a:moveTo>
                    <a:cubicBezTo>
                      <a:pt x="1202" y="1"/>
                      <a:pt x="571" y="1129"/>
                      <a:pt x="401" y="2746"/>
                    </a:cubicBezTo>
                    <a:cubicBezTo>
                      <a:pt x="0" y="6048"/>
                      <a:pt x="4937" y="9551"/>
                      <a:pt x="4937" y="9551"/>
                    </a:cubicBezTo>
                    <a:lnTo>
                      <a:pt x="8673" y="7149"/>
                    </a:lnTo>
                    <a:cubicBezTo>
                      <a:pt x="8673" y="7149"/>
                      <a:pt x="7239" y="3113"/>
                      <a:pt x="4937" y="1211"/>
                    </a:cubicBezTo>
                    <a:cubicBezTo>
                      <a:pt x="3898" y="365"/>
                      <a:pt x="3051" y="1"/>
                      <a:pt x="238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60"/>
              <p:cNvSpPr/>
              <p:nvPr/>
            </p:nvSpPr>
            <p:spPr>
              <a:xfrm flipH="1">
                <a:off x="6412167" y="1527300"/>
                <a:ext cx="242689" cy="186413"/>
              </a:xfrm>
              <a:custGeom>
                <a:rect b="b" l="l" r="r" t="t"/>
                <a:pathLst>
                  <a:path extrusionOk="0" h="4972" w="6473">
                    <a:moveTo>
                      <a:pt x="5672" y="1"/>
                    </a:moveTo>
                    <a:lnTo>
                      <a:pt x="1" y="3537"/>
                    </a:lnTo>
                    <a:lnTo>
                      <a:pt x="1302" y="4971"/>
                    </a:lnTo>
                    <a:lnTo>
                      <a:pt x="6472" y="1635"/>
                    </a:lnTo>
                    <a:lnTo>
                      <a:pt x="567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60"/>
              <p:cNvSpPr/>
              <p:nvPr/>
            </p:nvSpPr>
            <p:spPr>
              <a:xfrm flipH="1">
                <a:off x="5748094" y="580559"/>
                <a:ext cx="180114" cy="241414"/>
              </a:xfrm>
              <a:custGeom>
                <a:rect b="b" l="l" r="r" t="t"/>
                <a:pathLst>
                  <a:path extrusionOk="0" h="6439" w="4804">
                    <a:moveTo>
                      <a:pt x="2669" y="0"/>
                    </a:moveTo>
                    <a:lnTo>
                      <a:pt x="0" y="6438"/>
                    </a:lnTo>
                    <a:lnTo>
                      <a:pt x="4804" y="1168"/>
                    </a:lnTo>
                    <a:lnTo>
                      <a:pt x="266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60"/>
              <p:cNvSpPr/>
              <p:nvPr/>
            </p:nvSpPr>
            <p:spPr>
              <a:xfrm flipH="1">
                <a:off x="5656800" y="803194"/>
                <a:ext cx="261398" cy="106329"/>
              </a:xfrm>
              <a:custGeom>
                <a:rect b="b" l="l" r="r" t="t"/>
                <a:pathLst>
                  <a:path extrusionOk="0" h="2836" w="6972">
                    <a:moveTo>
                      <a:pt x="6572" y="0"/>
                    </a:moveTo>
                    <a:lnTo>
                      <a:pt x="0" y="2835"/>
                    </a:lnTo>
                    <a:lnTo>
                      <a:pt x="6972" y="2435"/>
                    </a:lnTo>
                    <a:lnTo>
                      <a:pt x="65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60"/>
              <p:cNvSpPr/>
              <p:nvPr/>
            </p:nvSpPr>
            <p:spPr>
              <a:xfrm flipH="1">
                <a:off x="5574241" y="591807"/>
                <a:ext cx="278944" cy="232678"/>
              </a:xfrm>
              <a:custGeom>
                <a:rect b="b" l="l" r="r" t="t"/>
                <a:pathLst>
                  <a:path extrusionOk="0" h="6206" w="7440">
                    <a:moveTo>
                      <a:pt x="5338" y="1"/>
                    </a:moveTo>
                    <a:lnTo>
                      <a:pt x="1" y="6205"/>
                    </a:lnTo>
                    <a:lnTo>
                      <a:pt x="7440" y="2336"/>
                    </a:lnTo>
                    <a:lnTo>
                      <a:pt x="53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80" name="Google Shape;1380;p60"/>
          <p:cNvGrpSpPr/>
          <p:nvPr/>
        </p:nvGrpSpPr>
        <p:grpSpPr>
          <a:xfrm>
            <a:off x="996049" y="640695"/>
            <a:ext cx="169678" cy="192071"/>
            <a:chOff x="1494800" y="238125"/>
            <a:chExt cx="4610825" cy="5219325"/>
          </a:xfrm>
        </p:grpSpPr>
        <p:sp>
          <p:nvSpPr>
            <p:cNvPr id="1381" name="Google Shape;1381;p60"/>
            <p:cNvSpPr/>
            <p:nvPr/>
          </p:nvSpPr>
          <p:spPr>
            <a:xfrm>
              <a:off x="2424450" y="238125"/>
              <a:ext cx="3681175" cy="3067900"/>
            </a:xfrm>
            <a:custGeom>
              <a:rect b="b" l="l" r="r" t="t"/>
              <a:pathLst>
                <a:path extrusionOk="0" h="122716" w="147247">
                  <a:moveTo>
                    <a:pt x="73396" y="0"/>
                  </a:moveTo>
                  <a:cubicBezTo>
                    <a:pt x="32914" y="0"/>
                    <a:pt x="1" y="27857"/>
                    <a:pt x="1" y="61554"/>
                  </a:cubicBezTo>
                  <a:cubicBezTo>
                    <a:pt x="1" y="95283"/>
                    <a:pt x="32914" y="122716"/>
                    <a:pt x="73396" y="122716"/>
                  </a:cubicBezTo>
                  <a:cubicBezTo>
                    <a:pt x="113844" y="122716"/>
                    <a:pt x="146790" y="95283"/>
                    <a:pt x="146790" y="61554"/>
                  </a:cubicBezTo>
                  <a:cubicBezTo>
                    <a:pt x="146790" y="56465"/>
                    <a:pt x="146007" y="51376"/>
                    <a:pt x="144507" y="46483"/>
                  </a:cubicBezTo>
                  <a:cubicBezTo>
                    <a:pt x="140723" y="34153"/>
                    <a:pt x="141375" y="20387"/>
                    <a:pt x="146268" y="8579"/>
                  </a:cubicBezTo>
                  <a:lnTo>
                    <a:pt x="146268" y="8514"/>
                  </a:lnTo>
                  <a:cubicBezTo>
                    <a:pt x="147247" y="6230"/>
                    <a:pt x="146758" y="3588"/>
                    <a:pt x="144996" y="1827"/>
                  </a:cubicBezTo>
                  <a:cubicBezTo>
                    <a:pt x="143817" y="648"/>
                    <a:pt x="142244" y="24"/>
                    <a:pt x="140638" y="24"/>
                  </a:cubicBezTo>
                  <a:cubicBezTo>
                    <a:pt x="139844" y="24"/>
                    <a:pt x="139042" y="176"/>
                    <a:pt x="138276" y="489"/>
                  </a:cubicBezTo>
                  <a:cubicBezTo>
                    <a:pt x="130334" y="3774"/>
                    <a:pt x="122003" y="5434"/>
                    <a:pt x="113607" y="5434"/>
                  </a:cubicBezTo>
                  <a:cubicBezTo>
                    <a:pt x="107831" y="5434"/>
                    <a:pt x="102025" y="4648"/>
                    <a:pt x="96295" y="3066"/>
                  </a:cubicBezTo>
                  <a:cubicBezTo>
                    <a:pt x="88923" y="1011"/>
                    <a:pt x="81192" y="0"/>
                    <a:pt x="7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60"/>
            <p:cNvSpPr/>
            <p:nvPr/>
          </p:nvSpPr>
          <p:spPr>
            <a:xfrm>
              <a:off x="4259325" y="238125"/>
              <a:ext cx="1846300" cy="3067900"/>
            </a:xfrm>
            <a:custGeom>
              <a:rect b="b" l="l" r="r" t="t"/>
              <a:pathLst>
                <a:path extrusionOk="0" h="122716" w="73852">
                  <a:moveTo>
                    <a:pt x="1" y="0"/>
                  </a:moveTo>
                  <a:lnTo>
                    <a:pt x="1" y="122716"/>
                  </a:lnTo>
                  <a:cubicBezTo>
                    <a:pt x="40449" y="122716"/>
                    <a:pt x="73395" y="95283"/>
                    <a:pt x="73395" y="61554"/>
                  </a:cubicBezTo>
                  <a:cubicBezTo>
                    <a:pt x="73395" y="56465"/>
                    <a:pt x="72612" y="51376"/>
                    <a:pt x="71112" y="46483"/>
                  </a:cubicBezTo>
                  <a:cubicBezTo>
                    <a:pt x="67328" y="34153"/>
                    <a:pt x="67980" y="20387"/>
                    <a:pt x="72873" y="8579"/>
                  </a:cubicBezTo>
                  <a:lnTo>
                    <a:pt x="72873" y="8514"/>
                  </a:lnTo>
                  <a:cubicBezTo>
                    <a:pt x="73852" y="6230"/>
                    <a:pt x="73363" y="3588"/>
                    <a:pt x="71601" y="1827"/>
                  </a:cubicBezTo>
                  <a:cubicBezTo>
                    <a:pt x="70422" y="648"/>
                    <a:pt x="68849" y="24"/>
                    <a:pt x="67243" y="24"/>
                  </a:cubicBezTo>
                  <a:cubicBezTo>
                    <a:pt x="66449" y="24"/>
                    <a:pt x="65647" y="176"/>
                    <a:pt x="64881" y="489"/>
                  </a:cubicBezTo>
                  <a:cubicBezTo>
                    <a:pt x="56939" y="3774"/>
                    <a:pt x="48608" y="5434"/>
                    <a:pt x="40212" y="5434"/>
                  </a:cubicBezTo>
                  <a:cubicBezTo>
                    <a:pt x="34436" y="5434"/>
                    <a:pt x="28630" y="4648"/>
                    <a:pt x="22900" y="3066"/>
                  </a:cubicBezTo>
                  <a:cubicBezTo>
                    <a:pt x="15528" y="1011"/>
                    <a:pt x="7797"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60"/>
            <p:cNvSpPr/>
            <p:nvPr/>
          </p:nvSpPr>
          <p:spPr>
            <a:xfrm>
              <a:off x="1494800" y="3306000"/>
              <a:ext cx="2764550" cy="2151450"/>
            </a:xfrm>
            <a:custGeom>
              <a:rect b="b" l="l" r="r" t="t"/>
              <a:pathLst>
                <a:path extrusionOk="0" h="86058" w="110582">
                  <a:moveTo>
                    <a:pt x="55519" y="1"/>
                  </a:moveTo>
                  <a:cubicBezTo>
                    <a:pt x="25183" y="1"/>
                    <a:pt x="490" y="19214"/>
                    <a:pt x="490" y="42831"/>
                  </a:cubicBezTo>
                  <a:cubicBezTo>
                    <a:pt x="490" y="46125"/>
                    <a:pt x="979" y="49551"/>
                    <a:pt x="2055" y="52747"/>
                  </a:cubicBezTo>
                  <a:cubicBezTo>
                    <a:pt x="4502" y="60804"/>
                    <a:pt x="4143" y="69905"/>
                    <a:pt x="979" y="77604"/>
                  </a:cubicBezTo>
                  <a:cubicBezTo>
                    <a:pt x="0" y="79920"/>
                    <a:pt x="490" y="82497"/>
                    <a:pt x="2316" y="84225"/>
                  </a:cubicBezTo>
                  <a:cubicBezTo>
                    <a:pt x="3438" y="85434"/>
                    <a:pt x="5003" y="86057"/>
                    <a:pt x="6567" y="86057"/>
                  </a:cubicBezTo>
                  <a:cubicBezTo>
                    <a:pt x="7366" y="86057"/>
                    <a:pt x="8166" y="85894"/>
                    <a:pt x="8905" y="85563"/>
                  </a:cubicBezTo>
                  <a:cubicBezTo>
                    <a:pt x="14447" y="83307"/>
                    <a:pt x="20209" y="82176"/>
                    <a:pt x="26005" y="82176"/>
                  </a:cubicBezTo>
                  <a:cubicBezTo>
                    <a:pt x="29932" y="82176"/>
                    <a:pt x="33874" y="82695"/>
                    <a:pt x="37774" y="83736"/>
                  </a:cubicBezTo>
                  <a:cubicBezTo>
                    <a:pt x="43548" y="85302"/>
                    <a:pt x="49517" y="86052"/>
                    <a:pt x="55519" y="86052"/>
                  </a:cubicBezTo>
                  <a:cubicBezTo>
                    <a:pt x="85856" y="86052"/>
                    <a:pt x="110582" y="66448"/>
                    <a:pt x="110582" y="42831"/>
                  </a:cubicBezTo>
                  <a:cubicBezTo>
                    <a:pt x="110582" y="19214"/>
                    <a:pt x="85856" y="1"/>
                    <a:pt x="555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60"/>
            <p:cNvSpPr/>
            <p:nvPr/>
          </p:nvSpPr>
          <p:spPr>
            <a:xfrm>
              <a:off x="2882775" y="3306000"/>
              <a:ext cx="1376575" cy="2151325"/>
            </a:xfrm>
            <a:custGeom>
              <a:rect b="b" l="l" r="r" t="t"/>
              <a:pathLst>
                <a:path extrusionOk="0" h="86053" w="55063">
                  <a:moveTo>
                    <a:pt x="0" y="1"/>
                  </a:moveTo>
                  <a:lnTo>
                    <a:pt x="0" y="86052"/>
                  </a:lnTo>
                  <a:cubicBezTo>
                    <a:pt x="30337" y="86052"/>
                    <a:pt x="55063" y="66448"/>
                    <a:pt x="55063" y="42831"/>
                  </a:cubicBezTo>
                  <a:cubicBezTo>
                    <a:pt x="55063" y="19214"/>
                    <a:pt x="30337" y="1"/>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60"/>
            <p:cNvSpPr/>
            <p:nvPr/>
          </p:nvSpPr>
          <p:spPr>
            <a:xfrm>
              <a:off x="2118650" y="4223450"/>
              <a:ext cx="305825" cy="305825"/>
            </a:xfrm>
            <a:custGeom>
              <a:rect b="b" l="l" r="r" t="t"/>
              <a:pathLst>
                <a:path extrusionOk="0" h="12233" w="12233">
                  <a:moveTo>
                    <a:pt x="6100" y="0"/>
                  </a:moveTo>
                  <a:cubicBezTo>
                    <a:pt x="2740" y="0"/>
                    <a:pt x="0" y="2740"/>
                    <a:pt x="0" y="6133"/>
                  </a:cubicBezTo>
                  <a:cubicBezTo>
                    <a:pt x="0" y="9493"/>
                    <a:pt x="2740" y="12233"/>
                    <a:pt x="6100" y="12233"/>
                  </a:cubicBezTo>
                  <a:cubicBezTo>
                    <a:pt x="9493" y="12233"/>
                    <a:pt x="12233" y="9493"/>
                    <a:pt x="12233" y="6133"/>
                  </a:cubicBezTo>
                  <a:cubicBezTo>
                    <a:pt x="12233" y="2740"/>
                    <a:pt x="9493" y="0"/>
                    <a:pt x="6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60"/>
            <p:cNvSpPr/>
            <p:nvPr/>
          </p:nvSpPr>
          <p:spPr>
            <a:xfrm>
              <a:off x="2730275" y="4223450"/>
              <a:ext cx="305825" cy="305825"/>
            </a:xfrm>
            <a:custGeom>
              <a:rect b="b" l="l" r="r" t="t"/>
              <a:pathLst>
                <a:path extrusionOk="0" h="12233" w="12233">
                  <a:moveTo>
                    <a:pt x="6100" y="0"/>
                  </a:moveTo>
                  <a:cubicBezTo>
                    <a:pt x="2740" y="0"/>
                    <a:pt x="0" y="2740"/>
                    <a:pt x="0" y="6133"/>
                  </a:cubicBezTo>
                  <a:cubicBezTo>
                    <a:pt x="0" y="9493"/>
                    <a:pt x="2740" y="12233"/>
                    <a:pt x="6100" y="12233"/>
                  </a:cubicBezTo>
                  <a:cubicBezTo>
                    <a:pt x="9493" y="12233"/>
                    <a:pt x="12233" y="9493"/>
                    <a:pt x="12233" y="6133"/>
                  </a:cubicBezTo>
                  <a:cubicBezTo>
                    <a:pt x="12233" y="2740"/>
                    <a:pt x="9493" y="0"/>
                    <a:pt x="6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60"/>
            <p:cNvSpPr/>
            <p:nvPr/>
          </p:nvSpPr>
          <p:spPr>
            <a:xfrm>
              <a:off x="3341900" y="4223450"/>
              <a:ext cx="305825" cy="305825"/>
            </a:xfrm>
            <a:custGeom>
              <a:rect b="b" l="l" r="r" t="t"/>
              <a:pathLst>
                <a:path extrusionOk="0" h="12233" w="12233">
                  <a:moveTo>
                    <a:pt x="6100" y="0"/>
                  </a:moveTo>
                  <a:cubicBezTo>
                    <a:pt x="2740" y="0"/>
                    <a:pt x="0" y="2740"/>
                    <a:pt x="0" y="6133"/>
                  </a:cubicBezTo>
                  <a:cubicBezTo>
                    <a:pt x="0" y="9493"/>
                    <a:pt x="2740" y="12233"/>
                    <a:pt x="6100" y="12233"/>
                  </a:cubicBezTo>
                  <a:cubicBezTo>
                    <a:pt x="9493" y="12233"/>
                    <a:pt x="12233" y="9493"/>
                    <a:pt x="12233" y="6133"/>
                  </a:cubicBezTo>
                  <a:cubicBezTo>
                    <a:pt x="12233" y="2740"/>
                    <a:pt x="9493" y="0"/>
                    <a:pt x="6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60"/>
            <p:cNvSpPr/>
            <p:nvPr/>
          </p:nvSpPr>
          <p:spPr>
            <a:xfrm>
              <a:off x="2882775" y="4223450"/>
              <a:ext cx="153325" cy="305825"/>
            </a:xfrm>
            <a:custGeom>
              <a:rect b="b" l="l" r="r" t="t"/>
              <a:pathLst>
                <a:path extrusionOk="0" h="12233" w="6133">
                  <a:moveTo>
                    <a:pt x="0" y="0"/>
                  </a:moveTo>
                  <a:lnTo>
                    <a:pt x="0" y="12233"/>
                  </a:lnTo>
                  <a:cubicBezTo>
                    <a:pt x="3425" y="12233"/>
                    <a:pt x="6133" y="9558"/>
                    <a:pt x="6133" y="6133"/>
                  </a:cubicBezTo>
                  <a:cubicBezTo>
                    <a:pt x="6133" y="2708"/>
                    <a:pt x="3425"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60"/>
            <p:cNvSpPr/>
            <p:nvPr/>
          </p:nvSpPr>
          <p:spPr>
            <a:xfrm>
              <a:off x="3800200" y="859525"/>
              <a:ext cx="917450" cy="1834900"/>
            </a:xfrm>
            <a:custGeom>
              <a:rect b="b" l="l" r="r" t="t"/>
              <a:pathLst>
                <a:path extrusionOk="0" h="73396" w="36698">
                  <a:moveTo>
                    <a:pt x="18366" y="0"/>
                  </a:moveTo>
                  <a:cubicBezTo>
                    <a:pt x="14973" y="0"/>
                    <a:pt x="12233" y="2740"/>
                    <a:pt x="12233" y="6133"/>
                  </a:cubicBezTo>
                  <a:lnTo>
                    <a:pt x="12233" y="12233"/>
                  </a:lnTo>
                  <a:cubicBezTo>
                    <a:pt x="5481" y="12233"/>
                    <a:pt x="1" y="17746"/>
                    <a:pt x="1" y="24465"/>
                  </a:cubicBezTo>
                  <a:cubicBezTo>
                    <a:pt x="1" y="28314"/>
                    <a:pt x="1827" y="31968"/>
                    <a:pt x="4894" y="34284"/>
                  </a:cubicBezTo>
                  <a:lnTo>
                    <a:pt x="18366" y="44363"/>
                  </a:lnTo>
                  <a:lnTo>
                    <a:pt x="24465" y="48930"/>
                  </a:lnTo>
                  <a:lnTo>
                    <a:pt x="6133" y="48930"/>
                  </a:lnTo>
                  <a:cubicBezTo>
                    <a:pt x="2741" y="48930"/>
                    <a:pt x="1" y="51670"/>
                    <a:pt x="1" y="55063"/>
                  </a:cubicBezTo>
                  <a:cubicBezTo>
                    <a:pt x="1" y="58455"/>
                    <a:pt x="2741" y="61163"/>
                    <a:pt x="6133" y="61163"/>
                  </a:cubicBezTo>
                  <a:lnTo>
                    <a:pt x="12233" y="61163"/>
                  </a:lnTo>
                  <a:lnTo>
                    <a:pt x="12233" y="67295"/>
                  </a:lnTo>
                  <a:cubicBezTo>
                    <a:pt x="12233" y="70688"/>
                    <a:pt x="14973" y="73395"/>
                    <a:pt x="18366" y="73395"/>
                  </a:cubicBezTo>
                  <a:cubicBezTo>
                    <a:pt x="21725" y="73395"/>
                    <a:pt x="24465" y="70688"/>
                    <a:pt x="24465" y="67295"/>
                  </a:cubicBezTo>
                  <a:lnTo>
                    <a:pt x="24465" y="61163"/>
                  </a:lnTo>
                  <a:cubicBezTo>
                    <a:pt x="31218" y="61163"/>
                    <a:pt x="36698" y="55682"/>
                    <a:pt x="36698" y="48930"/>
                  </a:cubicBezTo>
                  <a:cubicBezTo>
                    <a:pt x="36698" y="45114"/>
                    <a:pt x="34871" y="41460"/>
                    <a:pt x="31805" y="39144"/>
                  </a:cubicBezTo>
                  <a:lnTo>
                    <a:pt x="18366" y="29065"/>
                  </a:lnTo>
                  <a:lnTo>
                    <a:pt x="12233" y="24465"/>
                  </a:lnTo>
                  <a:lnTo>
                    <a:pt x="30598" y="24465"/>
                  </a:lnTo>
                  <a:cubicBezTo>
                    <a:pt x="33958" y="24465"/>
                    <a:pt x="36698" y="21758"/>
                    <a:pt x="36698" y="18365"/>
                  </a:cubicBezTo>
                  <a:cubicBezTo>
                    <a:pt x="36698" y="14973"/>
                    <a:pt x="33958" y="12233"/>
                    <a:pt x="30598" y="12233"/>
                  </a:cubicBezTo>
                  <a:lnTo>
                    <a:pt x="24465" y="12233"/>
                  </a:lnTo>
                  <a:lnTo>
                    <a:pt x="24465" y="6133"/>
                  </a:lnTo>
                  <a:cubicBezTo>
                    <a:pt x="24465" y="2740"/>
                    <a:pt x="21725" y="0"/>
                    <a:pt x="183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60"/>
            <p:cNvSpPr/>
            <p:nvPr/>
          </p:nvSpPr>
          <p:spPr>
            <a:xfrm>
              <a:off x="4259325" y="1586125"/>
              <a:ext cx="458325" cy="1108300"/>
            </a:xfrm>
            <a:custGeom>
              <a:rect b="b" l="l" r="r" t="t"/>
              <a:pathLst>
                <a:path extrusionOk="0" h="44332" w="18333">
                  <a:moveTo>
                    <a:pt x="1" y="1"/>
                  </a:moveTo>
                  <a:lnTo>
                    <a:pt x="1" y="15299"/>
                  </a:lnTo>
                  <a:lnTo>
                    <a:pt x="6100" y="19866"/>
                  </a:lnTo>
                  <a:lnTo>
                    <a:pt x="1" y="19866"/>
                  </a:lnTo>
                  <a:lnTo>
                    <a:pt x="1" y="44331"/>
                  </a:lnTo>
                  <a:cubicBezTo>
                    <a:pt x="3360" y="44331"/>
                    <a:pt x="6100" y="41624"/>
                    <a:pt x="6100" y="38231"/>
                  </a:cubicBezTo>
                  <a:lnTo>
                    <a:pt x="6100" y="32099"/>
                  </a:lnTo>
                  <a:cubicBezTo>
                    <a:pt x="12853" y="32099"/>
                    <a:pt x="18333" y="26618"/>
                    <a:pt x="18333" y="19866"/>
                  </a:cubicBezTo>
                  <a:cubicBezTo>
                    <a:pt x="18333" y="16050"/>
                    <a:pt x="16506" y="12396"/>
                    <a:pt x="13440" y="10080"/>
                  </a:cubicBez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60"/>
            <p:cNvSpPr/>
            <p:nvPr/>
          </p:nvSpPr>
          <p:spPr>
            <a:xfrm>
              <a:off x="4259325" y="859525"/>
              <a:ext cx="458325" cy="611650"/>
            </a:xfrm>
            <a:custGeom>
              <a:rect b="b" l="l" r="r" t="t"/>
              <a:pathLst>
                <a:path extrusionOk="0" h="24466" w="18333">
                  <a:moveTo>
                    <a:pt x="1" y="0"/>
                  </a:moveTo>
                  <a:lnTo>
                    <a:pt x="1" y="24465"/>
                  </a:lnTo>
                  <a:lnTo>
                    <a:pt x="12233" y="24465"/>
                  </a:lnTo>
                  <a:cubicBezTo>
                    <a:pt x="15593" y="24465"/>
                    <a:pt x="18333" y="21758"/>
                    <a:pt x="18333" y="18365"/>
                  </a:cubicBezTo>
                  <a:cubicBezTo>
                    <a:pt x="18333" y="14973"/>
                    <a:pt x="15593" y="12233"/>
                    <a:pt x="12233" y="12233"/>
                  </a:cubicBezTo>
                  <a:lnTo>
                    <a:pt x="6100" y="12233"/>
                  </a:lnTo>
                  <a:lnTo>
                    <a:pt x="6100" y="6133"/>
                  </a:lnTo>
                  <a:cubicBezTo>
                    <a:pt x="6100" y="2740"/>
                    <a:pt x="3360" y="0"/>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2" name="Google Shape;1392;p60"/>
          <p:cNvSpPr/>
          <p:nvPr/>
        </p:nvSpPr>
        <p:spPr>
          <a:xfrm>
            <a:off x="2575" y="578500"/>
            <a:ext cx="835500" cy="315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3"/>
                </a:solidFill>
                <a:latin typeface="Rubik"/>
                <a:ea typeface="Rubik"/>
                <a:cs typeface="Rubik"/>
                <a:sym typeface="Rubik"/>
              </a:rPr>
              <a:t>1</a:t>
            </a:r>
            <a:endParaRPr b="1" sz="1800">
              <a:solidFill>
                <a:schemeClr val="accent3"/>
              </a:solidFill>
              <a:latin typeface="Rubik"/>
              <a:ea typeface="Rubik"/>
              <a:cs typeface="Rubik"/>
              <a:sym typeface="Rubi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80"/>
                                        </p:tgtEl>
                                        <p:attrNameLst>
                                          <p:attrName>style.visibility</p:attrName>
                                        </p:attrNameLst>
                                      </p:cBhvr>
                                      <p:to>
                                        <p:strVal val="visible"/>
                                      </p:to>
                                    </p:set>
                                    <p:animEffect filter="fade" transition="in">
                                      <p:cBhvr>
                                        <p:cTn dur="1000"/>
                                        <p:tgtEl>
                                          <p:spTgt spid="1380"/>
                                        </p:tgtEl>
                                      </p:cBhvr>
                                    </p:animEffect>
                                  </p:childTnLst>
                                </p:cTn>
                              </p:par>
                              <p:par>
                                <p:cTn fill="hold" nodeType="withEffect" presetClass="entr" presetID="2" presetSubtype="8">
                                  <p:stCondLst>
                                    <p:cond delay="0"/>
                                  </p:stCondLst>
                                  <p:childTnLst>
                                    <p:set>
                                      <p:cBhvr>
                                        <p:cTn dur="1" fill="hold">
                                          <p:stCondLst>
                                            <p:cond delay="0"/>
                                          </p:stCondLst>
                                        </p:cTn>
                                        <p:tgtEl>
                                          <p:spTgt spid="1309"/>
                                        </p:tgtEl>
                                        <p:attrNameLst>
                                          <p:attrName>style.visibility</p:attrName>
                                        </p:attrNameLst>
                                      </p:cBhvr>
                                      <p:to>
                                        <p:strVal val="visible"/>
                                      </p:to>
                                    </p:set>
                                    <p:anim calcmode="lin" valueType="num">
                                      <p:cBhvr additive="base">
                                        <p:cTn dur="1000"/>
                                        <p:tgtEl>
                                          <p:spTgt spid="1309"/>
                                        </p:tgtEl>
                                        <p:attrNameLst>
                                          <p:attrName>ppt_x</p:attrName>
                                        </p:attrNameLst>
                                      </p:cBhvr>
                                      <p:tavLst>
                                        <p:tav fmla="" tm="0">
                                          <p:val>
                                            <p:strVal val="#ppt_x-1"/>
                                          </p:val>
                                        </p:tav>
                                        <p:tav fmla="" tm="100000">
                                          <p:val>
                                            <p:strVal val="#ppt_x"/>
                                          </p:val>
                                        </p:tav>
                                      </p:tavLst>
                                    </p:anim>
                                  </p:childTnLst>
                                </p:cTn>
                              </p:par>
                              <p:par>
                                <p:cTn fill="hold" nodeType="withEffect" presetClass="entr" presetID="23" presetSubtype="16">
                                  <p:stCondLst>
                                    <p:cond delay="0"/>
                                  </p:stCondLst>
                                  <p:childTnLst>
                                    <p:set>
                                      <p:cBhvr>
                                        <p:cTn dur="1" fill="hold">
                                          <p:stCondLst>
                                            <p:cond delay="0"/>
                                          </p:stCondLst>
                                        </p:cTn>
                                        <p:tgtEl>
                                          <p:spTgt spid="1311"/>
                                        </p:tgtEl>
                                        <p:attrNameLst>
                                          <p:attrName>style.visibility</p:attrName>
                                        </p:attrNameLst>
                                      </p:cBhvr>
                                      <p:to>
                                        <p:strVal val="visible"/>
                                      </p:to>
                                    </p:set>
                                    <p:anim calcmode="lin" valueType="num">
                                      <p:cBhvr additive="base">
                                        <p:cTn dur="1000"/>
                                        <p:tgtEl>
                                          <p:spTgt spid="1311"/>
                                        </p:tgtEl>
                                        <p:attrNameLst>
                                          <p:attrName>ppt_w</p:attrName>
                                        </p:attrNameLst>
                                      </p:cBhvr>
                                      <p:tavLst>
                                        <p:tav fmla="" tm="0">
                                          <p:val>
                                            <p:strVal val="0"/>
                                          </p:val>
                                        </p:tav>
                                        <p:tav fmla="" tm="100000">
                                          <p:val>
                                            <p:strVal val="#ppt_w"/>
                                          </p:val>
                                        </p:tav>
                                      </p:tavLst>
                                    </p:anim>
                                    <p:anim calcmode="lin" valueType="num">
                                      <p:cBhvr additive="base">
                                        <p:cTn dur="1000"/>
                                        <p:tgtEl>
                                          <p:spTgt spid="131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318"/>
                                        </p:tgtEl>
                                        <p:attrNameLst>
                                          <p:attrName>style.visibility</p:attrName>
                                        </p:attrNameLst>
                                      </p:cBhvr>
                                      <p:to>
                                        <p:strVal val="visible"/>
                                      </p:to>
                                    </p:set>
                                    <p:anim calcmode="lin" valueType="num">
                                      <p:cBhvr additive="base">
                                        <p:cTn dur="1000"/>
                                        <p:tgtEl>
                                          <p:spTgt spid="1318"/>
                                        </p:tgtEl>
                                        <p:attrNameLst>
                                          <p:attrName>ppt_w</p:attrName>
                                        </p:attrNameLst>
                                      </p:cBhvr>
                                      <p:tavLst>
                                        <p:tav fmla="" tm="0">
                                          <p:val>
                                            <p:strVal val="0"/>
                                          </p:val>
                                        </p:tav>
                                        <p:tav fmla="" tm="100000">
                                          <p:val>
                                            <p:strVal val="#ppt_w"/>
                                          </p:val>
                                        </p:tav>
                                      </p:tavLst>
                                    </p:anim>
                                    <p:anim calcmode="lin" valueType="num">
                                      <p:cBhvr additive="base">
                                        <p:cTn dur="1000"/>
                                        <p:tgtEl>
                                          <p:spTgt spid="1318"/>
                                        </p:tgtEl>
                                        <p:attrNameLst>
                                          <p:attrName>ppt_h</p:attrName>
                                        </p:attrNameLst>
                                      </p:cBhvr>
                                      <p:tavLst>
                                        <p:tav fmla="" tm="0">
                                          <p:val>
                                            <p:strVal val="0"/>
                                          </p:val>
                                        </p:tav>
                                        <p:tav fmla="" tm="100000">
                                          <p:val>
                                            <p:strVal val="#ppt_h"/>
                                          </p:val>
                                        </p:tav>
                                      </p:tavLst>
                                    </p:anim>
                                  </p:childTnLst>
                                </p:cTn>
                              </p:par>
                              <p:par>
                                <p:cTn fill="hold" nodeType="withEffect" presetClass="entr" presetID="2" presetSubtype="8">
                                  <p:stCondLst>
                                    <p:cond delay="0"/>
                                  </p:stCondLst>
                                  <p:childTnLst>
                                    <p:set>
                                      <p:cBhvr>
                                        <p:cTn dur="1" fill="hold">
                                          <p:stCondLst>
                                            <p:cond delay="0"/>
                                          </p:stCondLst>
                                        </p:cTn>
                                        <p:tgtEl>
                                          <p:spTgt spid="1310"/>
                                        </p:tgtEl>
                                        <p:attrNameLst>
                                          <p:attrName>style.visibility</p:attrName>
                                        </p:attrNameLst>
                                      </p:cBhvr>
                                      <p:to>
                                        <p:strVal val="visible"/>
                                      </p:to>
                                    </p:set>
                                    <p:anim calcmode="lin" valueType="num">
                                      <p:cBhvr additive="base">
                                        <p:cTn dur="1000"/>
                                        <p:tgtEl>
                                          <p:spTgt spid="1310"/>
                                        </p:tgtEl>
                                        <p:attrNameLst>
                                          <p:attrName>ppt_x</p:attrName>
                                        </p:attrNameLst>
                                      </p:cBhvr>
                                      <p:tavLst>
                                        <p:tav fmla="" tm="0">
                                          <p:val>
                                            <p:strVal val="#ppt_x-1"/>
                                          </p:val>
                                        </p:tav>
                                        <p:tav fmla="" tm="100000">
                                          <p:val>
                                            <p:strVal val="#ppt_x"/>
                                          </p:val>
                                        </p:tav>
                                      </p:tavLst>
                                    </p:anim>
                                  </p:childTnLst>
                                </p:cTn>
                              </p:par>
                              <p:par>
                                <p:cTn fill="hold" nodeType="withEffect" presetClass="entr" presetID="23" presetSubtype="16">
                                  <p:stCondLst>
                                    <p:cond delay="0"/>
                                  </p:stCondLst>
                                  <p:childTnLst>
                                    <p:set>
                                      <p:cBhvr>
                                        <p:cTn dur="1" fill="hold">
                                          <p:stCondLst>
                                            <p:cond delay="0"/>
                                          </p:stCondLst>
                                        </p:cTn>
                                        <p:tgtEl>
                                          <p:spTgt spid="1329"/>
                                        </p:tgtEl>
                                        <p:attrNameLst>
                                          <p:attrName>style.visibility</p:attrName>
                                        </p:attrNameLst>
                                      </p:cBhvr>
                                      <p:to>
                                        <p:strVal val="visible"/>
                                      </p:to>
                                    </p:set>
                                    <p:anim calcmode="lin" valueType="num">
                                      <p:cBhvr additive="base">
                                        <p:cTn dur="1000"/>
                                        <p:tgtEl>
                                          <p:spTgt spid="1329"/>
                                        </p:tgtEl>
                                        <p:attrNameLst>
                                          <p:attrName>ppt_w</p:attrName>
                                        </p:attrNameLst>
                                      </p:cBhvr>
                                      <p:tavLst>
                                        <p:tav fmla="" tm="0">
                                          <p:val>
                                            <p:strVal val="0"/>
                                          </p:val>
                                        </p:tav>
                                        <p:tav fmla="" tm="100000">
                                          <p:val>
                                            <p:strVal val="#ppt_w"/>
                                          </p:val>
                                        </p:tav>
                                      </p:tavLst>
                                    </p:anim>
                                    <p:anim calcmode="lin" valueType="num">
                                      <p:cBhvr additive="base">
                                        <p:cTn dur="1000"/>
                                        <p:tgtEl>
                                          <p:spTgt spid="132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6" name="Shape 1396"/>
        <p:cNvGrpSpPr/>
        <p:nvPr/>
      </p:nvGrpSpPr>
      <p:grpSpPr>
        <a:xfrm>
          <a:off x="0" y="0"/>
          <a:ext cx="0" cy="0"/>
          <a:chOff x="0" y="0"/>
          <a:chExt cx="0" cy="0"/>
        </a:xfrm>
      </p:grpSpPr>
      <p:sp>
        <p:nvSpPr>
          <p:cNvPr id="1397" name="Google Shape;1397;p61"/>
          <p:cNvSpPr txBox="1"/>
          <p:nvPr>
            <p:ph idx="2" type="title"/>
          </p:nvPr>
        </p:nvSpPr>
        <p:spPr>
          <a:xfrm>
            <a:off x="1696075" y="522375"/>
            <a:ext cx="6198600" cy="42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Research question</a:t>
            </a:r>
            <a:endParaRPr/>
          </a:p>
        </p:txBody>
      </p:sp>
      <p:sp>
        <p:nvSpPr>
          <p:cNvPr id="1398" name="Google Shape;1398;p61"/>
          <p:cNvSpPr txBox="1"/>
          <p:nvPr>
            <p:ph idx="3" type="subTitle"/>
          </p:nvPr>
        </p:nvSpPr>
        <p:spPr>
          <a:xfrm>
            <a:off x="797825" y="2146200"/>
            <a:ext cx="7367100" cy="34239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111111"/>
              </a:buClr>
              <a:buSzPts val="1300"/>
              <a:buFont typeface="Rubik"/>
              <a:buChar char="➔"/>
            </a:pPr>
            <a:r>
              <a:rPr lang="en" sz="1300">
                <a:solidFill>
                  <a:srgbClr val="111111"/>
                </a:solidFill>
                <a:latin typeface="Rubik"/>
                <a:ea typeface="Rubik"/>
                <a:cs typeface="Rubik"/>
                <a:sym typeface="Rubik"/>
              </a:rPr>
              <a:t>It addresses an important aspect of investing: </a:t>
            </a:r>
            <a:endParaRPr sz="1300">
              <a:solidFill>
                <a:srgbClr val="111111"/>
              </a:solidFill>
              <a:latin typeface="Rubik"/>
              <a:ea typeface="Rubik"/>
              <a:cs typeface="Rubik"/>
              <a:sym typeface="Rubik"/>
            </a:endParaRPr>
          </a:p>
          <a:p>
            <a:pPr indent="-301625" lvl="0" marL="914400" rtl="0" algn="l">
              <a:lnSpc>
                <a:spcPct val="115000"/>
              </a:lnSpc>
              <a:spcBef>
                <a:spcPts val="0"/>
              </a:spcBef>
              <a:spcAft>
                <a:spcPts val="0"/>
              </a:spcAft>
              <a:buClr>
                <a:srgbClr val="111111"/>
              </a:buClr>
              <a:buSzPts val="1150"/>
              <a:buFont typeface="Overpass Light"/>
              <a:buChar char="●"/>
            </a:pPr>
            <a:r>
              <a:rPr lang="en" sz="1150">
                <a:solidFill>
                  <a:srgbClr val="111111"/>
                </a:solidFill>
                <a:latin typeface="Overpass Light"/>
                <a:ea typeface="Overpass Light"/>
                <a:cs typeface="Overpass Light"/>
                <a:sym typeface="Overpass Light"/>
              </a:rPr>
              <a:t>The ratio of risk taken and profit recovered is a key metric for evaluating the performance of an investment portfolio. </a:t>
            </a:r>
            <a:endParaRPr sz="1150">
              <a:solidFill>
                <a:srgbClr val="111111"/>
              </a:solidFill>
              <a:latin typeface="Overpass Light"/>
              <a:ea typeface="Overpass Light"/>
              <a:cs typeface="Overpass Light"/>
              <a:sym typeface="Overpass Light"/>
            </a:endParaRPr>
          </a:p>
          <a:p>
            <a:pPr indent="-301625" lvl="0" marL="914400" rtl="0" algn="l">
              <a:lnSpc>
                <a:spcPct val="115000"/>
              </a:lnSpc>
              <a:spcBef>
                <a:spcPts val="0"/>
              </a:spcBef>
              <a:spcAft>
                <a:spcPts val="0"/>
              </a:spcAft>
              <a:buClr>
                <a:srgbClr val="111111"/>
              </a:buClr>
              <a:buSzPts val="1150"/>
              <a:buFont typeface="Overpass Light"/>
              <a:buChar char="●"/>
            </a:pPr>
            <a:r>
              <a:rPr lang="en" sz="1150">
                <a:solidFill>
                  <a:srgbClr val="111111"/>
                </a:solidFill>
                <a:latin typeface="Overpass Light"/>
                <a:ea typeface="Overpass Light"/>
                <a:cs typeface="Overpass Light"/>
                <a:sym typeface="Overpass Light"/>
              </a:rPr>
              <a:t>Identifying the safest investment portfolio is important for investors who are looking to minimize their risk exposure while still earning a reasonable return on their investment.</a:t>
            </a:r>
            <a:endParaRPr sz="1150">
              <a:solidFill>
                <a:srgbClr val="111111"/>
              </a:solidFill>
              <a:latin typeface="Overpass Light"/>
              <a:ea typeface="Overpass Light"/>
              <a:cs typeface="Overpass Light"/>
              <a:sym typeface="Overpass Light"/>
            </a:endParaRPr>
          </a:p>
          <a:p>
            <a:pPr indent="-301625" lvl="0" marL="914400" rtl="0" algn="l">
              <a:lnSpc>
                <a:spcPct val="115000"/>
              </a:lnSpc>
              <a:spcBef>
                <a:spcPts val="0"/>
              </a:spcBef>
              <a:spcAft>
                <a:spcPts val="0"/>
              </a:spcAft>
              <a:buClr>
                <a:srgbClr val="111111"/>
              </a:buClr>
              <a:buSzPts val="1150"/>
              <a:buFont typeface="Overpass Light"/>
              <a:buChar char="●"/>
            </a:pPr>
            <a:r>
              <a:rPr lang="en" sz="1150">
                <a:solidFill>
                  <a:srgbClr val="111111"/>
                </a:solidFill>
                <a:latin typeface="Overpass Light"/>
                <a:ea typeface="Overpass Light"/>
                <a:cs typeface="Overpass Light"/>
                <a:sym typeface="Overpass Light"/>
              </a:rPr>
              <a:t>By focusing on the training period, we can evaluate the performance of different investment portfolios under different market conditions.</a:t>
            </a:r>
            <a:endParaRPr sz="1150">
              <a:solidFill>
                <a:srgbClr val="111111"/>
              </a:solidFill>
              <a:latin typeface="Overpass Light"/>
              <a:ea typeface="Overpass Light"/>
              <a:cs typeface="Overpass Light"/>
              <a:sym typeface="Overpass Light"/>
            </a:endParaRPr>
          </a:p>
          <a:p>
            <a:pPr indent="-301625" lvl="0" marL="914400" rtl="0" algn="l">
              <a:lnSpc>
                <a:spcPct val="115000"/>
              </a:lnSpc>
              <a:spcBef>
                <a:spcPts val="0"/>
              </a:spcBef>
              <a:spcAft>
                <a:spcPts val="0"/>
              </a:spcAft>
              <a:buClr>
                <a:srgbClr val="111111"/>
              </a:buClr>
              <a:buSzPts val="1150"/>
              <a:buFont typeface="Overpass Light"/>
              <a:buChar char="●"/>
            </a:pPr>
            <a:r>
              <a:rPr lang="en" sz="1150">
                <a:solidFill>
                  <a:srgbClr val="111111"/>
                </a:solidFill>
                <a:latin typeface="Overpass Light"/>
                <a:ea typeface="Overpass Light"/>
                <a:cs typeface="Overpass Light"/>
                <a:sym typeface="Overpass Light"/>
              </a:rPr>
              <a:t>By identifying the safest investment portfolio, we can help investors make more informed decisions about where to allocate their capital, which can lead to better long-term outcomes.</a:t>
            </a:r>
            <a:endParaRPr sz="1150">
              <a:solidFill>
                <a:srgbClr val="111111"/>
              </a:solidFill>
              <a:latin typeface="Overpass Light"/>
              <a:ea typeface="Overpass Light"/>
              <a:cs typeface="Overpass Light"/>
              <a:sym typeface="Overpass Light"/>
            </a:endParaRPr>
          </a:p>
          <a:p>
            <a:pPr indent="0" lvl="0" marL="0" rtl="0" algn="l">
              <a:spcBef>
                <a:spcPts val="0"/>
              </a:spcBef>
              <a:spcAft>
                <a:spcPts val="0"/>
              </a:spcAft>
              <a:buNone/>
            </a:pPr>
            <a:r>
              <a:t/>
            </a:r>
            <a:endParaRPr>
              <a:latin typeface="Rubik"/>
              <a:ea typeface="Rubik"/>
              <a:cs typeface="Rubik"/>
              <a:sym typeface="Rubik"/>
            </a:endParaRPr>
          </a:p>
        </p:txBody>
      </p:sp>
      <p:grpSp>
        <p:nvGrpSpPr>
          <p:cNvPr id="1399" name="Google Shape;1399;p61"/>
          <p:cNvGrpSpPr/>
          <p:nvPr/>
        </p:nvGrpSpPr>
        <p:grpSpPr>
          <a:xfrm>
            <a:off x="7954155" y="655042"/>
            <a:ext cx="210856" cy="163348"/>
            <a:chOff x="1190625" y="826075"/>
            <a:chExt cx="5219200" cy="4043275"/>
          </a:xfrm>
        </p:grpSpPr>
        <p:sp>
          <p:nvSpPr>
            <p:cNvPr id="1400" name="Google Shape;1400;p61"/>
            <p:cNvSpPr/>
            <p:nvPr/>
          </p:nvSpPr>
          <p:spPr>
            <a:xfrm>
              <a:off x="1636700" y="826075"/>
              <a:ext cx="4327050" cy="3146225"/>
            </a:xfrm>
            <a:custGeom>
              <a:rect b="b" l="l" r="r" t="t"/>
              <a:pathLst>
                <a:path extrusionOk="0" h="125849" w="173082">
                  <a:moveTo>
                    <a:pt x="20551" y="1"/>
                  </a:moveTo>
                  <a:cubicBezTo>
                    <a:pt x="9199" y="1"/>
                    <a:pt x="0" y="9232"/>
                    <a:pt x="0" y="20551"/>
                  </a:cubicBezTo>
                  <a:lnTo>
                    <a:pt x="0" y="118933"/>
                  </a:lnTo>
                  <a:cubicBezTo>
                    <a:pt x="0" y="122749"/>
                    <a:pt x="3099" y="125848"/>
                    <a:pt x="6915" y="125848"/>
                  </a:cubicBezTo>
                  <a:lnTo>
                    <a:pt x="166166" y="125848"/>
                  </a:lnTo>
                  <a:cubicBezTo>
                    <a:pt x="169982" y="125848"/>
                    <a:pt x="173081" y="122749"/>
                    <a:pt x="173081" y="118933"/>
                  </a:cubicBezTo>
                  <a:lnTo>
                    <a:pt x="173081" y="20551"/>
                  </a:lnTo>
                  <a:cubicBezTo>
                    <a:pt x="173081" y="9232"/>
                    <a:pt x="163882" y="1"/>
                    <a:pt x="1525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61"/>
            <p:cNvSpPr/>
            <p:nvPr/>
          </p:nvSpPr>
          <p:spPr>
            <a:xfrm>
              <a:off x="3800200" y="826075"/>
              <a:ext cx="2163550" cy="3146225"/>
            </a:xfrm>
            <a:custGeom>
              <a:rect b="b" l="l" r="r" t="t"/>
              <a:pathLst>
                <a:path extrusionOk="0" h="125849" w="86542">
                  <a:moveTo>
                    <a:pt x="1" y="1"/>
                  </a:moveTo>
                  <a:lnTo>
                    <a:pt x="1" y="125848"/>
                  </a:lnTo>
                  <a:lnTo>
                    <a:pt x="79626" y="125848"/>
                  </a:lnTo>
                  <a:cubicBezTo>
                    <a:pt x="83442" y="125848"/>
                    <a:pt x="86541" y="122749"/>
                    <a:pt x="86541" y="118933"/>
                  </a:cubicBezTo>
                  <a:lnTo>
                    <a:pt x="86541" y="20551"/>
                  </a:lnTo>
                  <a:cubicBezTo>
                    <a:pt x="86541" y="9232"/>
                    <a:pt x="77342" y="1"/>
                    <a:pt x="65991" y="1"/>
                  </a:cubicBezTo>
                  <a:close/>
                </a:path>
              </a:pathLst>
            </a:custGeom>
            <a:solidFill>
              <a:srgbClr val="7B7B7B">
                <a:alpha val="1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61"/>
            <p:cNvSpPr/>
            <p:nvPr/>
          </p:nvSpPr>
          <p:spPr>
            <a:xfrm>
              <a:off x="2204275" y="1393675"/>
              <a:ext cx="3191875" cy="2578625"/>
            </a:xfrm>
            <a:custGeom>
              <a:rect b="b" l="l" r="r" t="t"/>
              <a:pathLst>
                <a:path extrusionOk="0" h="103145" w="127675">
                  <a:moveTo>
                    <a:pt x="6916" y="0"/>
                  </a:moveTo>
                  <a:cubicBezTo>
                    <a:pt x="3099" y="0"/>
                    <a:pt x="0" y="3099"/>
                    <a:pt x="0" y="6916"/>
                  </a:cubicBezTo>
                  <a:lnTo>
                    <a:pt x="0" y="96229"/>
                  </a:lnTo>
                  <a:cubicBezTo>
                    <a:pt x="0" y="100045"/>
                    <a:pt x="3099" y="103144"/>
                    <a:pt x="6916" y="103144"/>
                  </a:cubicBezTo>
                  <a:lnTo>
                    <a:pt x="120759" y="103144"/>
                  </a:lnTo>
                  <a:cubicBezTo>
                    <a:pt x="124576" y="103144"/>
                    <a:pt x="127675" y="100045"/>
                    <a:pt x="127675" y="96229"/>
                  </a:cubicBezTo>
                  <a:lnTo>
                    <a:pt x="127675" y="6916"/>
                  </a:lnTo>
                  <a:cubicBezTo>
                    <a:pt x="127675" y="3099"/>
                    <a:pt x="124576" y="0"/>
                    <a:pt x="1207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61"/>
            <p:cNvSpPr/>
            <p:nvPr/>
          </p:nvSpPr>
          <p:spPr>
            <a:xfrm>
              <a:off x="3800200" y="1393675"/>
              <a:ext cx="1595950" cy="2578625"/>
            </a:xfrm>
            <a:custGeom>
              <a:rect b="b" l="l" r="r" t="t"/>
              <a:pathLst>
                <a:path extrusionOk="0" h="103145" w="63838">
                  <a:moveTo>
                    <a:pt x="1" y="0"/>
                  </a:moveTo>
                  <a:lnTo>
                    <a:pt x="1" y="103144"/>
                  </a:lnTo>
                  <a:lnTo>
                    <a:pt x="56922" y="103144"/>
                  </a:lnTo>
                  <a:cubicBezTo>
                    <a:pt x="60739" y="103144"/>
                    <a:pt x="63838" y="100045"/>
                    <a:pt x="63838" y="96229"/>
                  </a:cubicBezTo>
                  <a:lnTo>
                    <a:pt x="63838" y="6916"/>
                  </a:lnTo>
                  <a:cubicBezTo>
                    <a:pt x="63838" y="3099"/>
                    <a:pt x="60739" y="0"/>
                    <a:pt x="56922" y="0"/>
                  </a:cubicBezTo>
                  <a:close/>
                </a:path>
              </a:pathLst>
            </a:custGeom>
            <a:solidFill>
              <a:srgbClr val="7B7B7B">
                <a:alpha val="1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61"/>
            <p:cNvSpPr/>
            <p:nvPr/>
          </p:nvSpPr>
          <p:spPr>
            <a:xfrm>
              <a:off x="1190625" y="3625675"/>
              <a:ext cx="5219200" cy="1243675"/>
            </a:xfrm>
            <a:custGeom>
              <a:rect b="b" l="l" r="r" t="t"/>
              <a:pathLst>
                <a:path extrusionOk="0" h="49747" w="208768">
                  <a:moveTo>
                    <a:pt x="6915" y="1"/>
                  </a:moveTo>
                  <a:cubicBezTo>
                    <a:pt x="3099" y="1"/>
                    <a:pt x="0" y="3132"/>
                    <a:pt x="0" y="6949"/>
                  </a:cubicBezTo>
                  <a:lnTo>
                    <a:pt x="0" y="42798"/>
                  </a:lnTo>
                  <a:cubicBezTo>
                    <a:pt x="0" y="46647"/>
                    <a:pt x="3099" y="49746"/>
                    <a:pt x="6915" y="49746"/>
                  </a:cubicBezTo>
                  <a:lnTo>
                    <a:pt x="201852" y="49746"/>
                  </a:lnTo>
                  <a:cubicBezTo>
                    <a:pt x="205668" y="49746"/>
                    <a:pt x="208767" y="46647"/>
                    <a:pt x="208767" y="42798"/>
                  </a:cubicBezTo>
                  <a:lnTo>
                    <a:pt x="208767" y="6949"/>
                  </a:lnTo>
                  <a:cubicBezTo>
                    <a:pt x="208767" y="3132"/>
                    <a:pt x="205668" y="1"/>
                    <a:pt x="2018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61"/>
            <p:cNvSpPr/>
            <p:nvPr/>
          </p:nvSpPr>
          <p:spPr>
            <a:xfrm>
              <a:off x="3800200" y="3625675"/>
              <a:ext cx="2609625" cy="1243675"/>
            </a:xfrm>
            <a:custGeom>
              <a:rect b="b" l="l" r="r" t="t"/>
              <a:pathLst>
                <a:path extrusionOk="0" h="49747" w="104385">
                  <a:moveTo>
                    <a:pt x="1" y="1"/>
                  </a:moveTo>
                  <a:lnTo>
                    <a:pt x="1" y="49746"/>
                  </a:lnTo>
                  <a:lnTo>
                    <a:pt x="97469" y="49746"/>
                  </a:lnTo>
                  <a:cubicBezTo>
                    <a:pt x="101285" y="49746"/>
                    <a:pt x="104384" y="46647"/>
                    <a:pt x="104384" y="42798"/>
                  </a:cubicBezTo>
                  <a:lnTo>
                    <a:pt x="104384" y="6949"/>
                  </a:lnTo>
                  <a:cubicBezTo>
                    <a:pt x="104384" y="3132"/>
                    <a:pt x="101285" y="1"/>
                    <a:pt x="97469" y="1"/>
                  </a:cubicBezTo>
                  <a:close/>
                </a:path>
              </a:pathLst>
            </a:custGeom>
            <a:solidFill>
              <a:srgbClr val="7B7B7B">
                <a:alpha val="1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61"/>
            <p:cNvSpPr/>
            <p:nvPr/>
          </p:nvSpPr>
          <p:spPr>
            <a:xfrm>
              <a:off x="2909675" y="3625675"/>
              <a:ext cx="1781075" cy="795150"/>
            </a:xfrm>
            <a:custGeom>
              <a:rect b="b" l="l" r="r" t="t"/>
              <a:pathLst>
                <a:path extrusionOk="0" h="31806" w="71243">
                  <a:moveTo>
                    <a:pt x="1" y="1"/>
                  </a:moveTo>
                  <a:lnTo>
                    <a:pt x="1" y="24890"/>
                  </a:lnTo>
                  <a:cubicBezTo>
                    <a:pt x="1" y="28706"/>
                    <a:pt x="3132" y="31805"/>
                    <a:pt x="6949" y="31805"/>
                  </a:cubicBezTo>
                  <a:lnTo>
                    <a:pt x="64294" y="31805"/>
                  </a:lnTo>
                  <a:cubicBezTo>
                    <a:pt x="68111" y="31805"/>
                    <a:pt x="71242" y="28706"/>
                    <a:pt x="71242" y="24890"/>
                  </a:cubicBezTo>
                  <a:lnTo>
                    <a:pt x="712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61"/>
            <p:cNvSpPr/>
            <p:nvPr/>
          </p:nvSpPr>
          <p:spPr>
            <a:xfrm>
              <a:off x="3326400" y="1735375"/>
              <a:ext cx="947625" cy="1564125"/>
            </a:xfrm>
            <a:custGeom>
              <a:rect b="b" l="l" r="r" t="t"/>
              <a:pathLst>
                <a:path extrusionOk="0" h="62565" w="37905">
                  <a:moveTo>
                    <a:pt x="18953" y="0"/>
                  </a:moveTo>
                  <a:cubicBezTo>
                    <a:pt x="15136" y="0"/>
                    <a:pt x="12037" y="3099"/>
                    <a:pt x="12037" y="6915"/>
                  </a:cubicBezTo>
                  <a:lnTo>
                    <a:pt x="12037" y="7111"/>
                  </a:lnTo>
                  <a:cubicBezTo>
                    <a:pt x="5154" y="8612"/>
                    <a:pt x="0" y="14712"/>
                    <a:pt x="0" y="22018"/>
                  </a:cubicBezTo>
                  <a:lnTo>
                    <a:pt x="0" y="22964"/>
                  </a:lnTo>
                  <a:cubicBezTo>
                    <a:pt x="0" y="31348"/>
                    <a:pt x="6851" y="38198"/>
                    <a:pt x="15267" y="38198"/>
                  </a:cubicBezTo>
                  <a:lnTo>
                    <a:pt x="22639" y="38198"/>
                  </a:lnTo>
                  <a:cubicBezTo>
                    <a:pt x="23421" y="38198"/>
                    <a:pt x="24041" y="38818"/>
                    <a:pt x="24041" y="39601"/>
                  </a:cubicBezTo>
                  <a:lnTo>
                    <a:pt x="24041" y="40547"/>
                  </a:lnTo>
                  <a:cubicBezTo>
                    <a:pt x="24041" y="41297"/>
                    <a:pt x="23421" y="41917"/>
                    <a:pt x="22639" y="41917"/>
                  </a:cubicBezTo>
                  <a:lnTo>
                    <a:pt x="6948" y="41917"/>
                  </a:lnTo>
                  <a:cubicBezTo>
                    <a:pt x="3099" y="41917"/>
                    <a:pt x="0" y="45015"/>
                    <a:pt x="0" y="48832"/>
                  </a:cubicBezTo>
                  <a:cubicBezTo>
                    <a:pt x="0" y="52681"/>
                    <a:pt x="3099" y="55780"/>
                    <a:pt x="6948" y="55780"/>
                  </a:cubicBezTo>
                  <a:lnTo>
                    <a:pt x="12037" y="55780"/>
                  </a:lnTo>
                  <a:cubicBezTo>
                    <a:pt x="12102" y="59531"/>
                    <a:pt x="15169" y="62565"/>
                    <a:pt x="18953" y="62565"/>
                  </a:cubicBezTo>
                  <a:cubicBezTo>
                    <a:pt x="22769" y="62565"/>
                    <a:pt x="25868" y="59466"/>
                    <a:pt x="25868" y="55617"/>
                  </a:cubicBezTo>
                  <a:lnTo>
                    <a:pt x="25868" y="55421"/>
                  </a:lnTo>
                  <a:cubicBezTo>
                    <a:pt x="32751" y="53953"/>
                    <a:pt x="37905" y="47821"/>
                    <a:pt x="37905" y="40514"/>
                  </a:cubicBezTo>
                  <a:lnTo>
                    <a:pt x="37905" y="39601"/>
                  </a:lnTo>
                  <a:cubicBezTo>
                    <a:pt x="37905" y="31185"/>
                    <a:pt x="31055" y="24334"/>
                    <a:pt x="22639" y="24334"/>
                  </a:cubicBezTo>
                  <a:lnTo>
                    <a:pt x="15267" y="24334"/>
                  </a:lnTo>
                  <a:cubicBezTo>
                    <a:pt x="14484" y="24334"/>
                    <a:pt x="13864" y="23715"/>
                    <a:pt x="13864" y="22964"/>
                  </a:cubicBezTo>
                  <a:lnTo>
                    <a:pt x="13864" y="22018"/>
                  </a:lnTo>
                  <a:cubicBezTo>
                    <a:pt x="13864" y="21236"/>
                    <a:pt x="14484" y="20616"/>
                    <a:pt x="15267" y="20616"/>
                  </a:cubicBezTo>
                  <a:lnTo>
                    <a:pt x="30957" y="20616"/>
                  </a:lnTo>
                  <a:cubicBezTo>
                    <a:pt x="34806" y="20616"/>
                    <a:pt x="37905" y="17517"/>
                    <a:pt x="37905" y="13700"/>
                  </a:cubicBezTo>
                  <a:cubicBezTo>
                    <a:pt x="37905" y="9884"/>
                    <a:pt x="34806" y="6752"/>
                    <a:pt x="30957" y="6752"/>
                  </a:cubicBezTo>
                  <a:lnTo>
                    <a:pt x="25868" y="6752"/>
                  </a:lnTo>
                  <a:cubicBezTo>
                    <a:pt x="25803" y="3001"/>
                    <a:pt x="22736" y="0"/>
                    <a:pt x="189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61"/>
            <p:cNvSpPr/>
            <p:nvPr/>
          </p:nvSpPr>
          <p:spPr>
            <a:xfrm>
              <a:off x="3800200" y="3625675"/>
              <a:ext cx="890550" cy="795150"/>
            </a:xfrm>
            <a:custGeom>
              <a:rect b="b" l="l" r="r" t="t"/>
              <a:pathLst>
                <a:path extrusionOk="0" h="31806" w="35622">
                  <a:moveTo>
                    <a:pt x="1" y="1"/>
                  </a:moveTo>
                  <a:lnTo>
                    <a:pt x="1" y="31805"/>
                  </a:lnTo>
                  <a:lnTo>
                    <a:pt x="28673" y="31805"/>
                  </a:lnTo>
                  <a:cubicBezTo>
                    <a:pt x="32490" y="31805"/>
                    <a:pt x="35621" y="28706"/>
                    <a:pt x="35621" y="24890"/>
                  </a:cubicBezTo>
                  <a:lnTo>
                    <a:pt x="35621" y="1"/>
                  </a:lnTo>
                  <a:close/>
                </a:path>
              </a:pathLst>
            </a:custGeom>
            <a:solidFill>
              <a:srgbClr val="7B7B7B">
                <a:alpha val="1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61"/>
            <p:cNvSpPr/>
            <p:nvPr/>
          </p:nvSpPr>
          <p:spPr>
            <a:xfrm>
              <a:off x="3800200" y="2343725"/>
              <a:ext cx="473825" cy="955775"/>
            </a:xfrm>
            <a:custGeom>
              <a:rect b="b" l="l" r="r" t="t"/>
              <a:pathLst>
                <a:path extrusionOk="0" h="38231" w="18953">
                  <a:moveTo>
                    <a:pt x="1" y="0"/>
                  </a:moveTo>
                  <a:lnTo>
                    <a:pt x="1" y="13864"/>
                  </a:lnTo>
                  <a:lnTo>
                    <a:pt x="3687" y="13864"/>
                  </a:lnTo>
                  <a:cubicBezTo>
                    <a:pt x="4469" y="13864"/>
                    <a:pt x="5089" y="14484"/>
                    <a:pt x="5089" y="15267"/>
                  </a:cubicBezTo>
                  <a:lnTo>
                    <a:pt x="5089" y="16180"/>
                  </a:lnTo>
                  <a:cubicBezTo>
                    <a:pt x="5089" y="16963"/>
                    <a:pt x="4469" y="17583"/>
                    <a:pt x="3687" y="17583"/>
                  </a:cubicBezTo>
                  <a:lnTo>
                    <a:pt x="1" y="17583"/>
                  </a:lnTo>
                  <a:lnTo>
                    <a:pt x="1" y="38231"/>
                  </a:lnTo>
                  <a:cubicBezTo>
                    <a:pt x="3817" y="38231"/>
                    <a:pt x="6916" y="35132"/>
                    <a:pt x="6916" y="31283"/>
                  </a:cubicBezTo>
                  <a:lnTo>
                    <a:pt x="6916" y="31087"/>
                  </a:lnTo>
                  <a:cubicBezTo>
                    <a:pt x="13799" y="29619"/>
                    <a:pt x="18953" y="23487"/>
                    <a:pt x="18953" y="16180"/>
                  </a:cubicBezTo>
                  <a:lnTo>
                    <a:pt x="18953" y="15267"/>
                  </a:lnTo>
                  <a:cubicBezTo>
                    <a:pt x="18953" y="6851"/>
                    <a:pt x="12103" y="0"/>
                    <a:pt x="3687" y="0"/>
                  </a:cubicBezTo>
                  <a:close/>
                </a:path>
              </a:pathLst>
            </a:custGeom>
            <a:solidFill>
              <a:srgbClr val="7B7B7B">
                <a:alpha val="1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61"/>
            <p:cNvSpPr/>
            <p:nvPr/>
          </p:nvSpPr>
          <p:spPr>
            <a:xfrm>
              <a:off x="3800200" y="1735375"/>
              <a:ext cx="473825" cy="515400"/>
            </a:xfrm>
            <a:custGeom>
              <a:rect b="b" l="l" r="r" t="t"/>
              <a:pathLst>
                <a:path extrusionOk="0" h="20616" w="18953">
                  <a:moveTo>
                    <a:pt x="1" y="0"/>
                  </a:moveTo>
                  <a:lnTo>
                    <a:pt x="1" y="20616"/>
                  </a:lnTo>
                  <a:lnTo>
                    <a:pt x="12005" y="20616"/>
                  </a:lnTo>
                  <a:cubicBezTo>
                    <a:pt x="15854" y="20616"/>
                    <a:pt x="18953" y="17517"/>
                    <a:pt x="18953" y="13700"/>
                  </a:cubicBezTo>
                  <a:cubicBezTo>
                    <a:pt x="18953" y="9884"/>
                    <a:pt x="15854" y="6752"/>
                    <a:pt x="12005" y="6752"/>
                  </a:cubicBezTo>
                  <a:lnTo>
                    <a:pt x="6916" y="6752"/>
                  </a:lnTo>
                  <a:cubicBezTo>
                    <a:pt x="6851" y="3001"/>
                    <a:pt x="3784" y="0"/>
                    <a:pt x="1" y="0"/>
                  </a:cubicBezTo>
                  <a:close/>
                </a:path>
              </a:pathLst>
            </a:custGeom>
            <a:solidFill>
              <a:srgbClr val="7B7B7B">
                <a:alpha val="1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1" name="Google Shape;1411;p61"/>
          <p:cNvSpPr txBox="1"/>
          <p:nvPr>
            <p:ph idx="2" type="title"/>
          </p:nvPr>
        </p:nvSpPr>
        <p:spPr>
          <a:xfrm>
            <a:off x="797825" y="1227225"/>
            <a:ext cx="7577700" cy="42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1800">
                <a:solidFill>
                  <a:schemeClr val="accent1"/>
                </a:solidFill>
                <a:latin typeface="Rubik SemiBold"/>
                <a:ea typeface="Rubik SemiBold"/>
                <a:cs typeface="Rubik SemiBold"/>
                <a:sym typeface="Rubik SemiBold"/>
              </a:rPr>
              <a:t>Which investment portfolio is the safest, over the training period, combining the ratio of risk taken &amp; profit recovered? </a:t>
            </a:r>
            <a:endParaRPr b="0" sz="1800">
              <a:solidFill>
                <a:schemeClr val="accent1"/>
              </a:solidFill>
              <a:latin typeface="Rubik SemiBold"/>
              <a:ea typeface="Rubik SemiBold"/>
              <a:cs typeface="Rubik SemiBold"/>
              <a:sym typeface="Rubik SemiBold"/>
            </a:endParaRPr>
          </a:p>
        </p:txBody>
      </p:sp>
      <p:sp>
        <p:nvSpPr>
          <p:cNvPr id="1412" name="Google Shape;1412;p61"/>
          <p:cNvSpPr/>
          <p:nvPr/>
        </p:nvSpPr>
        <p:spPr>
          <a:xfrm>
            <a:off x="8308375" y="578500"/>
            <a:ext cx="835500" cy="3153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Rubik"/>
                <a:ea typeface="Rubik"/>
                <a:cs typeface="Rubik"/>
                <a:sym typeface="Rubik"/>
              </a:rPr>
              <a:t>2</a:t>
            </a:r>
            <a:endParaRPr b="1" sz="1800">
              <a:solidFill>
                <a:schemeClr val="lt2"/>
              </a:solidFill>
              <a:latin typeface="Rubik"/>
              <a:ea typeface="Rubik"/>
              <a:cs typeface="Rubik"/>
              <a:sym typeface="Rubi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98"/>
                                        </p:tgtEl>
                                        <p:attrNameLst>
                                          <p:attrName>style.visibility</p:attrName>
                                        </p:attrNameLst>
                                      </p:cBhvr>
                                      <p:to>
                                        <p:strVal val="visible"/>
                                      </p:to>
                                    </p:set>
                                    <p:animEffect filter="fade" transition="in">
                                      <p:cBhvr>
                                        <p:cTn dur="1000"/>
                                        <p:tgtEl>
                                          <p:spTgt spid="1398"/>
                                        </p:tgtEl>
                                      </p:cBhvr>
                                    </p:animEffect>
                                  </p:childTnLst>
                                </p:cTn>
                              </p:par>
                              <p:par>
                                <p:cTn fill="hold" nodeType="withEffect" presetClass="entr" presetID="10" presetSubtype="0">
                                  <p:stCondLst>
                                    <p:cond delay="0"/>
                                  </p:stCondLst>
                                  <p:childTnLst>
                                    <p:set>
                                      <p:cBhvr>
                                        <p:cTn dur="1" fill="hold">
                                          <p:stCondLst>
                                            <p:cond delay="0"/>
                                          </p:stCondLst>
                                        </p:cTn>
                                        <p:tgtEl>
                                          <p:spTgt spid="1399"/>
                                        </p:tgtEl>
                                        <p:attrNameLst>
                                          <p:attrName>style.visibility</p:attrName>
                                        </p:attrNameLst>
                                      </p:cBhvr>
                                      <p:to>
                                        <p:strVal val="visible"/>
                                      </p:to>
                                    </p:set>
                                    <p:animEffect filter="fade" transition="in">
                                      <p:cBhvr>
                                        <p:cTn dur="1000"/>
                                        <p:tgtEl>
                                          <p:spTgt spid="1399"/>
                                        </p:tgtEl>
                                      </p:cBhvr>
                                    </p:animEffect>
                                  </p:childTnLst>
                                </p:cTn>
                              </p:par>
                              <p:par>
                                <p:cTn fill="hold" nodeType="withEffect" presetClass="entr" presetID="2" presetSubtype="2">
                                  <p:stCondLst>
                                    <p:cond delay="0"/>
                                  </p:stCondLst>
                                  <p:childTnLst>
                                    <p:set>
                                      <p:cBhvr>
                                        <p:cTn dur="1" fill="hold">
                                          <p:stCondLst>
                                            <p:cond delay="0"/>
                                          </p:stCondLst>
                                        </p:cTn>
                                        <p:tgtEl>
                                          <p:spTgt spid="1397"/>
                                        </p:tgtEl>
                                        <p:attrNameLst>
                                          <p:attrName>style.visibility</p:attrName>
                                        </p:attrNameLst>
                                      </p:cBhvr>
                                      <p:to>
                                        <p:strVal val="visible"/>
                                      </p:to>
                                    </p:set>
                                    <p:anim calcmode="lin" valueType="num">
                                      <p:cBhvr additive="base">
                                        <p:cTn dur="1000"/>
                                        <p:tgtEl>
                                          <p:spTgt spid="139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6" name="Shape 1416"/>
        <p:cNvGrpSpPr/>
        <p:nvPr/>
      </p:nvGrpSpPr>
      <p:grpSpPr>
        <a:xfrm>
          <a:off x="0" y="0"/>
          <a:ext cx="0" cy="0"/>
          <a:chOff x="0" y="0"/>
          <a:chExt cx="0" cy="0"/>
        </a:xfrm>
      </p:grpSpPr>
      <p:sp>
        <p:nvSpPr>
          <p:cNvPr id="1417" name="Google Shape;1417;p62"/>
          <p:cNvSpPr txBox="1"/>
          <p:nvPr>
            <p:ph type="title"/>
          </p:nvPr>
        </p:nvSpPr>
        <p:spPr>
          <a:xfrm>
            <a:off x="1244924" y="522375"/>
            <a:ext cx="8304000" cy="4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Handling - cleaning &amp; formatting</a:t>
            </a:r>
            <a:endParaRPr/>
          </a:p>
        </p:txBody>
      </p:sp>
      <p:sp>
        <p:nvSpPr>
          <p:cNvPr id="1418" name="Google Shape;1418;p62"/>
          <p:cNvSpPr/>
          <p:nvPr/>
        </p:nvSpPr>
        <p:spPr>
          <a:xfrm>
            <a:off x="2575" y="578500"/>
            <a:ext cx="835500" cy="315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3"/>
                </a:solidFill>
                <a:latin typeface="Rubik"/>
                <a:ea typeface="Rubik"/>
                <a:cs typeface="Rubik"/>
                <a:sym typeface="Rubik"/>
              </a:rPr>
              <a:t>3</a:t>
            </a:r>
            <a:endParaRPr b="1" sz="1800">
              <a:solidFill>
                <a:schemeClr val="accent3"/>
              </a:solidFill>
              <a:latin typeface="Rubik"/>
              <a:ea typeface="Rubik"/>
              <a:cs typeface="Rubik"/>
              <a:sym typeface="Rubik"/>
            </a:endParaRPr>
          </a:p>
        </p:txBody>
      </p:sp>
      <p:sp>
        <p:nvSpPr>
          <p:cNvPr id="1419" name="Google Shape;1419;p62"/>
          <p:cNvSpPr txBox="1"/>
          <p:nvPr/>
        </p:nvSpPr>
        <p:spPr>
          <a:xfrm>
            <a:off x="374550" y="1653575"/>
            <a:ext cx="3685200" cy="390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600">
                <a:solidFill>
                  <a:schemeClr val="lt2"/>
                </a:solidFill>
                <a:latin typeface="Be Vietnam Pro"/>
                <a:ea typeface="Be Vietnam Pro"/>
                <a:cs typeface="Be Vietnam Pro"/>
                <a:sym typeface="Be Vietnam Pro"/>
              </a:rPr>
              <a:t>Head of the data</a:t>
            </a:r>
            <a:endParaRPr b="1" sz="1600">
              <a:solidFill>
                <a:schemeClr val="lt2"/>
              </a:solidFill>
              <a:latin typeface="Be Vietnam Pro"/>
              <a:ea typeface="Be Vietnam Pro"/>
              <a:cs typeface="Be Vietnam Pro"/>
              <a:sym typeface="Be Vietnam Pro"/>
            </a:endParaRPr>
          </a:p>
          <a:p>
            <a:pPr indent="0" lvl="0" marL="0" rtl="0" algn="ctr">
              <a:spcBef>
                <a:spcPts val="0"/>
              </a:spcBef>
              <a:spcAft>
                <a:spcPts val="0"/>
              </a:spcAft>
              <a:buNone/>
            </a:pPr>
            <a:r>
              <a:rPr lang="en" sz="1600">
                <a:solidFill>
                  <a:srgbClr val="313131"/>
                </a:solidFill>
                <a:latin typeface="Be Vietnam Pro"/>
                <a:ea typeface="Be Vietnam Pro"/>
                <a:cs typeface="Be Vietnam Pro"/>
                <a:sym typeface="Be Vietnam Pro"/>
              </a:rPr>
              <a:t>df.head()</a:t>
            </a:r>
            <a:endParaRPr sz="1600">
              <a:solidFill>
                <a:srgbClr val="313131"/>
              </a:solidFill>
              <a:latin typeface="Be Vietnam Pro"/>
              <a:ea typeface="Be Vietnam Pro"/>
              <a:cs typeface="Be Vietnam Pro"/>
              <a:sym typeface="Be Vietnam Pro"/>
            </a:endParaRPr>
          </a:p>
        </p:txBody>
      </p:sp>
      <p:graphicFrame>
        <p:nvGraphicFramePr>
          <p:cNvPr id="1420" name="Google Shape;1420;p62"/>
          <p:cNvGraphicFramePr/>
          <p:nvPr/>
        </p:nvGraphicFramePr>
        <p:xfrm>
          <a:off x="297600" y="2499688"/>
          <a:ext cx="3000000" cy="3000000"/>
        </p:xfrm>
        <a:graphic>
          <a:graphicData uri="http://schemas.openxmlformats.org/drawingml/2006/table">
            <a:tbl>
              <a:tblPr>
                <a:noFill/>
                <a:tableStyleId>{CC59D6E2-B9E4-4DC8-B12B-9CEC5098E168}</a:tableStyleId>
              </a:tblPr>
              <a:tblGrid>
                <a:gridCol w="526450"/>
                <a:gridCol w="526450"/>
                <a:gridCol w="526450"/>
                <a:gridCol w="526450"/>
                <a:gridCol w="526450"/>
                <a:gridCol w="526450"/>
                <a:gridCol w="526450"/>
              </a:tblGrid>
              <a:tr h="764100">
                <a:tc>
                  <a:txBody>
                    <a:bodyPr/>
                    <a:lstStyle/>
                    <a:p>
                      <a:pPr indent="0" lvl="0" marL="0" rtl="0" algn="ctr">
                        <a:lnSpc>
                          <a:spcPct val="115000"/>
                        </a:lnSpc>
                        <a:spcBef>
                          <a:spcPts val="0"/>
                        </a:spcBef>
                        <a:spcAft>
                          <a:spcPts val="0"/>
                        </a:spcAft>
                        <a:buNone/>
                      </a:pPr>
                      <a:r>
                        <a:t/>
                      </a:r>
                      <a:endParaRPr b="1" sz="800">
                        <a:solidFill>
                          <a:srgbClr val="FFFFFE"/>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b="1" lang="en" sz="800">
                          <a:solidFill>
                            <a:srgbClr val="FFFFFE"/>
                          </a:solidFill>
                          <a:latin typeface="Be Vietnam Pro"/>
                          <a:ea typeface="Be Vietnam Pro"/>
                          <a:cs typeface="Be Vietnam Pro"/>
                          <a:sym typeface="Be Vietnam Pro"/>
                        </a:rPr>
                        <a:t>Unnamed</a:t>
                      </a:r>
                      <a:r>
                        <a:rPr b="1" lang="en" sz="800">
                          <a:solidFill>
                            <a:srgbClr val="FFFFFE"/>
                          </a:solidFill>
                          <a:latin typeface="Be Vietnam Pro"/>
                          <a:ea typeface="Be Vietnam Pro"/>
                          <a:cs typeface="Be Vietnam Pro"/>
                          <a:sym typeface="Be Vietnam Pro"/>
                        </a:rPr>
                        <a:t>: 0</a:t>
                      </a:r>
                      <a:endParaRPr b="1" sz="800">
                        <a:solidFill>
                          <a:srgbClr val="FFFFFE"/>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b="1" lang="en" sz="800">
                          <a:solidFill>
                            <a:srgbClr val="FFFFFE"/>
                          </a:solidFill>
                          <a:latin typeface="Be Vietnam Pro"/>
                          <a:ea typeface="Be Vietnam Pro"/>
                          <a:cs typeface="Be Vietnam Pro"/>
                          <a:sym typeface="Be Vietnam Pro"/>
                        </a:rPr>
                        <a:t>The wei</a:t>
                      </a:r>
                      <a:r>
                        <a:rPr b="1" lang="en" sz="800">
                          <a:solidFill>
                            <a:srgbClr val="FFFFFE"/>
                          </a:solidFill>
                          <a:latin typeface="Be Vietnam Pro"/>
                          <a:ea typeface="Be Vietnam Pro"/>
                          <a:cs typeface="Be Vietnam Pro"/>
                          <a:sym typeface="Be Vietnam Pro"/>
                        </a:rPr>
                        <a:t>ght of the stock-picking concept</a:t>
                      </a:r>
                      <a:endParaRPr b="1" sz="800">
                        <a:solidFill>
                          <a:srgbClr val="FFFFFE"/>
                        </a:solidFill>
                        <a:latin typeface="Be Vietnam Pro"/>
                        <a:ea typeface="Be Vietnam Pro"/>
                        <a:cs typeface="Be Vietnam Pro"/>
                        <a:sym typeface="Be Vietnam Pro"/>
                      </a:endParaRPr>
                    </a:p>
                  </a:txBody>
                  <a:tcPr marT="66675" marB="66675" marR="66675" marL="666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b="1" lang="en" sz="800">
                          <a:solidFill>
                            <a:srgbClr val="FFFFFE"/>
                          </a:solidFill>
                          <a:latin typeface="Be Vietnam Pro"/>
                          <a:ea typeface="Be Vietnam Pro"/>
                          <a:cs typeface="Be Vietnam Pro"/>
                          <a:sym typeface="Be Vietnam Pro"/>
                        </a:rPr>
                        <a:t>Unnamed: 2</a:t>
                      </a:r>
                      <a:endParaRPr b="1" sz="800">
                        <a:solidFill>
                          <a:srgbClr val="FFFFFE"/>
                        </a:solidFill>
                        <a:latin typeface="Be Vietnam Pro"/>
                        <a:ea typeface="Be Vietnam Pro"/>
                        <a:cs typeface="Be Vietnam Pro"/>
                        <a:sym typeface="Be Vietnam Pro"/>
                      </a:endParaRPr>
                    </a:p>
                  </a:txBody>
                  <a:tcPr marT="66675" marB="66675" marR="66675" marL="666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sz="800">
                          <a:solidFill>
                            <a:srgbClr val="FFFFFE"/>
                          </a:solidFill>
                          <a:latin typeface="Be Vietnam Pro"/>
                          <a:ea typeface="Be Vietnam Pro"/>
                          <a:cs typeface="Be Vietnam Pro"/>
                          <a:sym typeface="Be Vietnam Pro"/>
                        </a:rPr>
                        <a:t>…</a:t>
                      </a:r>
                      <a:endParaRPr b="1" sz="800">
                        <a:solidFill>
                          <a:srgbClr val="FFFFFE"/>
                        </a:solidFill>
                        <a:latin typeface="Be Vietnam Pro"/>
                        <a:ea typeface="Be Vietnam Pro"/>
                        <a:cs typeface="Be Vietnam Pro"/>
                        <a:sym typeface="Be Vietnam Pro"/>
                      </a:endParaRPr>
                    </a:p>
                  </a:txBody>
                  <a:tcPr marT="19050" marB="19050" marR="28575" marL="28575" anchor="ctr">
                    <a:lnL cap="flat" cmpd="sng" w="95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b="1" lang="en" sz="800">
                          <a:solidFill>
                            <a:srgbClr val="FFFFFE"/>
                          </a:solidFill>
                          <a:latin typeface="Be Vietnam Pro"/>
                          <a:ea typeface="Be Vietnam Pro"/>
                          <a:cs typeface="Be Vietnam Pro"/>
                          <a:sym typeface="Be Vietnam Pro"/>
                        </a:rPr>
                        <a:t>Unnamed: 17</a:t>
                      </a:r>
                      <a:endParaRPr b="1" sz="800">
                        <a:solidFill>
                          <a:srgbClr val="FFFFFE"/>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b="1" lang="en" sz="800">
                          <a:solidFill>
                            <a:srgbClr val="FFFFFE"/>
                          </a:solidFill>
                          <a:latin typeface="Be Vietnam Pro"/>
                          <a:ea typeface="Be Vietnam Pro"/>
                          <a:cs typeface="Be Vietnam Pro"/>
                          <a:sym typeface="Be Vietnam Pro"/>
                        </a:rPr>
                        <a:t>Unnamed: 18</a:t>
                      </a:r>
                      <a:endParaRPr b="1" sz="800">
                        <a:solidFill>
                          <a:srgbClr val="FFFFFE"/>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chemeClr val="lt2"/>
                    </a:solidFill>
                  </a:tcPr>
                </a:tc>
              </a:tr>
              <a:tr h="195325">
                <a:tc>
                  <a:txBody>
                    <a:bodyPr/>
                    <a:lstStyle/>
                    <a:p>
                      <a:pPr indent="0" lvl="0" marL="0" rtl="0" algn="ctr">
                        <a:lnSpc>
                          <a:spcPct val="115000"/>
                        </a:lnSpc>
                        <a:spcBef>
                          <a:spcPts val="0"/>
                        </a:spcBef>
                        <a:spcAft>
                          <a:spcPts val="0"/>
                        </a:spcAft>
                        <a:buNone/>
                      </a:pPr>
                      <a:r>
                        <a:rPr b="1" lang="en" sz="700">
                          <a:solidFill>
                            <a:srgbClr val="212121"/>
                          </a:solidFill>
                          <a:latin typeface="Be Vietnam Pro"/>
                          <a:ea typeface="Be Vietnam Pro"/>
                          <a:cs typeface="Be Vietnam Pro"/>
                          <a:sym typeface="Be Vietnam Pro"/>
                        </a:rPr>
                        <a:t>0</a:t>
                      </a:r>
                      <a:endParaRPr b="1"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ID</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chemeClr val="lt1"/>
                    </a:solidFill>
                  </a:tcPr>
                </a:tc>
                <a:tc>
                  <a:txBody>
                    <a:bodyPr/>
                    <a:lstStyle/>
                    <a:p>
                      <a:pPr indent="0" lvl="0" marL="0" marR="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Large B/P</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chemeClr val="lt1"/>
                    </a:solidFill>
                  </a:tcPr>
                </a:tc>
                <a:tc>
                  <a:txBody>
                    <a:bodyPr/>
                    <a:lstStyle/>
                    <a:p>
                      <a:pPr indent="0" lvl="0" marL="0" marR="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Large ROE</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chemeClr val="lt1"/>
                    </a:solidFill>
                  </a:tcPr>
                </a:tc>
                <a:tc>
                  <a:txBody>
                    <a:bodyPr/>
                    <a:lstStyle/>
                    <a:p>
                      <a:pPr indent="0" lvl="0" marL="0" marR="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chemeClr val="lt1"/>
                    </a:solidFill>
                  </a:tcPr>
                </a:tc>
                <a:tc>
                  <a:txBody>
                    <a:bodyPr/>
                    <a:lstStyle/>
                    <a:p>
                      <a:pPr indent="0" lvl="0" marL="0" marR="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Abs. Win Rate</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chemeClr val="lt1"/>
                    </a:solidFill>
                  </a:tcPr>
                </a:tc>
                <a:tc>
                  <a:txBody>
                    <a:bodyPr/>
                    <a:lstStyle/>
                    <a:p>
                      <a:pPr indent="0" lvl="0" marL="0" marR="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Rel. Win Rate</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chemeClr val="lt1"/>
                    </a:solidFill>
                  </a:tcPr>
                </a:tc>
              </a:tr>
              <a:tr h="109150">
                <a:tc>
                  <a:txBody>
                    <a:bodyPr/>
                    <a:lstStyle/>
                    <a:p>
                      <a:pPr indent="0" lvl="0" marL="0" rtl="0" algn="ctr">
                        <a:lnSpc>
                          <a:spcPct val="115000"/>
                        </a:lnSpc>
                        <a:spcBef>
                          <a:spcPts val="0"/>
                        </a:spcBef>
                        <a:spcAft>
                          <a:spcPts val="0"/>
                        </a:spcAft>
                        <a:buNone/>
                      </a:pPr>
                      <a:r>
                        <a:rPr b="1" lang="en" sz="700">
                          <a:solidFill>
                            <a:srgbClr val="212121"/>
                          </a:solidFill>
                          <a:latin typeface="Be Vietnam Pro"/>
                          <a:ea typeface="Be Vietnam Pro"/>
                          <a:cs typeface="Be Vietnam Pro"/>
                          <a:sym typeface="Be Vietnam Pro"/>
                        </a:rPr>
                        <a:t>1</a:t>
                      </a:r>
                      <a:endParaRPr b="1"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1</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1</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0</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a:t>
                      </a:r>
                      <a:endParaRPr sz="700">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0.52</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0.411765</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r>
              <a:tr h="109150">
                <a:tc>
                  <a:txBody>
                    <a:bodyPr/>
                    <a:lstStyle/>
                    <a:p>
                      <a:pPr indent="0" lvl="0" marL="0" rtl="0" algn="ctr">
                        <a:lnSpc>
                          <a:spcPct val="115000"/>
                        </a:lnSpc>
                        <a:spcBef>
                          <a:spcPts val="0"/>
                        </a:spcBef>
                        <a:spcAft>
                          <a:spcPts val="0"/>
                        </a:spcAft>
                        <a:buNone/>
                      </a:pPr>
                      <a:r>
                        <a:rPr b="1" lang="en" sz="700">
                          <a:solidFill>
                            <a:srgbClr val="212121"/>
                          </a:solidFill>
                          <a:latin typeface="Be Vietnam Pro"/>
                          <a:ea typeface="Be Vietnam Pro"/>
                          <a:cs typeface="Be Vietnam Pro"/>
                          <a:sym typeface="Be Vietnam Pro"/>
                        </a:rPr>
                        <a:t>2</a:t>
                      </a:r>
                      <a:endParaRPr b="1"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2</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0</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1</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a:t>
                      </a:r>
                      <a:endParaRPr sz="700">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0.52</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0.764706</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r>
              <a:tr h="109150">
                <a:tc>
                  <a:txBody>
                    <a:bodyPr/>
                    <a:lstStyle/>
                    <a:p>
                      <a:pPr indent="0" lvl="0" marL="0" rtl="0" algn="ctr">
                        <a:lnSpc>
                          <a:spcPct val="115000"/>
                        </a:lnSpc>
                        <a:spcBef>
                          <a:spcPts val="0"/>
                        </a:spcBef>
                        <a:spcAft>
                          <a:spcPts val="0"/>
                        </a:spcAft>
                        <a:buNone/>
                      </a:pPr>
                      <a:r>
                        <a:rPr b="1" lang="en" sz="700">
                          <a:solidFill>
                            <a:srgbClr val="212121"/>
                          </a:solidFill>
                          <a:latin typeface="Be Vietnam Pro"/>
                          <a:ea typeface="Be Vietnam Pro"/>
                          <a:cs typeface="Be Vietnam Pro"/>
                          <a:sym typeface="Be Vietnam Pro"/>
                        </a:rPr>
                        <a:t>3</a:t>
                      </a:r>
                      <a:endParaRPr b="1"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3</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0</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0</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a:t>
                      </a:r>
                      <a:endParaRPr sz="700">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0.44</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0.376471</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r>
              <a:tr h="257175">
                <a:tc>
                  <a:txBody>
                    <a:bodyPr/>
                    <a:lstStyle/>
                    <a:p>
                      <a:pPr indent="0" lvl="0" marL="0" rtl="0" algn="ctr">
                        <a:lnSpc>
                          <a:spcPct val="115000"/>
                        </a:lnSpc>
                        <a:spcBef>
                          <a:spcPts val="0"/>
                        </a:spcBef>
                        <a:spcAft>
                          <a:spcPts val="0"/>
                        </a:spcAft>
                        <a:buNone/>
                      </a:pPr>
                      <a:r>
                        <a:rPr b="1" lang="en" sz="700">
                          <a:solidFill>
                            <a:srgbClr val="212121"/>
                          </a:solidFill>
                          <a:latin typeface="Be Vietnam Pro"/>
                          <a:ea typeface="Be Vietnam Pro"/>
                          <a:cs typeface="Be Vietnam Pro"/>
                          <a:sym typeface="Be Vietnam Pro"/>
                        </a:rPr>
                        <a:t>4</a:t>
                      </a:r>
                      <a:endParaRPr b="1"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4</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0</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0</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a:t>
                      </a:r>
                      <a:endParaRPr sz="700">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0.36</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0.270588</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r>
            </a:tbl>
          </a:graphicData>
        </a:graphic>
      </p:graphicFrame>
      <p:sp>
        <p:nvSpPr>
          <p:cNvPr id="1421" name="Google Shape;1421;p62"/>
          <p:cNvSpPr txBox="1"/>
          <p:nvPr/>
        </p:nvSpPr>
        <p:spPr>
          <a:xfrm>
            <a:off x="5418350" y="1234925"/>
            <a:ext cx="3428700" cy="9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u="sng">
                <a:solidFill>
                  <a:srgbClr val="5F5FF5"/>
                </a:solidFill>
                <a:latin typeface="Be Vietnam Pro"/>
                <a:ea typeface="Be Vietnam Pro"/>
                <a:cs typeface="Be Vietnam Pro"/>
                <a:sym typeface="Be Vietnam Pro"/>
              </a:rPr>
              <a:t>df</a:t>
            </a:r>
            <a:r>
              <a:rPr lang="en" sz="1200">
                <a:latin typeface="Be Vietnam Pro Medium"/>
                <a:ea typeface="Be Vietnam Pro Medium"/>
                <a:cs typeface="Be Vietnam Pro Medium"/>
                <a:sym typeface="Be Vietnam Pro Medium"/>
              </a:rPr>
              <a:t> =  </a:t>
            </a:r>
            <a:r>
              <a:rPr lang="en" sz="1200">
                <a:solidFill>
                  <a:schemeClr val="dk1"/>
                </a:solidFill>
                <a:latin typeface="Be Vietnam Pro Medium"/>
                <a:ea typeface="Be Vietnam Pro Medium"/>
                <a:cs typeface="Be Vietnam Pro Medium"/>
                <a:sym typeface="Be Vietnam Pro Medium"/>
              </a:rPr>
              <a:t>pd.read_excel('file.xlsx', </a:t>
            </a:r>
            <a:r>
              <a:rPr lang="en" sz="1200">
                <a:solidFill>
                  <a:srgbClr val="4A86E8"/>
                </a:solidFill>
                <a:latin typeface="Be Vietnam Pro Medium"/>
                <a:ea typeface="Be Vietnam Pro Medium"/>
                <a:cs typeface="Be Vietnam Pro Medium"/>
                <a:sym typeface="Be Vietnam Pro Medium"/>
              </a:rPr>
              <a:t>sheet_name='all period', </a:t>
            </a:r>
            <a:r>
              <a:rPr lang="en" sz="1200">
                <a:solidFill>
                  <a:srgbClr val="FF0000"/>
                </a:solidFill>
                <a:latin typeface="Be Vietnam Pro Medium"/>
                <a:ea typeface="Be Vietnam Pro Medium"/>
                <a:cs typeface="Be Vietnam Pro Medium"/>
                <a:sym typeface="Be Vietnam Pro Medium"/>
              </a:rPr>
              <a:t>skiprows=1)</a:t>
            </a:r>
            <a:endParaRPr sz="1200">
              <a:solidFill>
                <a:srgbClr val="FF0000"/>
              </a:solidFill>
              <a:latin typeface="Be Vietnam Pro Medium"/>
              <a:ea typeface="Be Vietnam Pro Medium"/>
              <a:cs typeface="Be Vietnam Pro Medium"/>
              <a:sym typeface="Be Vietnam Pro Medium"/>
            </a:endParaRPr>
          </a:p>
        </p:txBody>
      </p:sp>
      <p:grpSp>
        <p:nvGrpSpPr>
          <p:cNvPr id="1422" name="Google Shape;1422;p62"/>
          <p:cNvGrpSpPr/>
          <p:nvPr/>
        </p:nvGrpSpPr>
        <p:grpSpPr>
          <a:xfrm>
            <a:off x="4133788" y="1419875"/>
            <a:ext cx="586500" cy="705900"/>
            <a:chOff x="4561775" y="1391950"/>
            <a:chExt cx="586500" cy="705900"/>
          </a:xfrm>
        </p:grpSpPr>
        <p:sp>
          <p:nvSpPr>
            <p:cNvPr id="1423" name="Google Shape;1423;p62"/>
            <p:cNvSpPr/>
            <p:nvPr/>
          </p:nvSpPr>
          <p:spPr>
            <a:xfrm>
              <a:off x="4617725" y="1968850"/>
              <a:ext cx="474600" cy="129000"/>
            </a:xfrm>
            <a:prstGeom prst="rect">
              <a:avLst/>
            </a:prstGeom>
            <a:solidFill>
              <a:schemeClr val="lt2"/>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62"/>
            <p:cNvSpPr/>
            <p:nvPr/>
          </p:nvSpPr>
          <p:spPr>
            <a:xfrm>
              <a:off x="4561775" y="1391950"/>
              <a:ext cx="586500" cy="576900"/>
            </a:xfrm>
            <a:prstGeom prst="mathPlus">
              <a:avLst>
                <a:gd fmla="val 23520" name="adj1"/>
              </a:avLst>
            </a:prstGeom>
            <a:solidFill>
              <a:schemeClr val="lt2"/>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1425" name="Google Shape;1425;p62"/>
          <p:cNvGraphicFramePr/>
          <p:nvPr/>
        </p:nvGraphicFramePr>
        <p:xfrm>
          <a:off x="4872775" y="2499688"/>
          <a:ext cx="3000000" cy="3000000"/>
        </p:xfrm>
        <a:graphic>
          <a:graphicData uri="http://schemas.openxmlformats.org/drawingml/2006/table">
            <a:tbl>
              <a:tblPr>
                <a:noFill/>
                <a:tableStyleId>{CC59D6E2-B9E4-4DC8-B12B-9CEC5098E168}</a:tableStyleId>
              </a:tblPr>
              <a:tblGrid>
                <a:gridCol w="585425"/>
                <a:gridCol w="585425"/>
                <a:gridCol w="585425"/>
                <a:gridCol w="585425"/>
                <a:gridCol w="585425"/>
                <a:gridCol w="585425"/>
                <a:gridCol w="585425"/>
              </a:tblGrid>
              <a:tr h="1133475">
                <a:tc>
                  <a:txBody>
                    <a:bodyPr/>
                    <a:lstStyle/>
                    <a:p>
                      <a:pPr indent="0" lvl="0" marL="0" rtl="0" algn="ctr">
                        <a:lnSpc>
                          <a:spcPct val="115000"/>
                        </a:lnSpc>
                        <a:spcBef>
                          <a:spcPts val="0"/>
                        </a:spcBef>
                        <a:spcAft>
                          <a:spcPts val="0"/>
                        </a:spcAft>
                        <a:buNone/>
                      </a:pPr>
                      <a:r>
                        <a:rPr b="1" lang="en" sz="800">
                          <a:solidFill>
                            <a:srgbClr val="FFFFFE"/>
                          </a:solidFill>
                          <a:latin typeface="Be Vietnam Pro"/>
                          <a:ea typeface="Be Vietnam Pro"/>
                          <a:cs typeface="Be Vietnam Pro"/>
                          <a:sym typeface="Be Vietnam Pro"/>
                        </a:rPr>
                        <a:t>0</a:t>
                      </a:r>
                      <a:endParaRPr b="1" sz="800">
                        <a:solidFill>
                          <a:srgbClr val="FFFFFE"/>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b="1" lang="en" sz="800">
                          <a:solidFill>
                            <a:srgbClr val="FFFFFE"/>
                          </a:solidFill>
                          <a:latin typeface="Be Vietnam Pro"/>
                          <a:ea typeface="Be Vietnam Pro"/>
                          <a:cs typeface="Be Vietnam Pro"/>
                          <a:sym typeface="Be Vietnam Pro"/>
                        </a:rPr>
                        <a:t>ID</a:t>
                      </a:r>
                      <a:endParaRPr b="1" sz="800">
                        <a:solidFill>
                          <a:srgbClr val="FFFFFE"/>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b="1" lang="en" sz="800">
                          <a:solidFill>
                            <a:srgbClr val="FFFFFE"/>
                          </a:solidFill>
                          <a:latin typeface="Be Vietnam Pro"/>
                          <a:ea typeface="Be Vietnam Pro"/>
                          <a:cs typeface="Be Vietnam Pro"/>
                          <a:sym typeface="Be Vietnam Pro"/>
                        </a:rPr>
                        <a:t>Large B/P</a:t>
                      </a:r>
                      <a:endParaRPr b="1" sz="800">
                        <a:solidFill>
                          <a:srgbClr val="FFFFFE"/>
                        </a:solidFill>
                        <a:latin typeface="Be Vietnam Pro"/>
                        <a:ea typeface="Be Vietnam Pro"/>
                        <a:cs typeface="Be Vietnam Pro"/>
                        <a:sym typeface="Be Vietnam Pro"/>
                      </a:endParaRPr>
                    </a:p>
                  </a:txBody>
                  <a:tcPr marT="66675" marB="66675" marR="66675" marL="666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b="1" lang="en" sz="800">
                          <a:solidFill>
                            <a:srgbClr val="FFFFFE"/>
                          </a:solidFill>
                          <a:latin typeface="Be Vietnam Pro"/>
                          <a:ea typeface="Be Vietnam Pro"/>
                          <a:cs typeface="Be Vietnam Pro"/>
                          <a:sym typeface="Be Vietnam Pro"/>
                        </a:rPr>
                        <a:t>Large ROE</a:t>
                      </a:r>
                      <a:endParaRPr b="1" sz="800">
                        <a:solidFill>
                          <a:srgbClr val="FFFFFE"/>
                        </a:solidFill>
                        <a:latin typeface="Be Vietnam Pro"/>
                        <a:ea typeface="Be Vietnam Pro"/>
                        <a:cs typeface="Be Vietnam Pro"/>
                        <a:sym typeface="Be Vietnam Pro"/>
                      </a:endParaRPr>
                    </a:p>
                  </a:txBody>
                  <a:tcPr marT="66675" marB="66675" marR="66675" marL="666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lang="en" sz="800">
                          <a:solidFill>
                            <a:srgbClr val="FFFFFE"/>
                          </a:solidFill>
                          <a:latin typeface="Be Vietnam Pro"/>
                          <a:ea typeface="Be Vietnam Pro"/>
                          <a:cs typeface="Be Vietnam Pro"/>
                          <a:sym typeface="Be Vietnam Pro"/>
                        </a:rPr>
                        <a:t>…</a:t>
                      </a:r>
                      <a:endParaRPr b="1" sz="800">
                        <a:solidFill>
                          <a:srgbClr val="FFFFFE"/>
                        </a:solidFill>
                        <a:latin typeface="Be Vietnam Pro"/>
                        <a:ea typeface="Be Vietnam Pro"/>
                        <a:cs typeface="Be Vietnam Pro"/>
                        <a:sym typeface="Be Vietnam Pro"/>
                      </a:endParaRPr>
                    </a:p>
                  </a:txBody>
                  <a:tcPr marT="19050" marB="19050" marR="28575" marL="28575" anchor="ctr">
                    <a:lnL cap="flat" cmpd="sng" w="95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b="1" lang="en" sz="800">
                          <a:solidFill>
                            <a:srgbClr val="FFFFFE"/>
                          </a:solidFill>
                          <a:latin typeface="Be Vietnam Pro"/>
                          <a:ea typeface="Be Vietnam Pro"/>
                          <a:cs typeface="Be Vietnam Pro"/>
                          <a:sym typeface="Be Vietnam Pro"/>
                        </a:rPr>
                        <a:t>Abs. Win Rate</a:t>
                      </a:r>
                      <a:endParaRPr b="1" sz="800">
                        <a:solidFill>
                          <a:srgbClr val="FFFFFE"/>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b="1" lang="en" sz="800">
                          <a:solidFill>
                            <a:srgbClr val="FFFFFE"/>
                          </a:solidFill>
                          <a:latin typeface="Be Vietnam Pro"/>
                          <a:ea typeface="Be Vietnam Pro"/>
                          <a:cs typeface="Be Vietnam Pro"/>
                          <a:sym typeface="Be Vietnam Pro"/>
                        </a:rPr>
                        <a:t>Rel. Win Rate</a:t>
                      </a:r>
                      <a:endParaRPr b="1" sz="800">
                        <a:solidFill>
                          <a:srgbClr val="FFFFFE"/>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chemeClr val="accent3"/>
                    </a:solidFill>
                  </a:tcPr>
                </a:tc>
              </a:tr>
              <a:tr h="195650">
                <a:tc>
                  <a:txBody>
                    <a:bodyPr/>
                    <a:lstStyle/>
                    <a:p>
                      <a:pPr indent="0" lvl="0" marL="0" rtl="0" algn="ctr">
                        <a:lnSpc>
                          <a:spcPct val="115000"/>
                        </a:lnSpc>
                        <a:spcBef>
                          <a:spcPts val="0"/>
                        </a:spcBef>
                        <a:spcAft>
                          <a:spcPts val="0"/>
                        </a:spcAft>
                        <a:buNone/>
                      </a:pPr>
                      <a:r>
                        <a:rPr b="1" lang="en" sz="700">
                          <a:solidFill>
                            <a:srgbClr val="212121"/>
                          </a:solidFill>
                          <a:latin typeface="Be Vietnam Pro"/>
                          <a:ea typeface="Be Vietnam Pro"/>
                          <a:cs typeface="Be Vietnam Pro"/>
                          <a:sym typeface="Be Vietnam Pro"/>
                        </a:rPr>
                        <a:t>0</a:t>
                      </a:r>
                      <a:endParaRPr b="1"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1</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1</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0</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0.52</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0.411765</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r>
              <a:tr h="162200">
                <a:tc>
                  <a:txBody>
                    <a:bodyPr/>
                    <a:lstStyle/>
                    <a:p>
                      <a:pPr indent="0" lvl="0" marL="0" rtl="0" algn="ctr">
                        <a:lnSpc>
                          <a:spcPct val="115000"/>
                        </a:lnSpc>
                        <a:spcBef>
                          <a:spcPts val="0"/>
                        </a:spcBef>
                        <a:spcAft>
                          <a:spcPts val="0"/>
                        </a:spcAft>
                        <a:buNone/>
                      </a:pPr>
                      <a:r>
                        <a:rPr b="1" lang="en" sz="700">
                          <a:solidFill>
                            <a:srgbClr val="212121"/>
                          </a:solidFill>
                          <a:latin typeface="Be Vietnam Pro"/>
                          <a:ea typeface="Be Vietnam Pro"/>
                          <a:cs typeface="Be Vietnam Pro"/>
                          <a:sym typeface="Be Vietnam Pro"/>
                        </a:rPr>
                        <a:t>1</a:t>
                      </a:r>
                      <a:endParaRPr b="1"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2</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0</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1</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a:t>
                      </a:r>
                      <a:endParaRPr sz="700">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0.52</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0.764706</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r>
              <a:tr h="162200">
                <a:tc>
                  <a:txBody>
                    <a:bodyPr/>
                    <a:lstStyle/>
                    <a:p>
                      <a:pPr indent="0" lvl="0" marL="0" rtl="0" algn="ctr">
                        <a:lnSpc>
                          <a:spcPct val="115000"/>
                        </a:lnSpc>
                        <a:spcBef>
                          <a:spcPts val="0"/>
                        </a:spcBef>
                        <a:spcAft>
                          <a:spcPts val="0"/>
                        </a:spcAft>
                        <a:buNone/>
                      </a:pPr>
                      <a:r>
                        <a:rPr b="1" lang="en" sz="700">
                          <a:solidFill>
                            <a:srgbClr val="212121"/>
                          </a:solidFill>
                          <a:latin typeface="Be Vietnam Pro"/>
                          <a:ea typeface="Be Vietnam Pro"/>
                          <a:cs typeface="Be Vietnam Pro"/>
                          <a:sym typeface="Be Vietnam Pro"/>
                        </a:rPr>
                        <a:t>2</a:t>
                      </a:r>
                      <a:endParaRPr b="1"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3</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0</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0</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a:t>
                      </a:r>
                      <a:endParaRPr sz="700">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0.44</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0.376471</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r>
              <a:tr h="251475">
                <a:tc>
                  <a:txBody>
                    <a:bodyPr/>
                    <a:lstStyle/>
                    <a:p>
                      <a:pPr indent="0" lvl="0" marL="0" rtl="0" algn="ctr">
                        <a:lnSpc>
                          <a:spcPct val="115000"/>
                        </a:lnSpc>
                        <a:spcBef>
                          <a:spcPts val="0"/>
                        </a:spcBef>
                        <a:spcAft>
                          <a:spcPts val="0"/>
                        </a:spcAft>
                        <a:buNone/>
                      </a:pPr>
                      <a:r>
                        <a:rPr b="1" lang="en" sz="700">
                          <a:solidFill>
                            <a:srgbClr val="212121"/>
                          </a:solidFill>
                          <a:latin typeface="Be Vietnam Pro"/>
                          <a:ea typeface="Be Vietnam Pro"/>
                          <a:cs typeface="Be Vietnam Pro"/>
                          <a:sym typeface="Be Vietnam Pro"/>
                        </a:rPr>
                        <a:t>3</a:t>
                      </a:r>
                      <a:endParaRPr b="1"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4</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0</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0</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a:t>
                      </a:r>
                      <a:endParaRPr sz="700">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0.36</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0.270588</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61925">
                <a:tc>
                  <a:txBody>
                    <a:bodyPr/>
                    <a:lstStyle/>
                    <a:p>
                      <a:pPr indent="0" lvl="0" marL="0" rtl="0" algn="ctr">
                        <a:lnSpc>
                          <a:spcPct val="115000"/>
                        </a:lnSpc>
                        <a:spcBef>
                          <a:spcPts val="0"/>
                        </a:spcBef>
                        <a:spcAft>
                          <a:spcPts val="0"/>
                        </a:spcAft>
                        <a:buNone/>
                      </a:pPr>
                      <a:r>
                        <a:rPr b="1" lang="en" sz="700">
                          <a:solidFill>
                            <a:srgbClr val="212121"/>
                          </a:solidFill>
                          <a:latin typeface="Be Vietnam Pro"/>
                          <a:ea typeface="Be Vietnam Pro"/>
                          <a:cs typeface="Be Vietnam Pro"/>
                          <a:sym typeface="Be Vietnam Pro"/>
                        </a:rPr>
                        <a:t>4</a:t>
                      </a:r>
                      <a:endParaRPr b="1"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5</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0</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0</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a:t>
                      </a:r>
                      <a:endParaRPr sz="700">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0.72</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0.447059</a:t>
                      </a:r>
                      <a:endParaRPr sz="700">
                        <a:solidFill>
                          <a:srgbClr val="212121"/>
                        </a:solidFill>
                        <a:latin typeface="Be Vietnam Pro"/>
                        <a:ea typeface="Be Vietnam Pro"/>
                        <a:cs typeface="Be Vietnam Pro"/>
                        <a:sym typeface="Be Vietnam Pro"/>
                      </a:endParaRPr>
                    </a:p>
                  </a:txBody>
                  <a:tcPr marT="66675" marB="66675" marR="66675" marL="666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grpSp>
        <p:nvGrpSpPr>
          <p:cNvPr id="1426" name="Google Shape;1426;p62"/>
          <p:cNvGrpSpPr/>
          <p:nvPr/>
        </p:nvGrpSpPr>
        <p:grpSpPr>
          <a:xfrm>
            <a:off x="4189738" y="3452300"/>
            <a:ext cx="474600" cy="357600"/>
            <a:chOff x="4342138" y="3528500"/>
            <a:chExt cx="474600" cy="357600"/>
          </a:xfrm>
        </p:grpSpPr>
        <p:sp>
          <p:nvSpPr>
            <p:cNvPr id="1427" name="Google Shape;1427;p62"/>
            <p:cNvSpPr/>
            <p:nvPr/>
          </p:nvSpPr>
          <p:spPr>
            <a:xfrm>
              <a:off x="4342138" y="3757100"/>
              <a:ext cx="474600" cy="129000"/>
            </a:xfrm>
            <a:prstGeom prst="rect">
              <a:avLst/>
            </a:prstGeom>
            <a:solidFill>
              <a:schemeClr val="accent3"/>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62"/>
            <p:cNvSpPr/>
            <p:nvPr/>
          </p:nvSpPr>
          <p:spPr>
            <a:xfrm>
              <a:off x="4342138" y="3528500"/>
              <a:ext cx="474600" cy="129000"/>
            </a:xfrm>
            <a:prstGeom prst="rect">
              <a:avLst/>
            </a:prstGeom>
            <a:solidFill>
              <a:schemeClr val="accent3"/>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2" name="Shape 1432"/>
        <p:cNvGrpSpPr/>
        <p:nvPr/>
      </p:nvGrpSpPr>
      <p:grpSpPr>
        <a:xfrm>
          <a:off x="0" y="0"/>
          <a:ext cx="0" cy="0"/>
          <a:chOff x="0" y="0"/>
          <a:chExt cx="0" cy="0"/>
        </a:xfrm>
      </p:grpSpPr>
      <p:sp>
        <p:nvSpPr>
          <p:cNvPr id="1433" name="Google Shape;1433;p63"/>
          <p:cNvSpPr/>
          <p:nvPr/>
        </p:nvSpPr>
        <p:spPr>
          <a:xfrm>
            <a:off x="8308375" y="578500"/>
            <a:ext cx="835500" cy="3153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Rubik"/>
                <a:ea typeface="Rubik"/>
                <a:cs typeface="Rubik"/>
                <a:sym typeface="Rubik"/>
              </a:rPr>
              <a:t>3</a:t>
            </a:r>
            <a:endParaRPr b="1" sz="1800">
              <a:solidFill>
                <a:schemeClr val="lt2"/>
              </a:solidFill>
              <a:latin typeface="Rubik"/>
              <a:ea typeface="Rubik"/>
              <a:cs typeface="Rubik"/>
              <a:sym typeface="Rubik"/>
            </a:endParaRPr>
          </a:p>
        </p:txBody>
      </p:sp>
      <p:sp>
        <p:nvSpPr>
          <p:cNvPr id="1434" name="Google Shape;1434;p63"/>
          <p:cNvSpPr txBox="1"/>
          <p:nvPr>
            <p:ph idx="4294967295" type="body"/>
          </p:nvPr>
        </p:nvSpPr>
        <p:spPr>
          <a:xfrm>
            <a:off x="717775" y="1501975"/>
            <a:ext cx="2423700" cy="4401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latin typeface="Overpass Black"/>
                <a:ea typeface="Overpass Black"/>
                <a:cs typeface="Overpass Black"/>
                <a:sym typeface="Overpass Black"/>
              </a:rPr>
              <a:t>Covariance Matrix</a:t>
            </a:r>
            <a:endParaRPr>
              <a:latin typeface="Overpass Black"/>
              <a:ea typeface="Overpass Black"/>
              <a:cs typeface="Overpass Black"/>
              <a:sym typeface="Overpass Black"/>
            </a:endParaRPr>
          </a:p>
        </p:txBody>
      </p:sp>
      <p:sp>
        <p:nvSpPr>
          <p:cNvPr id="1435" name="Google Shape;1435;p63"/>
          <p:cNvSpPr txBox="1"/>
          <p:nvPr>
            <p:ph idx="4294967295" type="body"/>
          </p:nvPr>
        </p:nvSpPr>
        <p:spPr>
          <a:xfrm>
            <a:off x="717775" y="2983575"/>
            <a:ext cx="2423700" cy="4401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latin typeface="Overpass Black"/>
                <a:ea typeface="Overpass Black"/>
                <a:cs typeface="Overpass Black"/>
                <a:sym typeface="Overpass Black"/>
              </a:rPr>
              <a:t>Volatitlity</a:t>
            </a:r>
            <a:endParaRPr>
              <a:latin typeface="Overpass Black"/>
              <a:ea typeface="Overpass Black"/>
              <a:cs typeface="Overpass Black"/>
              <a:sym typeface="Overpass Black"/>
            </a:endParaRPr>
          </a:p>
        </p:txBody>
      </p:sp>
      <p:sp>
        <p:nvSpPr>
          <p:cNvPr id="1436" name="Google Shape;1436;p63"/>
          <p:cNvSpPr txBox="1"/>
          <p:nvPr>
            <p:ph idx="4294967295" type="body"/>
          </p:nvPr>
        </p:nvSpPr>
        <p:spPr>
          <a:xfrm>
            <a:off x="6000328" y="1501975"/>
            <a:ext cx="2423700" cy="440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Overpass Black"/>
                <a:ea typeface="Overpass Black"/>
                <a:cs typeface="Overpass Black"/>
                <a:sym typeface="Overpass Black"/>
              </a:rPr>
              <a:t>Covariance Matrix’s Diagonal</a:t>
            </a:r>
            <a:endParaRPr>
              <a:latin typeface="Overpass Black"/>
              <a:ea typeface="Overpass Black"/>
              <a:cs typeface="Overpass Black"/>
              <a:sym typeface="Overpass Black"/>
            </a:endParaRPr>
          </a:p>
        </p:txBody>
      </p:sp>
      <p:sp>
        <p:nvSpPr>
          <p:cNvPr id="1437" name="Google Shape;1437;p63"/>
          <p:cNvSpPr txBox="1"/>
          <p:nvPr>
            <p:ph idx="4294967295" type="body"/>
          </p:nvPr>
        </p:nvSpPr>
        <p:spPr>
          <a:xfrm>
            <a:off x="6000328" y="2983575"/>
            <a:ext cx="2423700" cy="440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Overpass Black"/>
                <a:ea typeface="Overpass Black"/>
                <a:cs typeface="Overpass Black"/>
                <a:sym typeface="Overpass Black"/>
              </a:rPr>
              <a:t>Systematic Risk</a:t>
            </a:r>
            <a:endParaRPr>
              <a:latin typeface="Overpass Black"/>
              <a:ea typeface="Overpass Black"/>
              <a:cs typeface="Overpass Black"/>
              <a:sym typeface="Overpass Black"/>
            </a:endParaRPr>
          </a:p>
        </p:txBody>
      </p:sp>
      <p:grpSp>
        <p:nvGrpSpPr>
          <p:cNvPr id="1438" name="Google Shape;1438;p63"/>
          <p:cNvGrpSpPr/>
          <p:nvPr/>
        </p:nvGrpSpPr>
        <p:grpSpPr>
          <a:xfrm>
            <a:off x="7949437" y="637694"/>
            <a:ext cx="221294" cy="202484"/>
            <a:chOff x="1190625" y="459925"/>
            <a:chExt cx="5219200" cy="4775575"/>
          </a:xfrm>
        </p:grpSpPr>
        <p:sp>
          <p:nvSpPr>
            <p:cNvPr id="1439" name="Google Shape;1439;p63"/>
            <p:cNvSpPr/>
            <p:nvPr/>
          </p:nvSpPr>
          <p:spPr>
            <a:xfrm>
              <a:off x="2472575" y="459925"/>
              <a:ext cx="2655275" cy="985150"/>
            </a:xfrm>
            <a:custGeom>
              <a:rect b="b" l="l" r="r" t="t"/>
              <a:pathLst>
                <a:path extrusionOk="0" h="39406" w="106211">
                  <a:moveTo>
                    <a:pt x="88466" y="14582"/>
                  </a:moveTo>
                  <a:cubicBezTo>
                    <a:pt x="90227" y="14582"/>
                    <a:pt x="91662" y="16017"/>
                    <a:pt x="91662" y="17778"/>
                  </a:cubicBezTo>
                  <a:lnTo>
                    <a:pt x="91662" y="24824"/>
                  </a:lnTo>
                  <a:lnTo>
                    <a:pt x="14549" y="24824"/>
                  </a:lnTo>
                  <a:lnTo>
                    <a:pt x="14549" y="17778"/>
                  </a:lnTo>
                  <a:cubicBezTo>
                    <a:pt x="14549" y="16017"/>
                    <a:pt x="15984" y="14582"/>
                    <a:pt x="17746" y="14582"/>
                  </a:cubicBezTo>
                  <a:close/>
                  <a:moveTo>
                    <a:pt x="17746" y="1"/>
                  </a:moveTo>
                  <a:cubicBezTo>
                    <a:pt x="7960" y="1"/>
                    <a:pt x="0" y="7992"/>
                    <a:pt x="0" y="17778"/>
                  </a:cubicBezTo>
                  <a:lnTo>
                    <a:pt x="0" y="32131"/>
                  </a:lnTo>
                  <a:cubicBezTo>
                    <a:pt x="0" y="36143"/>
                    <a:pt x="3262" y="39405"/>
                    <a:pt x="7275" y="39405"/>
                  </a:cubicBezTo>
                  <a:lnTo>
                    <a:pt x="98936" y="39405"/>
                  </a:lnTo>
                  <a:cubicBezTo>
                    <a:pt x="102949" y="39405"/>
                    <a:pt x="106211" y="36143"/>
                    <a:pt x="106211" y="32131"/>
                  </a:cubicBezTo>
                  <a:lnTo>
                    <a:pt x="106211" y="17778"/>
                  </a:lnTo>
                  <a:cubicBezTo>
                    <a:pt x="106211" y="7992"/>
                    <a:pt x="98251" y="1"/>
                    <a:pt x="884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63"/>
            <p:cNvSpPr/>
            <p:nvPr/>
          </p:nvSpPr>
          <p:spPr>
            <a:xfrm>
              <a:off x="3800200" y="459925"/>
              <a:ext cx="1327650" cy="985150"/>
            </a:xfrm>
            <a:custGeom>
              <a:rect b="b" l="l" r="r" t="t"/>
              <a:pathLst>
                <a:path extrusionOk="0" h="39406" w="53106">
                  <a:moveTo>
                    <a:pt x="1" y="1"/>
                  </a:moveTo>
                  <a:lnTo>
                    <a:pt x="1" y="14582"/>
                  </a:lnTo>
                  <a:lnTo>
                    <a:pt x="35361" y="14582"/>
                  </a:lnTo>
                  <a:cubicBezTo>
                    <a:pt x="37122" y="14582"/>
                    <a:pt x="38557" y="16017"/>
                    <a:pt x="38557" y="17778"/>
                  </a:cubicBezTo>
                  <a:lnTo>
                    <a:pt x="38557" y="24824"/>
                  </a:lnTo>
                  <a:lnTo>
                    <a:pt x="1" y="24824"/>
                  </a:lnTo>
                  <a:lnTo>
                    <a:pt x="1" y="39405"/>
                  </a:lnTo>
                  <a:lnTo>
                    <a:pt x="45831" y="39405"/>
                  </a:lnTo>
                  <a:cubicBezTo>
                    <a:pt x="49844" y="39405"/>
                    <a:pt x="53106" y="36143"/>
                    <a:pt x="53106" y="32131"/>
                  </a:cubicBezTo>
                  <a:lnTo>
                    <a:pt x="53106" y="17778"/>
                  </a:lnTo>
                  <a:cubicBezTo>
                    <a:pt x="53106" y="7992"/>
                    <a:pt x="45146" y="1"/>
                    <a:pt x="35361" y="1"/>
                  </a:cubicBezTo>
                  <a:close/>
                </a:path>
              </a:pathLst>
            </a:custGeom>
            <a:solidFill>
              <a:schemeClr val="dk1">
                <a:alpha val="15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63"/>
            <p:cNvSpPr/>
            <p:nvPr/>
          </p:nvSpPr>
          <p:spPr>
            <a:xfrm>
              <a:off x="1623650" y="2583475"/>
              <a:ext cx="4353125" cy="2652025"/>
            </a:xfrm>
            <a:custGeom>
              <a:rect b="b" l="l" r="r" t="t"/>
              <a:pathLst>
                <a:path extrusionOk="0" h="106081" w="174125">
                  <a:moveTo>
                    <a:pt x="7274" y="1"/>
                  </a:moveTo>
                  <a:cubicBezTo>
                    <a:pt x="3262" y="1"/>
                    <a:pt x="0" y="3263"/>
                    <a:pt x="0" y="7275"/>
                  </a:cubicBezTo>
                  <a:lnTo>
                    <a:pt x="0" y="98774"/>
                  </a:lnTo>
                  <a:cubicBezTo>
                    <a:pt x="0" y="102819"/>
                    <a:pt x="3262" y="106081"/>
                    <a:pt x="7274" y="106081"/>
                  </a:cubicBezTo>
                  <a:lnTo>
                    <a:pt x="166851" y="106081"/>
                  </a:lnTo>
                  <a:cubicBezTo>
                    <a:pt x="170863" y="106081"/>
                    <a:pt x="174125" y="102819"/>
                    <a:pt x="174125" y="98774"/>
                  </a:cubicBezTo>
                  <a:lnTo>
                    <a:pt x="174125" y="7275"/>
                  </a:lnTo>
                  <a:cubicBezTo>
                    <a:pt x="174125" y="3263"/>
                    <a:pt x="170863" y="1"/>
                    <a:pt x="166851" y="1"/>
                  </a:cubicBezTo>
                  <a:lnTo>
                    <a:pt x="111495" y="1"/>
                  </a:lnTo>
                  <a:cubicBezTo>
                    <a:pt x="107450" y="1"/>
                    <a:pt x="104188" y="3263"/>
                    <a:pt x="104188" y="7275"/>
                  </a:cubicBezTo>
                  <a:lnTo>
                    <a:pt x="104188" y="15267"/>
                  </a:lnTo>
                  <a:lnTo>
                    <a:pt x="69937" y="15267"/>
                  </a:lnTo>
                  <a:lnTo>
                    <a:pt x="69937" y="7275"/>
                  </a:lnTo>
                  <a:cubicBezTo>
                    <a:pt x="69937" y="3263"/>
                    <a:pt x="66675" y="1"/>
                    <a:pt x="626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63"/>
            <p:cNvSpPr/>
            <p:nvPr/>
          </p:nvSpPr>
          <p:spPr>
            <a:xfrm>
              <a:off x="3800200" y="2583475"/>
              <a:ext cx="2176575" cy="2652025"/>
            </a:xfrm>
            <a:custGeom>
              <a:rect b="b" l="l" r="r" t="t"/>
              <a:pathLst>
                <a:path extrusionOk="0" h="106081" w="87063">
                  <a:moveTo>
                    <a:pt x="24433" y="1"/>
                  </a:moveTo>
                  <a:cubicBezTo>
                    <a:pt x="20388" y="1"/>
                    <a:pt x="17126" y="3263"/>
                    <a:pt x="17126" y="7275"/>
                  </a:cubicBezTo>
                  <a:lnTo>
                    <a:pt x="17126" y="15267"/>
                  </a:lnTo>
                  <a:lnTo>
                    <a:pt x="1" y="15267"/>
                  </a:lnTo>
                  <a:lnTo>
                    <a:pt x="1" y="106081"/>
                  </a:lnTo>
                  <a:lnTo>
                    <a:pt x="79789" y="106081"/>
                  </a:lnTo>
                  <a:cubicBezTo>
                    <a:pt x="83801" y="106081"/>
                    <a:pt x="87063" y="102819"/>
                    <a:pt x="87063" y="98774"/>
                  </a:cubicBezTo>
                  <a:lnTo>
                    <a:pt x="87063" y="7275"/>
                  </a:lnTo>
                  <a:cubicBezTo>
                    <a:pt x="87063" y="3263"/>
                    <a:pt x="83801" y="1"/>
                    <a:pt x="79789" y="1"/>
                  </a:cubicBezTo>
                  <a:close/>
                </a:path>
              </a:pathLst>
            </a:custGeom>
            <a:solidFill>
              <a:schemeClr val="dk1">
                <a:alpha val="15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63"/>
            <p:cNvSpPr/>
            <p:nvPr/>
          </p:nvSpPr>
          <p:spPr>
            <a:xfrm>
              <a:off x="1190625" y="1080525"/>
              <a:ext cx="5219200" cy="1866700"/>
            </a:xfrm>
            <a:custGeom>
              <a:rect b="b" l="l" r="r" t="t"/>
              <a:pathLst>
                <a:path extrusionOk="0" h="74668" w="208768">
                  <a:moveTo>
                    <a:pt x="7274" y="0"/>
                  </a:moveTo>
                  <a:cubicBezTo>
                    <a:pt x="3262" y="0"/>
                    <a:pt x="0" y="3262"/>
                    <a:pt x="0" y="7307"/>
                  </a:cubicBezTo>
                  <a:lnTo>
                    <a:pt x="0" y="67393"/>
                  </a:lnTo>
                  <a:cubicBezTo>
                    <a:pt x="0" y="71405"/>
                    <a:pt x="3262" y="74667"/>
                    <a:pt x="7274" y="74667"/>
                  </a:cubicBezTo>
                  <a:lnTo>
                    <a:pt x="79951" y="74667"/>
                  </a:lnTo>
                  <a:cubicBezTo>
                    <a:pt x="83996" y="74667"/>
                    <a:pt x="87258" y="71405"/>
                    <a:pt x="87258" y="67393"/>
                  </a:cubicBezTo>
                  <a:lnTo>
                    <a:pt x="87258" y="59401"/>
                  </a:lnTo>
                  <a:lnTo>
                    <a:pt x="121509" y="59401"/>
                  </a:lnTo>
                  <a:lnTo>
                    <a:pt x="121509" y="67393"/>
                  </a:lnTo>
                  <a:cubicBezTo>
                    <a:pt x="121509" y="71405"/>
                    <a:pt x="124771" y="74667"/>
                    <a:pt x="128816" y="74667"/>
                  </a:cubicBezTo>
                  <a:lnTo>
                    <a:pt x="201493" y="74667"/>
                  </a:lnTo>
                  <a:cubicBezTo>
                    <a:pt x="205505" y="74667"/>
                    <a:pt x="208767" y="71405"/>
                    <a:pt x="208767" y="67393"/>
                  </a:cubicBezTo>
                  <a:lnTo>
                    <a:pt x="208767" y="7307"/>
                  </a:lnTo>
                  <a:cubicBezTo>
                    <a:pt x="208767" y="3262"/>
                    <a:pt x="205505" y="0"/>
                    <a:pt x="2014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63"/>
            <p:cNvSpPr/>
            <p:nvPr/>
          </p:nvSpPr>
          <p:spPr>
            <a:xfrm>
              <a:off x="3800200" y="1080525"/>
              <a:ext cx="2609625" cy="1866700"/>
            </a:xfrm>
            <a:custGeom>
              <a:rect b="b" l="l" r="r" t="t"/>
              <a:pathLst>
                <a:path extrusionOk="0" h="74668" w="104385">
                  <a:moveTo>
                    <a:pt x="1" y="0"/>
                  </a:moveTo>
                  <a:lnTo>
                    <a:pt x="1" y="59401"/>
                  </a:lnTo>
                  <a:lnTo>
                    <a:pt x="17126" y="59401"/>
                  </a:lnTo>
                  <a:lnTo>
                    <a:pt x="17126" y="67393"/>
                  </a:lnTo>
                  <a:cubicBezTo>
                    <a:pt x="17126" y="71405"/>
                    <a:pt x="20388" y="74667"/>
                    <a:pt x="24433" y="74667"/>
                  </a:cubicBezTo>
                  <a:lnTo>
                    <a:pt x="97110" y="74667"/>
                  </a:lnTo>
                  <a:cubicBezTo>
                    <a:pt x="101122" y="74667"/>
                    <a:pt x="104384" y="71405"/>
                    <a:pt x="104384" y="67393"/>
                  </a:cubicBezTo>
                  <a:lnTo>
                    <a:pt x="104384" y="7307"/>
                  </a:lnTo>
                  <a:cubicBezTo>
                    <a:pt x="104384" y="3262"/>
                    <a:pt x="101122" y="0"/>
                    <a:pt x="97110" y="0"/>
                  </a:cubicBezTo>
                  <a:close/>
                </a:path>
              </a:pathLst>
            </a:custGeom>
            <a:solidFill>
              <a:schemeClr val="dk1">
                <a:alpha val="15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63"/>
            <p:cNvSpPr/>
            <p:nvPr/>
          </p:nvSpPr>
          <p:spPr>
            <a:xfrm>
              <a:off x="3007550" y="2201025"/>
              <a:ext cx="1585350" cy="1128650"/>
            </a:xfrm>
            <a:custGeom>
              <a:rect b="b" l="l" r="r" t="t"/>
              <a:pathLst>
                <a:path extrusionOk="0" h="45146" w="63414">
                  <a:moveTo>
                    <a:pt x="7274" y="0"/>
                  </a:moveTo>
                  <a:cubicBezTo>
                    <a:pt x="3262" y="0"/>
                    <a:pt x="0" y="3262"/>
                    <a:pt x="0" y="7307"/>
                  </a:cubicBezTo>
                  <a:lnTo>
                    <a:pt x="0" y="37839"/>
                  </a:lnTo>
                  <a:cubicBezTo>
                    <a:pt x="0" y="41884"/>
                    <a:pt x="3262" y="45146"/>
                    <a:pt x="7274" y="45146"/>
                  </a:cubicBezTo>
                  <a:lnTo>
                    <a:pt x="56139" y="45146"/>
                  </a:lnTo>
                  <a:cubicBezTo>
                    <a:pt x="60151" y="45146"/>
                    <a:pt x="63413" y="41884"/>
                    <a:pt x="63413" y="37839"/>
                  </a:cubicBezTo>
                  <a:lnTo>
                    <a:pt x="63413" y="7307"/>
                  </a:lnTo>
                  <a:cubicBezTo>
                    <a:pt x="63413" y="3262"/>
                    <a:pt x="60151" y="0"/>
                    <a:pt x="56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63"/>
            <p:cNvSpPr/>
            <p:nvPr/>
          </p:nvSpPr>
          <p:spPr>
            <a:xfrm>
              <a:off x="3800200" y="2201025"/>
              <a:ext cx="792700" cy="1128650"/>
            </a:xfrm>
            <a:custGeom>
              <a:rect b="b" l="l" r="r" t="t"/>
              <a:pathLst>
                <a:path extrusionOk="0" h="45146" w="31708">
                  <a:moveTo>
                    <a:pt x="1" y="0"/>
                  </a:moveTo>
                  <a:lnTo>
                    <a:pt x="1" y="45146"/>
                  </a:lnTo>
                  <a:lnTo>
                    <a:pt x="24433" y="45146"/>
                  </a:lnTo>
                  <a:cubicBezTo>
                    <a:pt x="28445" y="45146"/>
                    <a:pt x="31707" y="41884"/>
                    <a:pt x="31707" y="37839"/>
                  </a:cubicBezTo>
                  <a:lnTo>
                    <a:pt x="31707" y="7307"/>
                  </a:lnTo>
                  <a:cubicBezTo>
                    <a:pt x="31707" y="3262"/>
                    <a:pt x="28445" y="0"/>
                    <a:pt x="24433" y="0"/>
                  </a:cubicBezTo>
                  <a:close/>
                </a:path>
              </a:pathLst>
            </a:custGeom>
            <a:solidFill>
              <a:schemeClr val="dk1">
                <a:alpha val="15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7" name="Google Shape;1447;p63"/>
          <p:cNvGrpSpPr/>
          <p:nvPr/>
        </p:nvGrpSpPr>
        <p:grpSpPr>
          <a:xfrm>
            <a:off x="3269025" y="1425775"/>
            <a:ext cx="2605950" cy="2597000"/>
            <a:chOff x="3269025" y="1425775"/>
            <a:chExt cx="2605950" cy="2597000"/>
          </a:xfrm>
        </p:grpSpPr>
        <p:grpSp>
          <p:nvGrpSpPr>
            <p:cNvPr id="1448" name="Google Shape;1448;p63"/>
            <p:cNvGrpSpPr/>
            <p:nvPr/>
          </p:nvGrpSpPr>
          <p:grpSpPr>
            <a:xfrm>
              <a:off x="3269025" y="1425775"/>
              <a:ext cx="2605950" cy="2597000"/>
              <a:chOff x="3269025" y="1425775"/>
              <a:chExt cx="2605950" cy="2597000"/>
            </a:xfrm>
          </p:grpSpPr>
          <p:grpSp>
            <p:nvGrpSpPr>
              <p:cNvPr id="1449" name="Google Shape;1449;p63"/>
              <p:cNvGrpSpPr/>
              <p:nvPr/>
            </p:nvGrpSpPr>
            <p:grpSpPr>
              <a:xfrm>
                <a:off x="3789531" y="1946275"/>
                <a:ext cx="1564950" cy="1556000"/>
                <a:chOff x="3789531" y="1946275"/>
                <a:chExt cx="1564950" cy="1556000"/>
              </a:xfrm>
            </p:grpSpPr>
            <p:sp>
              <p:nvSpPr>
                <p:cNvPr id="1450" name="Google Shape;1450;p63"/>
                <p:cNvSpPr/>
                <p:nvPr/>
              </p:nvSpPr>
              <p:spPr>
                <a:xfrm>
                  <a:off x="4013181" y="1946275"/>
                  <a:ext cx="1115400" cy="7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63"/>
                <p:cNvSpPr/>
                <p:nvPr/>
              </p:nvSpPr>
              <p:spPr>
                <a:xfrm>
                  <a:off x="4013181" y="3427875"/>
                  <a:ext cx="1115400" cy="7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63"/>
                <p:cNvSpPr/>
                <p:nvPr/>
              </p:nvSpPr>
              <p:spPr>
                <a:xfrm rot="5400000">
                  <a:off x="4759581" y="2687075"/>
                  <a:ext cx="1115400" cy="7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63"/>
                <p:cNvSpPr/>
                <p:nvPr/>
              </p:nvSpPr>
              <p:spPr>
                <a:xfrm rot="5400000">
                  <a:off x="3269031" y="2687075"/>
                  <a:ext cx="1115400" cy="7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4" name="Google Shape;1454;p63"/>
              <p:cNvSpPr/>
              <p:nvPr/>
            </p:nvSpPr>
            <p:spPr>
              <a:xfrm>
                <a:off x="3269025" y="2907375"/>
                <a:ext cx="1115400" cy="1115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63"/>
              <p:cNvSpPr/>
              <p:nvPr/>
            </p:nvSpPr>
            <p:spPr>
              <a:xfrm>
                <a:off x="3269025" y="1425775"/>
                <a:ext cx="1115400" cy="1115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63"/>
              <p:cNvSpPr/>
              <p:nvPr/>
            </p:nvSpPr>
            <p:spPr>
              <a:xfrm>
                <a:off x="4759575" y="1425775"/>
                <a:ext cx="1115400" cy="1115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63"/>
              <p:cNvSpPr/>
              <p:nvPr/>
            </p:nvSpPr>
            <p:spPr>
              <a:xfrm>
                <a:off x="4759575" y="2907375"/>
                <a:ext cx="1115400" cy="1115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8" name="Google Shape;1458;p63"/>
            <p:cNvGrpSpPr/>
            <p:nvPr/>
          </p:nvGrpSpPr>
          <p:grpSpPr>
            <a:xfrm>
              <a:off x="3573182" y="1694335"/>
              <a:ext cx="507085" cy="578287"/>
              <a:chOff x="1511925" y="238125"/>
              <a:chExt cx="4576575" cy="5219200"/>
            </a:xfrm>
          </p:grpSpPr>
          <p:sp>
            <p:nvSpPr>
              <p:cNvPr id="1459" name="Google Shape;1459;p63"/>
              <p:cNvSpPr/>
              <p:nvPr/>
            </p:nvSpPr>
            <p:spPr>
              <a:xfrm>
                <a:off x="1511925" y="3985325"/>
                <a:ext cx="4576575" cy="1472000"/>
              </a:xfrm>
              <a:custGeom>
                <a:rect b="b" l="l" r="r" t="t"/>
                <a:pathLst>
                  <a:path extrusionOk="0" h="58880" w="183063">
                    <a:moveTo>
                      <a:pt x="7666" y="0"/>
                    </a:moveTo>
                    <a:cubicBezTo>
                      <a:pt x="3425" y="0"/>
                      <a:pt x="0" y="3393"/>
                      <a:pt x="0" y="7633"/>
                    </a:cubicBezTo>
                    <a:lnTo>
                      <a:pt x="0" y="51246"/>
                    </a:lnTo>
                    <a:cubicBezTo>
                      <a:pt x="0" y="55454"/>
                      <a:pt x="3425" y="58879"/>
                      <a:pt x="7666" y="58879"/>
                    </a:cubicBezTo>
                    <a:lnTo>
                      <a:pt x="175397" y="58879"/>
                    </a:lnTo>
                    <a:cubicBezTo>
                      <a:pt x="179638" y="58879"/>
                      <a:pt x="183063" y="55454"/>
                      <a:pt x="183063" y="51246"/>
                    </a:cubicBezTo>
                    <a:lnTo>
                      <a:pt x="183063" y="7633"/>
                    </a:lnTo>
                    <a:cubicBezTo>
                      <a:pt x="183063" y="3393"/>
                      <a:pt x="179638" y="0"/>
                      <a:pt x="1753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63"/>
              <p:cNvSpPr/>
              <p:nvPr/>
            </p:nvSpPr>
            <p:spPr>
              <a:xfrm>
                <a:off x="3800200" y="3985325"/>
                <a:ext cx="2288300" cy="1472000"/>
              </a:xfrm>
              <a:custGeom>
                <a:rect b="b" l="l" r="r" t="t"/>
                <a:pathLst>
                  <a:path extrusionOk="0" h="58880" w="91532">
                    <a:moveTo>
                      <a:pt x="1" y="0"/>
                    </a:moveTo>
                    <a:lnTo>
                      <a:pt x="1" y="58879"/>
                    </a:lnTo>
                    <a:lnTo>
                      <a:pt x="83866" y="58879"/>
                    </a:lnTo>
                    <a:cubicBezTo>
                      <a:pt x="88107" y="58879"/>
                      <a:pt x="91532" y="55454"/>
                      <a:pt x="91532" y="51246"/>
                    </a:cubicBezTo>
                    <a:lnTo>
                      <a:pt x="91532" y="7633"/>
                    </a:lnTo>
                    <a:cubicBezTo>
                      <a:pt x="91532" y="3393"/>
                      <a:pt x="88107" y="0"/>
                      <a:pt x="83866" y="0"/>
                    </a:cubicBezTo>
                    <a:close/>
                  </a:path>
                </a:pathLst>
              </a:custGeom>
              <a:solidFill>
                <a:schemeClr val="dk1">
                  <a:alpha val="15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63"/>
              <p:cNvSpPr/>
              <p:nvPr/>
            </p:nvSpPr>
            <p:spPr>
              <a:xfrm>
                <a:off x="1511925" y="238125"/>
                <a:ext cx="4576575" cy="4128875"/>
              </a:xfrm>
              <a:custGeom>
                <a:rect b="b" l="l" r="r" t="t"/>
                <a:pathLst>
                  <a:path extrusionOk="0" h="165155" w="183063">
                    <a:moveTo>
                      <a:pt x="22965" y="0"/>
                    </a:moveTo>
                    <a:cubicBezTo>
                      <a:pt x="10275" y="0"/>
                      <a:pt x="0" y="10275"/>
                      <a:pt x="0" y="22964"/>
                    </a:cubicBezTo>
                    <a:lnTo>
                      <a:pt x="0" y="165154"/>
                    </a:lnTo>
                    <a:lnTo>
                      <a:pt x="183063" y="165154"/>
                    </a:lnTo>
                    <a:lnTo>
                      <a:pt x="183063" y="22964"/>
                    </a:lnTo>
                    <a:cubicBezTo>
                      <a:pt x="183063" y="10275"/>
                      <a:pt x="172788" y="0"/>
                      <a:pt x="1600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63"/>
              <p:cNvSpPr/>
              <p:nvPr/>
            </p:nvSpPr>
            <p:spPr>
              <a:xfrm>
                <a:off x="3800200" y="238125"/>
                <a:ext cx="2288300" cy="4128875"/>
              </a:xfrm>
              <a:custGeom>
                <a:rect b="b" l="l" r="r" t="t"/>
                <a:pathLst>
                  <a:path extrusionOk="0" h="165155" w="91532">
                    <a:moveTo>
                      <a:pt x="1" y="0"/>
                    </a:moveTo>
                    <a:lnTo>
                      <a:pt x="1" y="165154"/>
                    </a:lnTo>
                    <a:lnTo>
                      <a:pt x="91532" y="165154"/>
                    </a:lnTo>
                    <a:lnTo>
                      <a:pt x="91532" y="22964"/>
                    </a:lnTo>
                    <a:cubicBezTo>
                      <a:pt x="91532" y="10275"/>
                      <a:pt x="81257" y="0"/>
                      <a:pt x="68568" y="0"/>
                    </a:cubicBezTo>
                    <a:close/>
                  </a:path>
                </a:pathLst>
              </a:custGeom>
              <a:solidFill>
                <a:schemeClr val="dk1">
                  <a:alpha val="15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63"/>
              <p:cNvSpPr/>
              <p:nvPr/>
            </p:nvSpPr>
            <p:spPr>
              <a:xfrm>
                <a:off x="2150450" y="875825"/>
                <a:ext cx="3299525" cy="2852650"/>
              </a:xfrm>
              <a:custGeom>
                <a:rect b="b" l="l" r="r" t="t"/>
                <a:pathLst>
                  <a:path extrusionOk="0" h="114106" w="131981">
                    <a:moveTo>
                      <a:pt x="7634" y="1"/>
                    </a:moveTo>
                    <a:cubicBezTo>
                      <a:pt x="3426" y="1"/>
                      <a:pt x="1" y="3426"/>
                      <a:pt x="1" y="7666"/>
                    </a:cubicBezTo>
                    <a:lnTo>
                      <a:pt x="1" y="106472"/>
                    </a:lnTo>
                    <a:cubicBezTo>
                      <a:pt x="1" y="110713"/>
                      <a:pt x="3426" y="114105"/>
                      <a:pt x="7634" y="114105"/>
                    </a:cubicBezTo>
                    <a:lnTo>
                      <a:pt x="124348" y="114105"/>
                    </a:lnTo>
                    <a:cubicBezTo>
                      <a:pt x="128555" y="114105"/>
                      <a:pt x="131981" y="110713"/>
                      <a:pt x="131981" y="106472"/>
                    </a:cubicBezTo>
                    <a:lnTo>
                      <a:pt x="131981" y="7666"/>
                    </a:lnTo>
                    <a:cubicBezTo>
                      <a:pt x="131981" y="3426"/>
                      <a:pt x="128555" y="1"/>
                      <a:pt x="1243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63"/>
              <p:cNvSpPr/>
              <p:nvPr/>
            </p:nvSpPr>
            <p:spPr>
              <a:xfrm>
                <a:off x="3043425" y="238125"/>
                <a:ext cx="1513575" cy="637725"/>
              </a:xfrm>
              <a:custGeom>
                <a:rect b="b" l="l" r="r" t="t"/>
                <a:pathLst>
                  <a:path extrusionOk="0" h="25509" w="60543">
                    <a:moveTo>
                      <a:pt x="0" y="0"/>
                    </a:moveTo>
                    <a:lnTo>
                      <a:pt x="0" y="25509"/>
                    </a:lnTo>
                    <a:lnTo>
                      <a:pt x="60543" y="25509"/>
                    </a:lnTo>
                    <a:lnTo>
                      <a:pt x="6054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63"/>
              <p:cNvSpPr/>
              <p:nvPr/>
            </p:nvSpPr>
            <p:spPr>
              <a:xfrm>
                <a:off x="2533725" y="1259125"/>
                <a:ext cx="725000" cy="725800"/>
              </a:xfrm>
              <a:custGeom>
                <a:rect b="b" l="l" r="r" t="t"/>
                <a:pathLst>
                  <a:path extrusionOk="0" h="29032" w="29000">
                    <a:moveTo>
                      <a:pt x="7634" y="0"/>
                    </a:moveTo>
                    <a:cubicBezTo>
                      <a:pt x="3426" y="0"/>
                      <a:pt x="1" y="3425"/>
                      <a:pt x="1" y="7666"/>
                    </a:cubicBezTo>
                    <a:lnTo>
                      <a:pt x="1" y="21399"/>
                    </a:lnTo>
                    <a:cubicBezTo>
                      <a:pt x="1" y="25607"/>
                      <a:pt x="3426" y="29032"/>
                      <a:pt x="7634" y="29032"/>
                    </a:cubicBezTo>
                    <a:cubicBezTo>
                      <a:pt x="11842" y="29032"/>
                      <a:pt x="15267" y="25607"/>
                      <a:pt x="15267" y="21399"/>
                    </a:cubicBezTo>
                    <a:lnTo>
                      <a:pt x="15267" y="15299"/>
                    </a:lnTo>
                    <a:lnTo>
                      <a:pt x="21367" y="15299"/>
                    </a:lnTo>
                    <a:cubicBezTo>
                      <a:pt x="25608" y="15299"/>
                      <a:pt x="29000" y="11874"/>
                      <a:pt x="29000" y="7666"/>
                    </a:cubicBezTo>
                    <a:cubicBezTo>
                      <a:pt x="29000" y="3425"/>
                      <a:pt x="25608" y="0"/>
                      <a:pt x="213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63"/>
              <p:cNvSpPr/>
              <p:nvPr/>
            </p:nvSpPr>
            <p:spPr>
              <a:xfrm>
                <a:off x="3800200" y="875825"/>
                <a:ext cx="1649775" cy="2852650"/>
              </a:xfrm>
              <a:custGeom>
                <a:rect b="b" l="l" r="r" t="t"/>
                <a:pathLst>
                  <a:path extrusionOk="0" h="114106" w="65991">
                    <a:moveTo>
                      <a:pt x="1" y="1"/>
                    </a:moveTo>
                    <a:lnTo>
                      <a:pt x="1" y="114105"/>
                    </a:lnTo>
                    <a:lnTo>
                      <a:pt x="58358" y="114105"/>
                    </a:lnTo>
                    <a:cubicBezTo>
                      <a:pt x="62565" y="114105"/>
                      <a:pt x="65991" y="110713"/>
                      <a:pt x="65991" y="106472"/>
                    </a:cubicBezTo>
                    <a:lnTo>
                      <a:pt x="65991" y="7666"/>
                    </a:lnTo>
                    <a:cubicBezTo>
                      <a:pt x="65991" y="3426"/>
                      <a:pt x="62565" y="1"/>
                      <a:pt x="58358" y="1"/>
                    </a:cubicBezTo>
                    <a:close/>
                  </a:path>
                </a:pathLst>
              </a:custGeom>
              <a:solidFill>
                <a:schemeClr val="dk1">
                  <a:alpha val="15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63"/>
              <p:cNvSpPr/>
              <p:nvPr/>
            </p:nvSpPr>
            <p:spPr>
              <a:xfrm>
                <a:off x="3800200" y="238125"/>
                <a:ext cx="756800" cy="638550"/>
              </a:xfrm>
              <a:custGeom>
                <a:rect b="b" l="l" r="r" t="t"/>
                <a:pathLst>
                  <a:path extrusionOk="0" h="25542" w="30272">
                    <a:moveTo>
                      <a:pt x="1" y="0"/>
                    </a:moveTo>
                    <a:lnTo>
                      <a:pt x="1" y="25541"/>
                    </a:lnTo>
                    <a:lnTo>
                      <a:pt x="30272" y="25541"/>
                    </a:lnTo>
                    <a:lnTo>
                      <a:pt x="30272" y="0"/>
                    </a:lnTo>
                    <a:close/>
                  </a:path>
                </a:pathLst>
              </a:custGeom>
              <a:solidFill>
                <a:schemeClr val="dk1">
                  <a:alpha val="15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8" name="Google Shape;1468;p63"/>
            <p:cNvGrpSpPr/>
            <p:nvPr/>
          </p:nvGrpSpPr>
          <p:grpSpPr>
            <a:xfrm>
              <a:off x="5118973" y="1678684"/>
              <a:ext cx="396609" cy="609600"/>
              <a:chOff x="2102400" y="238150"/>
              <a:chExt cx="3395625" cy="5219175"/>
            </a:xfrm>
          </p:grpSpPr>
          <p:sp>
            <p:nvSpPr>
              <p:cNvPr id="1469" name="Google Shape;1469;p63"/>
              <p:cNvSpPr/>
              <p:nvPr/>
            </p:nvSpPr>
            <p:spPr>
              <a:xfrm>
                <a:off x="2418750" y="3576750"/>
                <a:ext cx="2762100" cy="1880575"/>
              </a:xfrm>
              <a:custGeom>
                <a:rect b="b" l="l" r="r" t="t"/>
                <a:pathLst>
                  <a:path extrusionOk="0" h="75223" w="110484">
                    <a:moveTo>
                      <a:pt x="7144" y="1"/>
                    </a:moveTo>
                    <a:cubicBezTo>
                      <a:pt x="3197" y="1"/>
                      <a:pt x="1" y="3197"/>
                      <a:pt x="1" y="7144"/>
                    </a:cubicBezTo>
                    <a:lnTo>
                      <a:pt x="1" y="40515"/>
                    </a:lnTo>
                    <a:cubicBezTo>
                      <a:pt x="1" y="59989"/>
                      <a:pt x="24270" y="75222"/>
                      <a:pt x="55259" y="75222"/>
                    </a:cubicBezTo>
                    <a:cubicBezTo>
                      <a:pt x="86247" y="75222"/>
                      <a:pt x="110484" y="59989"/>
                      <a:pt x="110484" y="40515"/>
                    </a:cubicBezTo>
                    <a:lnTo>
                      <a:pt x="110484" y="7144"/>
                    </a:lnTo>
                    <a:cubicBezTo>
                      <a:pt x="110484" y="3197"/>
                      <a:pt x="107320" y="1"/>
                      <a:pt x="103373" y="1"/>
                    </a:cubicBezTo>
                    <a:cubicBezTo>
                      <a:pt x="99426" y="1"/>
                      <a:pt x="96229" y="3197"/>
                      <a:pt x="96229" y="7144"/>
                    </a:cubicBezTo>
                    <a:cubicBezTo>
                      <a:pt x="96229" y="16800"/>
                      <a:pt x="79397" y="27597"/>
                      <a:pt x="55259" y="27597"/>
                    </a:cubicBezTo>
                    <a:cubicBezTo>
                      <a:pt x="31120" y="27597"/>
                      <a:pt x="14288" y="16800"/>
                      <a:pt x="14288" y="7144"/>
                    </a:cubicBezTo>
                    <a:cubicBezTo>
                      <a:pt x="14288" y="3197"/>
                      <a:pt x="11091" y="1"/>
                      <a:pt x="71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63"/>
              <p:cNvSpPr/>
              <p:nvPr/>
            </p:nvSpPr>
            <p:spPr>
              <a:xfrm>
                <a:off x="3800200" y="3576750"/>
                <a:ext cx="1380650" cy="1880575"/>
              </a:xfrm>
              <a:custGeom>
                <a:rect b="b" l="l" r="r" t="t"/>
                <a:pathLst>
                  <a:path extrusionOk="0" h="75223" w="55226">
                    <a:moveTo>
                      <a:pt x="48115" y="1"/>
                    </a:moveTo>
                    <a:cubicBezTo>
                      <a:pt x="44168" y="1"/>
                      <a:pt x="40971" y="3197"/>
                      <a:pt x="40971" y="7144"/>
                    </a:cubicBezTo>
                    <a:cubicBezTo>
                      <a:pt x="40971" y="16800"/>
                      <a:pt x="24139" y="27597"/>
                      <a:pt x="1" y="27597"/>
                    </a:cubicBezTo>
                    <a:lnTo>
                      <a:pt x="1" y="75222"/>
                    </a:lnTo>
                    <a:cubicBezTo>
                      <a:pt x="30989" y="75222"/>
                      <a:pt x="55226" y="59989"/>
                      <a:pt x="55226" y="40515"/>
                    </a:cubicBezTo>
                    <a:lnTo>
                      <a:pt x="55226" y="7144"/>
                    </a:lnTo>
                    <a:cubicBezTo>
                      <a:pt x="55226" y="3197"/>
                      <a:pt x="52062" y="1"/>
                      <a:pt x="48115" y="1"/>
                    </a:cubicBezTo>
                    <a:close/>
                  </a:path>
                </a:pathLst>
              </a:custGeom>
              <a:solidFill>
                <a:schemeClr val="dk1">
                  <a:alpha val="15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63"/>
              <p:cNvSpPr/>
              <p:nvPr/>
            </p:nvSpPr>
            <p:spPr>
              <a:xfrm>
                <a:off x="2418750" y="2742500"/>
                <a:ext cx="2762100" cy="1880550"/>
              </a:xfrm>
              <a:custGeom>
                <a:rect b="b" l="l" r="r" t="t"/>
                <a:pathLst>
                  <a:path extrusionOk="0" h="75222" w="110484">
                    <a:moveTo>
                      <a:pt x="7144" y="1"/>
                    </a:moveTo>
                    <a:cubicBezTo>
                      <a:pt x="3197" y="1"/>
                      <a:pt x="1" y="3197"/>
                      <a:pt x="1" y="7144"/>
                    </a:cubicBezTo>
                    <a:lnTo>
                      <a:pt x="1" y="40514"/>
                    </a:lnTo>
                    <a:cubicBezTo>
                      <a:pt x="1" y="59989"/>
                      <a:pt x="24270" y="75222"/>
                      <a:pt x="55259" y="75222"/>
                    </a:cubicBezTo>
                    <a:cubicBezTo>
                      <a:pt x="86247" y="75222"/>
                      <a:pt x="110484" y="59989"/>
                      <a:pt x="110484" y="40514"/>
                    </a:cubicBezTo>
                    <a:lnTo>
                      <a:pt x="110484" y="7144"/>
                    </a:lnTo>
                    <a:cubicBezTo>
                      <a:pt x="110484" y="3197"/>
                      <a:pt x="107320" y="1"/>
                      <a:pt x="103373" y="1"/>
                    </a:cubicBezTo>
                    <a:cubicBezTo>
                      <a:pt x="99426" y="1"/>
                      <a:pt x="96229" y="3197"/>
                      <a:pt x="96229" y="7144"/>
                    </a:cubicBezTo>
                    <a:cubicBezTo>
                      <a:pt x="96229" y="16800"/>
                      <a:pt x="79397" y="27597"/>
                      <a:pt x="55259" y="27597"/>
                    </a:cubicBezTo>
                    <a:cubicBezTo>
                      <a:pt x="31120" y="27597"/>
                      <a:pt x="14288" y="16800"/>
                      <a:pt x="14288" y="7144"/>
                    </a:cubicBezTo>
                    <a:cubicBezTo>
                      <a:pt x="14288" y="3197"/>
                      <a:pt x="11091" y="1"/>
                      <a:pt x="71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63"/>
              <p:cNvSpPr/>
              <p:nvPr/>
            </p:nvSpPr>
            <p:spPr>
              <a:xfrm>
                <a:off x="3800200" y="2742500"/>
                <a:ext cx="1380650" cy="1880550"/>
              </a:xfrm>
              <a:custGeom>
                <a:rect b="b" l="l" r="r" t="t"/>
                <a:pathLst>
                  <a:path extrusionOk="0" h="75222" w="55226">
                    <a:moveTo>
                      <a:pt x="48115" y="1"/>
                    </a:moveTo>
                    <a:cubicBezTo>
                      <a:pt x="44168" y="1"/>
                      <a:pt x="40971" y="3197"/>
                      <a:pt x="40971" y="7144"/>
                    </a:cubicBezTo>
                    <a:cubicBezTo>
                      <a:pt x="40971" y="16800"/>
                      <a:pt x="24139" y="27597"/>
                      <a:pt x="1" y="27597"/>
                    </a:cubicBezTo>
                    <a:lnTo>
                      <a:pt x="1" y="75222"/>
                    </a:lnTo>
                    <a:cubicBezTo>
                      <a:pt x="30989" y="75222"/>
                      <a:pt x="55226" y="59989"/>
                      <a:pt x="55226" y="40514"/>
                    </a:cubicBezTo>
                    <a:lnTo>
                      <a:pt x="55226" y="7144"/>
                    </a:lnTo>
                    <a:cubicBezTo>
                      <a:pt x="55226" y="3197"/>
                      <a:pt x="52062" y="1"/>
                      <a:pt x="48115" y="1"/>
                    </a:cubicBezTo>
                    <a:close/>
                  </a:path>
                </a:pathLst>
              </a:custGeom>
              <a:solidFill>
                <a:schemeClr val="dk1">
                  <a:alpha val="15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63"/>
              <p:cNvSpPr/>
              <p:nvPr/>
            </p:nvSpPr>
            <p:spPr>
              <a:xfrm>
                <a:off x="2418750" y="2053400"/>
                <a:ext cx="2762100" cy="1735400"/>
              </a:xfrm>
              <a:custGeom>
                <a:rect b="b" l="l" r="r" t="t"/>
                <a:pathLst>
                  <a:path extrusionOk="0" h="69416" w="110484">
                    <a:moveTo>
                      <a:pt x="55259" y="1"/>
                    </a:moveTo>
                    <a:cubicBezTo>
                      <a:pt x="24270" y="1"/>
                      <a:pt x="1" y="15234"/>
                      <a:pt x="1" y="34708"/>
                    </a:cubicBezTo>
                    <a:cubicBezTo>
                      <a:pt x="1" y="54182"/>
                      <a:pt x="24270" y="69416"/>
                      <a:pt x="55259" y="69416"/>
                    </a:cubicBezTo>
                    <a:cubicBezTo>
                      <a:pt x="86247" y="69416"/>
                      <a:pt x="110484" y="54182"/>
                      <a:pt x="110484" y="34708"/>
                    </a:cubicBezTo>
                    <a:cubicBezTo>
                      <a:pt x="110484" y="15234"/>
                      <a:pt x="86247" y="1"/>
                      <a:pt x="552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63"/>
              <p:cNvSpPr/>
              <p:nvPr/>
            </p:nvSpPr>
            <p:spPr>
              <a:xfrm>
                <a:off x="3800200" y="2053400"/>
                <a:ext cx="1380650" cy="1735400"/>
              </a:xfrm>
              <a:custGeom>
                <a:rect b="b" l="l" r="r" t="t"/>
                <a:pathLst>
                  <a:path extrusionOk="0" h="69416" w="55226">
                    <a:moveTo>
                      <a:pt x="1" y="1"/>
                    </a:moveTo>
                    <a:lnTo>
                      <a:pt x="1" y="69416"/>
                    </a:lnTo>
                    <a:cubicBezTo>
                      <a:pt x="30989" y="69416"/>
                      <a:pt x="55226" y="54182"/>
                      <a:pt x="55226" y="34708"/>
                    </a:cubicBezTo>
                    <a:cubicBezTo>
                      <a:pt x="55226" y="15234"/>
                      <a:pt x="30989" y="1"/>
                      <a:pt x="1" y="1"/>
                    </a:cubicBezTo>
                    <a:close/>
                  </a:path>
                </a:pathLst>
              </a:custGeom>
              <a:solidFill>
                <a:schemeClr val="dk1">
                  <a:alpha val="15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63"/>
              <p:cNvSpPr/>
              <p:nvPr/>
            </p:nvSpPr>
            <p:spPr>
              <a:xfrm>
                <a:off x="3621600" y="1476850"/>
                <a:ext cx="357225" cy="1622875"/>
              </a:xfrm>
              <a:custGeom>
                <a:rect b="b" l="l" r="r" t="t"/>
                <a:pathLst>
                  <a:path extrusionOk="0" h="64915" w="14289">
                    <a:moveTo>
                      <a:pt x="7145" y="1"/>
                    </a:moveTo>
                    <a:cubicBezTo>
                      <a:pt x="3198" y="1"/>
                      <a:pt x="1" y="3197"/>
                      <a:pt x="1" y="7144"/>
                    </a:cubicBezTo>
                    <a:lnTo>
                      <a:pt x="1" y="57770"/>
                    </a:lnTo>
                    <a:cubicBezTo>
                      <a:pt x="1" y="61717"/>
                      <a:pt x="3198" y="64914"/>
                      <a:pt x="7145" y="64914"/>
                    </a:cubicBezTo>
                    <a:cubicBezTo>
                      <a:pt x="11092" y="64914"/>
                      <a:pt x="14288" y="61717"/>
                      <a:pt x="14288" y="57770"/>
                    </a:cubicBezTo>
                    <a:lnTo>
                      <a:pt x="14288" y="7144"/>
                    </a:lnTo>
                    <a:cubicBezTo>
                      <a:pt x="14288" y="3197"/>
                      <a:pt x="11092" y="1"/>
                      <a:pt x="714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63"/>
              <p:cNvSpPr/>
              <p:nvPr/>
            </p:nvSpPr>
            <p:spPr>
              <a:xfrm>
                <a:off x="3800200" y="1476850"/>
                <a:ext cx="178625" cy="1622875"/>
              </a:xfrm>
              <a:custGeom>
                <a:rect b="b" l="l" r="r" t="t"/>
                <a:pathLst>
                  <a:path extrusionOk="0" h="64915" w="7145">
                    <a:moveTo>
                      <a:pt x="1" y="1"/>
                    </a:moveTo>
                    <a:lnTo>
                      <a:pt x="1" y="64914"/>
                    </a:lnTo>
                    <a:cubicBezTo>
                      <a:pt x="3948" y="64914"/>
                      <a:pt x="7144" y="61717"/>
                      <a:pt x="7144" y="57770"/>
                    </a:cubicBezTo>
                    <a:lnTo>
                      <a:pt x="7144" y="7144"/>
                    </a:lnTo>
                    <a:cubicBezTo>
                      <a:pt x="7144" y="3197"/>
                      <a:pt x="3948" y="1"/>
                      <a:pt x="1" y="1"/>
                    </a:cubicBezTo>
                    <a:close/>
                  </a:path>
                </a:pathLst>
              </a:custGeom>
              <a:solidFill>
                <a:schemeClr val="dk1">
                  <a:alpha val="15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63"/>
              <p:cNvSpPr/>
              <p:nvPr/>
            </p:nvSpPr>
            <p:spPr>
              <a:xfrm>
                <a:off x="2102400" y="238150"/>
                <a:ext cx="3395625" cy="1745300"/>
              </a:xfrm>
              <a:custGeom>
                <a:rect b="b" l="l" r="r" t="t"/>
                <a:pathLst>
                  <a:path extrusionOk="0" h="69812" w="135825">
                    <a:moveTo>
                      <a:pt x="21337" y="0"/>
                    </a:moveTo>
                    <a:cubicBezTo>
                      <a:pt x="18193" y="0"/>
                      <a:pt x="15017" y="277"/>
                      <a:pt x="11839" y="847"/>
                    </a:cubicBezTo>
                    <a:cubicBezTo>
                      <a:pt x="8903" y="1369"/>
                      <a:pt x="6587" y="3685"/>
                      <a:pt x="6065" y="6621"/>
                    </a:cubicBezTo>
                    <a:cubicBezTo>
                      <a:pt x="0" y="40651"/>
                      <a:pt x="26610" y="69811"/>
                      <a:pt x="58899" y="69811"/>
                    </a:cubicBezTo>
                    <a:cubicBezTo>
                      <a:pt x="61863" y="69811"/>
                      <a:pt x="64874" y="69565"/>
                      <a:pt x="67913" y="69055"/>
                    </a:cubicBezTo>
                    <a:cubicBezTo>
                      <a:pt x="70953" y="69566"/>
                      <a:pt x="73967" y="69812"/>
                      <a:pt x="76933" y="69812"/>
                    </a:cubicBezTo>
                    <a:cubicBezTo>
                      <a:pt x="109219" y="69812"/>
                      <a:pt x="135825" y="40679"/>
                      <a:pt x="129760" y="6621"/>
                    </a:cubicBezTo>
                    <a:cubicBezTo>
                      <a:pt x="129238" y="3685"/>
                      <a:pt x="126922" y="1369"/>
                      <a:pt x="123986" y="847"/>
                    </a:cubicBezTo>
                    <a:cubicBezTo>
                      <a:pt x="120808" y="281"/>
                      <a:pt x="117634" y="5"/>
                      <a:pt x="114496" y="5"/>
                    </a:cubicBezTo>
                    <a:cubicBezTo>
                      <a:pt x="95413" y="5"/>
                      <a:pt x="77633" y="10182"/>
                      <a:pt x="67913" y="26878"/>
                    </a:cubicBezTo>
                    <a:cubicBezTo>
                      <a:pt x="58145" y="10113"/>
                      <a:pt x="40333" y="0"/>
                      <a:pt x="213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63"/>
              <p:cNvSpPr/>
              <p:nvPr/>
            </p:nvSpPr>
            <p:spPr>
              <a:xfrm>
                <a:off x="3800200" y="238275"/>
                <a:ext cx="1697825" cy="1745175"/>
              </a:xfrm>
              <a:custGeom>
                <a:rect b="b" l="l" r="r" t="t"/>
                <a:pathLst>
                  <a:path extrusionOk="0" h="69807" w="67913">
                    <a:moveTo>
                      <a:pt x="46584" y="0"/>
                    </a:moveTo>
                    <a:cubicBezTo>
                      <a:pt x="27501" y="0"/>
                      <a:pt x="9721" y="10177"/>
                      <a:pt x="1" y="26873"/>
                    </a:cubicBezTo>
                    <a:lnTo>
                      <a:pt x="1" y="69050"/>
                    </a:lnTo>
                    <a:cubicBezTo>
                      <a:pt x="3041" y="69561"/>
                      <a:pt x="6055" y="69807"/>
                      <a:pt x="9021" y="69807"/>
                    </a:cubicBezTo>
                    <a:cubicBezTo>
                      <a:pt x="41307" y="69807"/>
                      <a:pt x="67913" y="40674"/>
                      <a:pt x="61848" y="6616"/>
                    </a:cubicBezTo>
                    <a:cubicBezTo>
                      <a:pt x="61326" y="3680"/>
                      <a:pt x="59010" y="1364"/>
                      <a:pt x="56074" y="842"/>
                    </a:cubicBezTo>
                    <a:cubicBezTo>
                      <a:pt x="52896" y="276"/>
                      <a:pt x="49722" y="0"/>
                      <a:pt x="46584" y="0"/>
                    </a:cubicBezTo>
                    <a:close/>
                  </a:path>
                </a:pathLst>
              </a:custGeom>
              <a:solidFill>
                <a:schemeClr val="dk1">
                  <a:alpha val="15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9" name="Google Shape;1479;p63"/>
            <p:cNvGrpSpPr/>
            <p:nvPr/>
          </p:nvGrpSpPr>
          <p:grpSpPr>
            <a:xfrm>
              <a:off x="3609145" y="3163653"/>
              <a:ext cx="435161" cy="602844"/>
              <a:chOff x="1916400" y="237900"/>
              <a:chExt cx="3767625" cy="5219425"/>
            </a:xfrm>
          </p:grpSpPr>
          <p:sp>
            <p:nvSpPr>
              <p:cNvPr id="1480" name="Google Shape;1480;p63"/>
              <p:cNvSpPr/>
              <p:nvPr/>
            </p:nvSpPr>
            <p:spPr>
              <a:xfrm>
                <a:off x="2881125" y="4306875"/>
                <a:ext cx="1837350" cy="1150450"/>
              </a:xfrm>
              <a:custGeom>
                <a:rect b="b" l="l" r="r" t="t"/>
                <a:pathLst>
                  <a:path extrusionOk="0" h="46018" w="73494">
                    <a:moveTo>
                      <a:pt x="7025" y="1"/>
                    </a:moveTo>
                    <a:cubicBezTo>
                      <a:pt x="3438" y="1"/>
                      <a:pt x="1" y="2776"/>
                      <a:pt x="1" y="6971"/>
                    </a:cubicBezTo>
                    <a:lnTo>
                      <a:pt x="1" y="39069"/>
                    </a:lnTo>
                    <a:cubicBezTo>
                      <a:pt x="1" y="42886"/>
                      <a:pt x="3132" y="46017"/>
                      <a:pt x="6982" y="46017"/>
                    </a:cubicBezTo>
                    <a:lnTo>
                      <a:pt x="66546" y="46017"/>
                    </a:lnTo>
                    <a:cubicBezTo>
                      <a:pt x="70395" y="46017"/>
                      <a:pt x="73494" y="42886"/>
                      <a:pt x="73494" y="39069"/>
                    </a:cubicBezTo>
                    <a:lnTo>
                      <a:pt x="73494" y="6971"/>
                    </a:lnTo>
                    <a:cubicBezTo>
                      <a:pt x="73494" y="2776"/>
                      <a:pt x="70056" y="1"/>
                      <a:pt x="66479" y="1"/>
                    </a:cubicBezTo>
                    <a:cubicBezTo>
                      <a:pt x="64772" y="1"/>
                      <a:pt x="63032" y="633"/>
                      <a:pt x="61620" y="2046"/>
                    </a:cubicBezTo>
                    <a:cubicBezTo>
                      <a:pt x="54770" y="8896"/>
                      <a:pt x="45767" y="12321"/>
                      <a:pt x="36764" y="12321"/>
                    </a:cubicBezTo>
                    <a:cubicBezTo>
                      <a:pt x="27760" y="12321"/>
                      <a:pt x="18757" y="8896"/>
                      <a:pt x="11907" y="2046"/>
                    </a:cubicBezTo>
                    <a:cubicBezTo>
                      <a:pt x="10484" y="633"/>
                      <a:pt x="8738" y="1"/>
                      <a:pt x="70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63"/>
              <p:cNvSpPr/>
              <p:nvPr/>
            </p:nvSpPr>
            <p:spPr>
              <a:xfrm>
                <a:off x="3800200" y="4306875"/>
                <a:ext cx="918275" cy="1150450"/>
              </a:xfrm>
              <a:custGeom>
                <a:rect b="b" l="l" r="r" t="t"/>
                <a:pathLst>
                  <a:path extrusionOk="0" h="46018" w="36731">
                    <a:moveTo>
                      <a:pt x="29716" y="1"/>
                    </a:moveTo>
                    <a:cubicBezTo>
                      <a:pt x="28009" y="1"/>
                      <a:pt x="26269" y="633"/>
                      <a:pt x="24857" y="2046"/>
                    </a:cubicBezTo>
                    <a:cubicBezTo>
                      <a:pt x="18007" y="8896"/>
                      <a:pt x="9004" y="12321"/>
                      <a:pt x="1" y="12321"/>
                    </a:cubicBezTo>
                    <a:lnTo>
                      <a:pt x="1" y="46017"/>
                    </a:lnTo>
                    <a:lnTo>
                      <a:pt x="29783" y="46017"/>
                    </a:lnTo>
                    <a:cubicBezTo>
                      <a:pt x="33632" y="46017"/>
                      <a:pt x="36731" y="42886"/>
                      <a:pt x="36731" y="39069"/>
                    </a:cubicBezTo>
                    <a:lnTo>
                      <a:pt x="36731" y="6971"/>
                    </a:lnTo>
                    <a:cubicBezTo>
                      <a:pt x="36731" y="2776"/>
                      <a:pt x="33293" y="1"/>
                      <a:pt x="29716" y="1"/>
                    </a:cubicBezTo>
                    <a:close/>
                  </a:path>
                </a:pathLst>
              </a:custGeom>
              <a:solidFill>
                <a:schemeClr val="dk1">
                  <a:alpha val="15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63"/>
              <p:cNvSpPr/>
              <p:nvPr/>
            </p:nvSpPr>
            <p:spPr>
              <a:xfrm>
                <a:off x="1916400" y="237900"/>
                <a:ext cx="3767625" cy="2926625"/>
              </a:xfrm>
              <a:custGeom>
                <a:rect b="b" l="l" r="r" t="t"/>
                <a:pathLst>
                  <a:path extrusionOk="0" h="117065" w="150705">
                    <a:moveTo>
                      <a:pt x="75353" y="1"/>
                    </a:moveTo>
                    <a:cubicBezTo>
                      <a:pt x="73257" y="1"/>
                      <a:pt x="71161" y="939"/>
                      <a:pt x="69775" y="2814"/>
                    </a:cubicBezTo>
                    <a:lnTo>
                      <a:pt x="3426" y="91834"/>
                    </a:lnTo>
                    <a:cubicBezTo>
                      <a:pt x="1" y="96401"/>
                      <a:pt x="3295" y="102957"/>
                      <a:pt x="9004" y="102957"/>
                    </a:cubicBezTo>
                    <a:lnTo>
                      <a:pt x="38590" y="102957"/>
                    </a:lnTo>
                    <a:lnTo>
                      <a:pt x="38590" y="110101"/>
                    </a:lnTo>
                    <a:cubicBezTo>
                      <a:pt x="38590" y="114313"/>
                      <a:pt x="42034" y="117064"/>
                      <a:pt x="45615" y="117064"/>
                    </a:cubicBezTo>
                    <a:cubicBezTo>
                      <a:pt x="47332" y="117064"/>
                      <a:pt x="49080" y="116432"/>
                      <a:pt x="50496" y="115027"/>
                    </a:cubicBezTo>
                    <a:cubicBezTo>
                      <a:pt x="57346" y="108176"/>
                      <a:pt x="66349" y="104751"/>
                      <a:pt x="75353" y="104751"/>
                    </a:cubicBezTo>
                    <a:cubicBezTo>
                      <a:pt x="84356" y="104751"/>
                      <a:pt x="93359" y="108176"/>
                      <a:pt x="100209" y="115027"/>
                    </a:cubicBezTo>
                    <a:cubicBezTo>
                      <a:pt x="101628" y="116435"/>
                      <a:pt x="103365" y="117065"/>
                      <a:pt x="105068" y="117065"/>
                    </a:cubicBezTo>
                    <a:cubicBezTo>
                      <a:pt x="108651" y="117065"/>
                      <a:pt x="112083" y="114280"/>
                      <a:pt x="112083" y="110101"/>
                    </a:cubicBezTo>
                    <a:lnTo>
                      <a:pt x="112083" y="102957"/>
                    </a:lnTo>
                    <a:lnTo>
                      <a:pt x="141701" y="102957"/>
                    </a:lnTo>
                    <a:cubicBezTo>
                      <a:pt x="147410" y="102957"/>
                      <a:pt x="150704" y="96433"/>
                      <a:pt x="147279" y="91834"/>
                    </a:cubicBezTo>
                    <a:lnTo>
                      <a:pt x="80931" y="2814"/>
                    </a:lnTo>
                    <a:cubicBezTo>
                      <a:pt x="79544" y="939"/>
                      <a:pt x="77448" y="1"/>
                      <a:pt x="753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63"/>
              <p:cNvSpPr/>
              <p:nvPr/>
            </p:nvSpPr>
            <p:spPr>
              <a:xfrm>
                <a:off x="3800200" y="238125"/>
                <a:ext cx="1883825" cy="2926400"/>
              </a:xfrm>
              <a:custGeom>
                <a:rect b="b" l="l" r="r" t="t"/>
                <a:pathLst>
                  <a:path extrusionOk="0" h="117056" w="75353">
                    <a:moveTo>
                      <a:pt x="1" y="0"/>
                    </a:moveTo>
                    <a:lnTo>
                      <a:pt x="1" y="104742"/>
                    </a:lnTo>
                    <a:cubicBezTo>
                      <a:pt x="9004" y="104742"/>
                      <a:pt x="18007" y="108167"/>
                      <a:pt x="24857" y="115018"/>
                    </a:cubicBezTo>
                    <a:cubicBezTo>
                      <a:pt x="26276" y="116426"/>
                      <a:pt x="28013" y="117056"/>
                      <a:pt x="29716" y="117056"/>
                    </a:cubicBezTo>
                    <a:cubicBezTo>
                      <a:pt x="33299" y="117056"/>
                      <a:pt x="36731" y="114271"/>
                      <a:pt x="36731" y="110092"/>
                    </a:cubicBezTo>
                    <a:lnTo>
                      <a:pt x="36731" y="102948"/>
                    </a:lnTo>
                    <a:lnTo>
                      <a:pt x="66349" y="102948"/>
                    </a:lnTo>
                    <a:cubicBezTo>
                      <a:pt x="72058" y="102948"/>
                      <a:pt x="75352" y="96424"/>
                      <a:pt x="71927" y="91825"/>
                    </a:cubicBezTo>
                    <a:lnTo>
                      <a:pt x="5579" y="2805"/>
                    </a:lnTo>
                    <a:cubicBezTo>
                      <a:pt x="4176" y="946"/>
                      <a:pt x="2088" y="0"/>
                      <a:pt x="1" y="0"/>
                    </a:cubicBezTo>
                    <a:close/>
                  </a:path>
                </a:pathLst>
              </a:custGeom>
              <a:solidFill>
                <a:schemeClr val="dk1">
                  <a:alpha val="15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63"/>
              <p:cNvSpPr/>
              <p:nvPr/>
            </p:nvSpPr>
            <p:spPr>
              <a:xfrm>
                <a:off x="2452175" y="2508875"/>
                <a:ext cx="2696075" cy="2453850"/>
              </a:xfrm>
              <a:custGeom>
                <a:rect b="b" l="l" r="r" t="t"/>
                <a:pathLst>
                  <a:path extrusionOk="0" h="98154" w="107843">
                    <a:moveTo>
                      <a:pt x="53922" y="0"/>
                    </a:moveTo>
                    <a:cubicBezTo>
                      <a:pt x="41355" y="0"/>
                      <a:pt x="28788" y="4779"/>
                      <a:pt x="19214" y="14336"/>
                    </a:cubicBezTo>
                    <a:cubicBezTo>
                      <a:pt x="1" y="33550"/>
                      <a:pt x="1" y="64604"/>
                      <a:pt x="19214" y="83817"/>
                    </a:cubicBezTo>
                    <a:cubicBezTo>
                      <a:pt x="28788" y="93374"/>
                      <a:pt x="41355" y="98153"/>
                      <a:pt x="53922" y="98153"/>
                    </a:cubicBezTo>
                    <a:cubicBezTo>
                      <a:pt x="66488" y="98153"/>
                      <a:pt x="79055" y="93374"/>
                      <a:pt x="88629" y="83817"/>
                    </a:cubicBezTo>
                    <a:cubicBezTo>
                      <a:pt x="107842" y="64604"/>
                      <a:pt x="107842" y="33517"/>
                      <a:pt x="88629" y="14336"/>
                    </a:cubicBezTo>
                    <a:cubicBezTo>
                      <a:pt x="79055" y="4779"/>
                      <a:pt x="66488" y="0"/>
                      <a:pt x="5392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63"/>
              <p:cNvSpPr/>
              <p:nvPr/>
            </p:nvSpPr>
            <p:spPr>
              <a:xfrm>
                <a:off x="3800200" y="2508450"/>
                <a:ext cx="1348050" cy="2453850"/>
              </a:xfrm>
              <a:custGeom>
                <a:rect b="b" l="l" r="r" t="t"/>
                <a:pathLst>
                  <a:path extrusionOk="0" h="98154" w="53922">
                    <a:moveTo>
                      <a:pt x="1" y="1"/>
                    </a:moveTo>
                    <a:lnTo>
                      <a:pt x="1" y="98154"/>
                    </a:lnTo>
                    <a:cubicBezTo>
                      <a:pt x="12559" y="98154"/>
                      <a:pt x="25150" y="93391"/>
                      <a:pt x="34708" y="83834"/>
                    </a:cubicBezTo>
                    <a:cubicBezTo>
                      <a:pt x="53921" y="64621"/>
                      <a:pt x="53921" y="33534"/>
                      <a:pt x="34708" y="14353"/>
                    </a:cubicBezTo>
                    <a:cubicBezTo>
                      <a:pt x="25150" y="4796"/>
                      <a:pt x="12559" y="1"/>
                      <a:pt x="1" y="1"/>
                    </a:cubicBezTo>
                    <a:close/>
                  </a:path>
                </a:pathLst>
              </a:custGeom>
              <a:solidFill>
                <a:schemeClr val="dk1">
                  <a:alpha val="15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63"/>
              <p:cNvSpPr/>
              <p:nvPr/>
            </p:nvSpPr>
            <p:spPr>
              <a:xfrm>
                <a:off x="3199175" y="3134750"/>
                <a:ext cx="1202075" cy="1202075"/>
              </a:xfrm>
              <a:custGeom>
                <a:rect b="b" l="l" r="r" t="t"/>
                <a:pathLst>
                  <a:path extrusionOk="0" h="48083" w="48083">
                    <a:moveTo>
                      <a:pt x="24042" y="13929"/>
                    </a:moveTo>
                    <a:cubicBezTo>
                      <a:pt x="29620" y="13929"/>
                      <a:pt x="34154" y="18464"/>
                      <a:pt x="34154" y="24042"/>
                    </a:cubicBezTo>
                    <a:cubicBezTo>
                      <a:pt x="34154" y="29620"/>
                      <a:pt x="29620" y="34154"/>
                      <a:pt x="24042" y="34154"/>
                    </a:cubicBezTo>
                    <a:cubicBezTo>
                      <a:pt x="18464" y="34154"/>
                      <a:pt x="13929" y="29620"/>
                      <a:pt x="13929" y="24042"/>
                    </a:cubicBezTo>
                    <a:cubicBezTo>
                      <a:pt x="13929" y="18464"/>
                      <a:pt x="18464" y="13929"/>
                      <a:pt x="24042" y="13929"/>
                    </a:cubicBezTo>
                    <a:close/>
                    <a:moveTo>
                      <a:pt x="24042" y="1"/>
                    </a:moveTo>
                    <a:cubicBezTo>
                      <a:pt x="10798" y="1"/>
                      <a:pt x="1" y="10798"/>
                      <a:pt x="1" y="24042"/>
                    </a:cubicBezTo>
                    <a:cubicBezTo>
                      <a:pt x="1" y="37285"/>
                      <a:pt x="10798" y="48082"/>
                      <a:pt x="24042" y="48082"/>
                    </a:cubicBezTo>
                    <a:cubicBezTo>
                      <a:pt x="37285" y="48082"/>
                      <a:pt x="48082" y="37285"/>
                      <a:pt x="48082" y="24042"/>
                    </a:cubicBezTo>
                    <a:cubicBezTo>
                      <a:pt x="48082" y="10798"/>
                      <a:pt x="37285" y="1"/>
                      <a:pt x="2404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63"/>
              <p:cNvSpPr/>
              <p:nvPr/>
            </p:nvSpPr>
            <p:spPr>
              <a:xfrm>
                <a:off x="3800200" y="3134750"/>
                <a:ext cx="601050" cy="1202075"/>
              </a:xfrm>
              <a:custGeom>
                <a:rect b="b" l="l" r="r" t="t"/>
                <a:pathLst>
                  <a:path extrusionOk="0" h="48083" w="24042">
                    <a:moveTo>
                      <a:pt x="1" y="1"/>
                    </a:moveTo>
                    <a:lnTo>
                      <a:pt x="1" y="13929"/>
                    </a:lnTo>
                    <a:cubicBezTo>
                      <a:pt x="5579" y="13929"/>
                      <a:pt x="10113" y="18464"/>
                      <a:pt x="10113" y="24042"/>
                    </a:cubicBezTo>
                    <a:cubicBezTo>
                      <a:pt x="10113" y="29620"/>
                      <a:pt x="5579" y="34154"/>
                      <a:pt x="1" y="34154"/>
                    </a:cubicBezTo>
                    <a:lnTo>
                      <a:pt x="1" y="48082"/>
                    </a:lnTo>
                    <a:cubicBezTo>
                      <a:pt x="13244" y="48082"/>
                      <a:pt x="24041" y="37285"/>
                      <a:pt x="24041" y="24042"/>
                    </a:cubicBezTo>
                    <a:cubicBezTo>
                      <a:pt x="24041" y="10798"/>
                      <a:pt x="13244" y="1"/>
                      <a:pt x="1" y="1"/>
                    </a:cubicBezTo>
                    <a:close/>
                  </a:path>
                </a:pathLst>
              </a:custGeom>
              <a:solidFill>
                <a:schemeClr val="dk1">
                  <a:alpha val="15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8" name="Google Shape;1488;p63"/>
            <p:cNvGrpSpPr/>
            <p:nvPr/>
          </p:nvGrpSpPr>
          <p:grpSpPr>
            <a:xfrm>
              <a:off x="5040024" y="3165236"/>
              <a:ext cx="554522" cy="599686"/>
              <a:chOff x="1387150" y="238125"/>
              <a:chExt cx="4826125" cy="5219200"/>
            </a:xfrm>
          </p:grpSpPr>
          <p:sp>
            <p:nvSpPr>
              <p:cNvPr id="1489" name="Google Shape;1489;p63"/>
              <p:cNvSpPr/>
              <p:nvPr/>
            </p:nvSpPr>
            <p:spPr>
              <a:xfrm>
                <a:off x="2541075" y="238125"/>
                <a:ext cx="2518275" cy="2380450"/>
              </a:xfrm>
              <a:custGeom>
                <a:rect b="b" l="l" r="r" t="t"/>
                <a:pathLst>
                  <a:path extrusionOk="0" h="95218" w="100731">
                    <a:moveTo>
                      <a:pt x="50366" y="0"/>
                    </a:moveTo>
                    <a:cubicBezTo>
                      <a:pt x="22606" y="0"/>
                      <a:pt x="0" y="22606"/>
                      <a:pt x="0" y="50365"/>
                    </a:cubicBezTo>
                    <a:lnTo>
                      <a:pt x="0" y="87943"/>
                    </a:lnTo>
                    <a:cubicBezTo>
                      <a:pt x="0" y="91955"/>
                      <a:pt x="3262" y="95217"/>
                      <a:pt x="7275" y="95217"/>
                    </a:cubicBezTo>
                    <a:cubicBezTo>
                      <a:pt x="11320" y="95217"/>
                      <a:pt x="14582" y="91955"/>
                      <a:pt x="14582" y="87943"/>
                    </a:cubicBezTo>
                    <a:lnTo>
                      <a:pt x="14582" y="50365"/>
                    </a:lnTo>
                    <a:cubicBezTo>
                      <a:pt x="14582" y="30630"/>
                      <a:pt x="30631" y="14581"/>
                      <a:pt x="50366" y="14581"/>
                    </a:cubicBezTo>
                    <a:cubicBezTo>
                      <a:pt x="70101" y="14581"/>
                      <a:pt x="86182" y="30630"/>
                      <a:pt x="86182" y="50365"/>
                    </a:cubicBezTo>
                    <a:lnTo>
                      <a:pt x="86182" y="87943"/>
                    </a:lnTo>
                    <a:cubicBezTo>
                      <a:pt x="86182" y="91955"/>
                      <a:pt x="89444" y="95217"/>
                      <a:pt x="93456" y="95217"/>
                    </a:cubicBezTo>
                    <a:cubicBezTo>
                      <a:pt x="97469" y="95217"/>
                      <a:pt x="100731" y="91955"/>
                      <a:pt x="100731" y="87943"/>
                    </a:cubicBezTo>
                    <a:lnTo>
                      <a:pt x="100731" y="50365"/>
                    </a:lnTo>
                    <a:cubicBezTo>
                      <a:pt x="100731" y="22606"/>
                      <a:pt x="78125" y="0"/>
                      <a:pt x="503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63"/>
              <p:cNvSpPr/>
              <p:nvPr/>
            </p:nvSpPr>
            <p:spPr>
              <a:xfrm>
                <a:off x="3800200" y="238125"/>
                <a:ext cx="1259150" cy="2380450"/>
              </a:xfrm>
              <a:custGeom>
                <a:rect b="b" l="l" r="r" t="t"/>
                <a:pathLst>
                  <a:path extrusionOk="0" h="95218" w="50366">
                    <a:moveTo>
                      <a:pt x="1" y="0"/>
                    </a:moveTo>
                    <a:lnTo>
                      <a:pt x="1" y="14581"/>
                    </a:lnTo>
                    <a:cubicBezTo>
                      <a:pt x="19736" y="14581"/>
                      <a:pt x="35817" y="30630"/>
                      <a:pt x="35817" y="50365"/>
                    </a:cubicBezTo>
                    <a:lnTo>
                      <a:pt x="35817" y="87943"/>
                    </a:lnTo>
                    <a:cubicBezTo>
                      <a:pt x="35817" y="91955"/>
                      <a:pt x="39079" y="95217"/>
                      <a:pt x="43091" y="95217"/>
                    </a:cubicBezTo>
                    <a:cubicBezTo>
                      <a:pt x="47104" y="95217"/>
                      <a:pt x="50366" y="91955"/>
                      <a:pt x="50366" y="87943"/>
                    </a:cubicBezTo>
                    <a:lnTo>
                      <a:pt x="50366" y="50365"/>
                    </a:lnTo>
                    <a:cubicBezTo>
                      <a:pt x="50366" y="22606"/>
                      <a:pt x="27760" y="0"/>
                      <a:pt x="1" y="0"/>
                    </a:cubicBezTo>
                    <a:close/>
                  </a:path>
                </a:pathLst>
              </a:custGeom>
              <a:solidFill>
                <a:schemeClr val="dk1">
                  <a:alpha val="15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63"/>
              <p:cNvSpPr/>
              <p:nvPr/>
            </p:nvSpPr>
            <p:spPr>
              <a:xfrm>
                <a:off x="1387150" y="1846875"/>
                <a:ext cx="4826125" cy="3610450"/>
              </a:xfrm>
              <a:custGeom>
                <a:rect b="b" l="l" r="r" t="t"/>
                <a:pathLst>
                  <a:path extrusionOk="0" h="144418" w="193045">
                    <a:moveTo>
                      <a:pt x="96535" y="1"/>
                    </a:moveTo>
                    <a:cubicBezTo>
                      <a:pt x="78035" y="1"/>
                      <a:pt x="59532" y="7039"/>
                      <a:pt x="45440" y="21114"/>
                    </a:cubicBezTo>
                    <a:cubicBezTo>
                      <a:pt x="0" y="66586"/>
                      <a:pt x="32490" y="144417"/>
                      <a:pt x="96523" y="144417"/>
                    </a:cubicBezTo>
                    <a:cubicBezTo>
                      <a:pt x="160588" y="144417"/>
                      <a:pt x="193045" y="66554"/>
                      <a:pt x="147605" y="21114"/>
                    </a:cubicBezTo>
                    <a:cubicBezTo>
                      <a:pt x="133530" y="7039"/>
                      <a:pt x="115034" y="1"/>
                      <a:pt x="9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63"/>
              <p:cNvSpPr/>
              <p:nvPr/>
            </p:nvSpPr>
            <p:spPr>
              <a:xfrm>
                <a:off x="3800200" y="1847075"/>
                <a:ext cx="2413075" cy="3610250"/>
              </a:xfrm>
              <a:custGeom>
                <a:rect b="b" l="l" r="r" t="t"/>
                <a:pathLst>
                  <a:path extrusionOk="0" h="144410" w="96523">
                    <a:moveTo>
                      <a:pt x="1" y="1"/>
                    </a:moveTo>
                    <a:lnTo>
                      <a:pt x="1" y="144409"/>
                    </a:lnTo>
                    <a:cubicBezTo>
                      <a:pt x="64066" y="144409"/>
                      <a:pt x="96523" y="66546"/>
                      <a:pt x="51083" y="21106"/>
                    </a:cubicBezTo>
                    <a:cubicBezTo>
                      <a:pt x="36991" y="7047"/>
                      <a:pt x="18496" y="1"/>
                      <a:pt x="1" y="1"/>
                    </a:cubicBezTo>
                    <a:close/>
                  </a:path>
                </a:pathLst>
              </a:custGeom>
              <a:solidFill>
                <a:schemeClr val="dk1">
                  <a:alpha val="15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63"/>
              <p:cNvSpPr/>
              <p:nvPr/>
            </p:nvSpPr>
            <p:spPr>
              <a:xfrm>
                <a:off x="3203250" y="2628325"/>
                <a:ext cx="1194725" cy="2047750"/>
              </a:xfrm>
              <a:custGeom>
                <a:rect b="b" l="l" r="r" t="t"/>
                <a:pathLst>
                  <a:path extrusionOk="0" h="81910" w="47789">
                    <a:moveTo>
                      <a:pt x="23879" y="1"/>
                    </a:moveTo>
                    <a:cubicBezTo>
                      <a:pt x="19866" y="1"/>
                      <a:pt x="16604" y="3263"/>
                      <a:pt x="16604" y="7275"/>
                    </a:cubicBezTo>
                    <a:lnTo>
                      <a:pt x="16604" y="9493"/>
                    </a:lnTo>
                    <a:cubicBezTo>
                      <a:pt x="7275" y="10570"/>
                      <a:pt x="1" y="18529"/>
                      <a:pt x="1" y="28152"/>
                    </a:cubicBezTo>
                    <a:lnTo>
                      <a:pt x="1" y="29457"/>
                    </a:lnTo>
                    <a:cubicBezTo>
                      <a:pt x="1" y="39797"/>
                      <a:pt x="8417" y="48246"/>
                      <a:pt x="18757" y="48246"/>
                    </a:cubicBezTo>
                    <a:lnTo>
                      <a:pt x="29000" y="48246"/>
                    </a:lnTo>
                    <a:cubicBezTo>
                      <a:pt x="31316" y="48246"/>
                      <a:pt x="33208" y="50138"/>
                      <a:pt x="33208" y="52454"/>
                    </a:cubicBezTo>
                    <a:lnTo>
                      <a:pt x="33208" y="53758"/>
                    </a:lnTo>
                    <a:cubicBezTo>
                      <a:pt x="33208" y="56074"/>
                      <a:pt x="31316" y="57966"/>
                      <a:pt x="29000" y="57966"/>
                    </a:cubicBezTo>
                    <a:lnTo>
                      <a:pt x="7275" y="57966"/>
                    </a:lnTo>
                    <a:cubicBezTo>
                      <a:pt x="3263" y="57966"/>
                      <a:pt x="1" y="61228"/>
                      <a:pt x="1" y="65241"/>
                    </a:cubicBezTo>
                    <a:cubicBezTo>
                      <a:pt x="1" y="69285"/>
                      <a:pt x="3263" y="72547"/>
                      <a:pt x="7275" y="72547"/>
                    </a:cubicBezTo>
                    <a:lnTo>
                      <a:pt x="16604" y="72547"/>
                    </a:lnTo>
                    <a:lnTo>
                      <a:pt x="16604" y="74635"/>
                    </a:lnTo>
                    <a:cubicBezTo>
                      <a:pt x="16604" y="78647"/>
                      <a:pt x="19866" y="81909"/>
                      <a:pt x="23879" y="81909"/>
                    </a:cubicBezTo>
                    <a:cubicBezTo>
                      <a:pt x="27891" y="81909"/>
                      <a:pt x="31153" y="78647"/>
                      <a:pt x="31153" y="74635"/>
                    </a:cubicBezTo>
                    <a:lnTo>
                      <a:pt x="31153" y="72417"/>
                    </a:lnTo>
                    <a:cubicBezTo>
                      <a:pt x="40515" y="71340"/>
                      <a:pt x="47789" y="63381"/>
                      <a:pt x="47789" y="53758"/>
                    </a:cubicBezTo>
                    <a:lnTo>
                      <a:pt x="47789" y="52454"/>
                    </a:lnTo>
                    <a:cubicBezTo>
                      <a:pt x="47789" y="42080"/>
                      <a:pt x="39340" y="33665"/>
                      <a:pt x="29000" y="33665"/>
                    </a:cubicBezTo>
                    <a:lnTo>
                      <a:pt x="18757" y="33665"/>
                    </a:lnTo>
                    <a:cubicBezTo>
                      <a:pt x="16441" y="33665"/>
                      <a:pt x="14549" y="31773"/>
                      <a:pt x="14549" y="29457"/>
                    </a:cubicBezTo>
                    <a:lnTo>
                      <a:pt x="14549" y="28152"/>
                    </a:lnTo>
                    <a:cubicBezTo>
                      <a:pt x="14549" y="25836"/>
                      <a:pt x="16441" y="23944"/>
                      <a:pt x="18757" y="23944"/>
                    </a:cubicBezTo>
                    <a:lnTo>
                      <a:pt x="40482" y="23944"/>
                    </a:lnTo>
                    <a:cubicBezTo>
                      <a:pt x="44527" y="23944"/>
                      <a:pt x="47789" y="20682"/>
                      <a:pt x="47789" y="16637"/>
                    </a:cubicBezTo>
                    <a:cubicBezTo>
                      <a:pt x="47789" y="12625"/>
                      <a:pt x="44527" y="9363"/>
                      <a:pt x="40482" y="9363"/>
                    </a:cubicBezTo>
                    <a:lnTo>
                      <a:pt x="31153" y="9363"/>
                    </a:lnTo>
                    <a:lnTo>
                      <a:pt x="31153" y="7275"/>
                    </a:lnTo>
                    <a:cubicBezTo>
                      <a:pt x="31153" y="3263"/>
                      <a:pt x="27891" y="1"/>
                      <a:pt x="238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63"/>
              <p:cNvSpPr/>
              <p:nvPr/>
            </p:nvSpPr>
            <p:spPr>
              <a:xfrm>
                <a:off x="3800200" y="2628325"/>
                <a:ext cx="597775" cy="598600"/>
              </a:xfrm>
              <a:custGeom>
                <a:rect b="b" l="l" r="r" t="t"/>
                <a:pathLst>
                  <a:path extrusionOk="0" h="23944" w="23911">
                    <a:moveTo>
                      <a:pt x="1" y="1"/>
                    </a:moveTo>
                    <a:lnTo>
                      <a:pt x="1" y="23944"/>
                    </a:lnTo>
                    <a:lnTo>
                      <a:pt x="16604" y="23944"/>
                    </a:lnTo>
                    <a:cubicBezTo>
                      <a:pt x="20649" y="23944"/>
                      <a:pt x="23911" y="20682"/>
                      <a:pt x="23911" y="16637"/>
                    </a:cubicBezTo>
                    <a:cubicBezTo>
                      <a:pt x="23911" y="12625"/>
                      <a:pt x="20649" y="9363"/>
                      <a:pt x="16604" y="9363"/>
                    </a:cubicBezTo>
                    <a:lnTo>
                      <a:pt x="7275" y="9363"/>
                    </a:lnTo>
                    <a:lnTo>
                      <a:pt x="7275" y="7275"/>
                    </a:lnTo>
                    <a:cubicBezTo>
                      <a:pt x="7275" y="3263"/>
                      <a:pt x="4013" y="1"/>
                      <a:pt x="1" y="1"/>
                    </a:cubicBezTo>
                    <a:close/>
                  </a:path>
                </a:pathLst>
              </a:custGeom>
              <a:solidFill>
                <a:schemeClr val="dk1">
                  <a:alpha val="15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63"/>
              <p:cNvSpPr/>
              <p:nvPr/>
            </p:nvSpPr>
            <p:spPr>
              <a:xfrm>
                <a:off x="3800200" y="3469925"/>
                <a:ext cx="597775" cy="1206150"/>
              </a:xfrm>
              <a:custGeom>
                <a:rect b="b" l="l" r="r" t="t"/>
                <a:pathLst>
                  <a:path extrusionOk="0" h="48246" w="23911">
                    <a:moveTo>
                      <a:pt x="1" y="1"/>
                    </a:moveTo>
                    <a:lnTo>
                      <a:pt x="1" y="14582"/>
                    </a:lnTo>
                    <a:lnTo>
                      <a:pt x="5122" y="14582"/>
                    </a:lnTo>
                    <a:cubicBezTo>
                      <a:pt x="7438" y="14582"/>
                      <a:pt x="9330" y="16474"/>
                      <a:pt x="9330" y="18790"/>
                    </a:cubicBezTo>
                    <a:lnTo>
                      <a:pt x="9330" y="20094"/>
                    </a:lnTo>
                    <a:cubicBezTo>
                      <a:pt x="9330" y="22410"/>
                      <a:pt x="7438" y="24302"/>
                      <a:pt x="5122" y="24302"/>
                    </a:cubicBezTo>
                    <a:lnTo>
                      <a:pt x="1" y="24302"/>
                    </a:lnTo>
                    <a:lnTo>
                      <a:pt x="1" y="48245"/>
                    </a:lnTo>
                    <a:cubicBezTo>
                      <a:pt x="4013" y="48245"/>
                      <a:pt x="7275" y="44983"/>
                      <a:pt x="7275" y="40971"/>
                    </a:cubicBezTo>
                    <a:lnTo>
                      <a:pt x="7275" y="38753"/>
                    </a:lnTo>
                    <a:cubicBezTo>
                      <a:pt x="16637" y="37644"/>
                      <a:pt x="23911" y="29717"/>
                      <a:pt x="23911" y="20094"/>
                    </a:cubicBezTo>
                    <a:lnTo>
                      <a:pt x="23911" y="18790"/>
                    </a:lnTo>
                    <a:cubicBezTo>
                      <a:pt x="23911" y="8416"/>
                      <a:pt x="15462" y="1"/>
                      <a:pt x="5122" y="1"/>
                    </a:cubicBezTo>
                    <a:close/>
                  </a:path>
                </a:pathLst>
              </a:custGeom>
              <a:solidFill>
                <a:schemeClr val="dk1">
                  <a:alpha val="15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96" name="Google Shape;1496;p63"/>
          <p:cNvSpPr txBox="1"/>
          <p:nvPr>
            <p:ph type="title"/>
          </p:nvPr>
        </p:nvSpPr>
        <p:spPr>
          <a:xfrm>
            <a:off x="1696075" y="522375"/>
            <a:ext cx="6198600" cy="428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News</a:t>
            </a:r>
            <a:endParaRPr/>
          </a:p>
        </p:txBody>
      </p:sp>
      <p:pic>
        <p:nvPicPr>
          <p:cNvPr id="1497" name="Google Shape;1497;p63"/>
          <p:cNvPicPr preferRelativeResize="0"/>
          <p:nvPr/>
        </p:nvPicPr>
        <p:blipFill>
          <a:blip r:embed="rId3">
            <a:alphaModFix/>
          </a:blip>
          <a:stretch>
            <a:fillRect/>
          </a:stretch>
        </p:blipFill>
        <p:spPr>
          <a:xfrm>
            <a:off x="6123621" y="3621350"/>
            <a:ext cx="2776525" cy="1169725"/>
          </a:xfrm>
          <a:prstGeom prst="rect">
            <a:avLst/>
          </a:prstGeom>
          <a:noFill/>
          <a:ln cap="flat" cmpd="sng" w="38100">
            <a:solidFill>
              <a:schemeClr val="accent1"/>
            </a:solidFill>
            <a:prstDash val="solid"/>
            <a:round/>
            <a:headEnd len="sm" w="sm" type="none"/>
            <a:tailEnd len="sm" w="sm" type="none"/>
          </a:ln>
        </p:spPr>
      </p:pic>
      <p:pic>
        <p:nvPicPr>
          <p:cNvPr id="1498" name="Google Shape;1498;p63"/>
          <p:cNvPicPr preferRelativeResize="0"/>
          <p:nvPr/>
        </p:nvPicPr>
        <p:blipFill>
          <a:blip r:embed="rId4">
            <a:alphaModFix/>
          </a:blip>
          <a:stretch>
            <a:fillRect/>
          </a:stretch>
        </p:blipFill>
        <p:spPr>
          <a:xfrm>
            <a:off x="562588" y="3439450"/>
            <a:ext cx="885825" cy="1533525"/>
          </a:xfrm>
          <a:prstGeom prst="rect">
            <a:avLst/>
          </a:prstGeom>
          <a:noFill/>
          <a:ln cap="flat" cmpd="sng" w="38100">
            <a:solidFill>
              <a:schemeClr val="accent1"/>
            </a:solidFill>
            <a:prstDash val="solid"/>
            <a:round/>
            <a:headEnd len="sm" w="sm" type="none"/>
            <a:tailEnd len="sm" w="sm" type="none"/>
          </a:ln>
        </p:spPr>
      </p:pic>
      <p:pic>
        <p:nvPicPr>
          <p:cNvPr id="1499" name="Google Shape;1499;p63"/>
          <p:cNvPicPr preferRelativeResize="0"/>
          <p:nvPr/>
        </p:nvPicPr>
        <p:blipFill>
          <a:blip r:embed="rId5">
            <a:alphaModFix/>
          </a:blip>
          <a:stretch>
            <a:fillRect/>
          </a:stretch>
        </p:blipFill>
        <p:spPr>
          <a:xfrm>
            <a:off x="4709275" y="374763"/>
            <a:ext cx="3714750" cy="723900"/>
          </a:xfrm>
          <a:prstGeom prst="rect">
            <a:avLst/>
          </a:prstGeom>
          <a:noFill/>
          <a:ln cap="flat" cmpd="sng" w="38100">
            <a:solidFill>
              <a:schemeClr val="accent1"/>
            </a:solidFill>
            <a:prstDash val="solid"/>
            <a:round/>
            <a:headEnd len="sm" w="sm" type="none"/>
            <a:tailEnd len="sm" w="sm" type="none"/>
          </a:ln>
        </p:spPr>
      </p:pic>
      <p:cxnSp>
        <p:nvCxnSpPr>
          <p:cNvPr id="1500" name="Google Shape;1500;p63"/>
          <p:cNvCxnSpPr>
            <a:stCxn id="1501" idx="2"/>
            <a:endCxn id="1455" idx="0"/>
          </p:cNvCxnSpPr>
          <p:nvPr/>
        </p:nvCxnSpPr>
        <p:spPr>
          <a:xfrm>
            <a:off x="1929625" y="958988"/>
            <a:ext cx="1897200" cy="466800"/>
          </a:xfrm>
          <a:prstGeom prst="straightConnector1">
            <a:avLst/>
          </a:prstGeom>
          <a:noFill/>
          <a:ln cap="flat" cmpd="sng" w="9525">
            <a:solidFill>
              <a:schemeClr val="dk2"/>
            </a:solidFill>
            <a:prstDash val="solid"/>
            <a:round/>
            <a:headEnd len="med" w="med" type="none"/>
            <a:tailEnd len="med" w="med" type="none"/>
          </a:ln>
        </p:spPr>
      </p:cxnSp>
      <p:cxnSp>
        <p:nvCxnSpPr>
          <p:cNvPr id="1502" name="Google Shape;1502;p63"/>
          <p:cNvCxnSpPr>
            <a:stCxn id="1497" idx="1"/>
            <a:endCxn id="1457" idx="2"/>
          </p:cNvCxnSpPr>
          <p:nvPr/>
        </p:nvCxnSpPr>
        <p:spPr>
          <a:xfrm rot="10800000">
            <a:off x="5317221" y="4022913"/>
            <a:ext cx="806400" cy="183300"/>
          </a:xfrm>
          <a:prstGeom prst="straightConnector1">
            <a:avLst/>
          </a:prstGeom>
          <a:noFill/>
          <a:ln cap="flat" cmpd="sng" w="9525">
            <a:solidFill>
              <a:schemeClr val="dk2"/>
            </a:solidFill>
            <a:prstDash val="solid"/>
            <a:round/>
            <a:headEnd len="med" w="med" type="none"/>
            <a:tailEnd len="med" w="med" type="none"/>
          </a:ln>
        </p:spPr>
      </p:cxnSp>
      <p:cxnSp>
        <p:nvCxnSpPr>
          <p:cNvPr id="1503" name="Google Shape;1503;p63"/>
          <p:cNvCxnSpPr>
            <a:stCxn id="1498" idx="3"/>
            <a:endCxn id="1454" idx="1"/>
          </p:cNvCxnSpPr>
          <p:nvPr/>
        </p:nvCxnSpPr>
        <p:spPr>
          <a:xfrm flipH="1" rot="10800000">
            <a:off x="1448413" y="3465213"/>
            <a:ext cx="1820700" cy="741000"/>
          </a:xfrm>
          <a:prstGeom prst="straightConnector1">
            <a:avLst/>
          </a:prstGeom>
          <a:noFill/>
          <a:ln cap="flat" cmpd="sng" w="9525">
            <a:solidFill>
              <a:schemeClr val="dk2"/>
            </a:solidFill>
            <a:prstDash val="solid"/>
            <a:round/>
            <a:headEnd len="med" w="med" type="none"/>
            <a:tailEnd len="med" w="med" type="none"/>
          </a:ln>
        </p:spPr>
      </p:cxnSp>
      <p:cxnSp>
        <p:nvCxnSpPr>
          <p:cNvPr id="1504" name="Google Shape;1504;p63"/>
          <p:cNvCxnSpPr>
            <a:stCxn id="1499" idx="2"/>
            <a:endCxn id="1456" idx="0"/>
          </p:cNvCxnSpPr>
          <p:nvPr/>
        </p:nvCxnSpPr>
        <p:spPr>
          <a:xfrm flipH="1">
            <a:off x="5317150" y="1098663"/>
            <a:ext cx="1249500" cy="327000"/>
          </a:xfrm>
          <a:prstGeom prst="straightConnector1">
            <a:avLst/>
          </a:prstGeom>
          <a:noFill/>
          <a:ln cap="flat" cmpd="sng" w="9525">
            <a:solidFill>
              <a:schemeClr val="dk2"/>
            </a:solidFill>
            <a:prstDash val="solid"/>
            <a:round/>
            <a:headEnd len="med" w="med" type="none"/>
            <a:tailEnd len="med" w="med" type="none"/>
          </a:ln>
        </p:spPr>
      </p:cxnSp>
      <p:sp>
        <p:nvSpPr>
          <p:cNvPr id="1501" name="Google Shape;1501;p63"/>
          <p:cNvSpPr txBox="1"/>
          <p:nvPr>
            <p:ph idx="4294967295" type="body"/>
          </p:nvPr>
        </p:nvSpPr>
        <p:spPr>
          <a:xfrm>
            <a:off x="717775" y="518888"/>
            <a:ext cx="2423700" cy="440100"/>
          </a:xfrm>
          <a:prstGeom prst="rect">
            <a:avLst/>
          </a:prstGeom>
          <a:solidFill>
            <a:schemeClr val="lt1"/>
          </a:solidFill>
          <a:ln cap="flat" cmpd="sng" w="3810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r">
              <a:spcBef>
                <a:spcPts val="0"/>
              </a:spcBef>
              <a:spcAft>
                <a:spcPts val="1600"/>
              </a:spcAft>
              <a:buNone/>
            </a:pPr>
            <a:r>
              <a:rPr lang="en">
                <a:latin typeface="Overpass Black"/>
                <a:ea typeface="Overpass Black"/>
                <a:cs typeface="Overpass Black"/>
                <a:sym typeface="Overpass Black"/>
              </a:rPr>
              <a:t>To Big to be shown</a:t>
            </a:r>
            <a:endParaRPr>
              <a:latin typeface="Overpass Black"/>
              <a:ea typeface="Overpass Black"/>
              <a:cs typeface="Overpass Black"/>
              <a:sym typeface="Overpass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447"/>
                                        </p:tgtEl>
                                        <p:attrNameLst>
                                          <p:attrName>style.visibility</p:attrName>
                                        </p:attrNameLst>
                                      </p:cBhvr>
                                      <p:to>
                                        <p:strVal val="visible"/>
                                      </p:to>
                                    </p:set>
                                    <p:anim calcmode="lin" valueType="num">
                                      <p:cBhvr additive="base">
                                        <p:cTn dur="1000"/>
                                        <p:tgtEl>
                                          <p:spTgt spid="1447"/>
                                        </p:tgtEl>
                                        <p:attrNameLst>
                                          <p:attrName>ppt_w</p:attrName>
                                        </p:attrNameLst>
                                      </p:cBhvr>
                                      <p:tavLst>
                                        <p:tav fmla="" tm="0">
                                          <p:val>
                                            <p:strVal val="0"/>
                                          </p:val>
                                        </p:tav>
                                        <p:tav fmla="" tm="100000">
                                          <p:val>
                                            <p:strVal val="#ppt_w"/>
                                          </p:val>
                                        </p:tav>
                                      </p:tavLst>
                                    </p:anim>
                                    <p:anim calcmode="lin" valueType="num">
                                      <p:cBhvr additive="base">
                                        <p:cTn dur="1000"/>
                                        <p:tgtEl>
                                          <p:spTgt spid="1447"/>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1434"/>
                                        </p:tgtEl>
                                        <p:attrNameLst>
                                          <p:attrName>style.visibility</p:attrName>
                                        </p:attrNameLst>
                                      </p:cBhvr>
                                      <p:to>
                                        <p:strVal val="visible"/>
                                      </p:to>
                                    </p:set>
                                    <p:animEffect filter="fade" transition="in">
                                      <p:cBhvr>
                                        <p:cTn dur="1000"/>
                                        <p:tgtEl>
                                          <p:spTgt spid="1434"/>
                                        </p:tgtEl>
                                      </p:cBhvr>
                                    </p:animEffect>
                                  </p:childTnLst>
                                </p:cTn>
                              </p:par>
                              <p:par>
                                <p:cTn fill="hold" nodeType="withEffect" presetClass="entr" presetID="10" presetSubtype="0">
                                  <p:stCondLst>
                                    <p:cond delay="0"/>
                                  </p:stCondLst>
                                  <p:childTnLst>
                                    <p:set>
                                      <p:cBhvr>
                                        <p:cTn dur="1" fill="hold">
                                          <p:stCondLst>
                                            <p:cond delay="0"/>
                                          </p:stCondLst>
                                        </p:cTn>
                                        <p:tgtEl>
                                          <p:spTgt spid="1435"/>
                                        </p:tgtEl>
                                        <p:attrNameLst>
                                          <p:attrName>style.visibility</p:attrName>
                                        </p:attrNameLst>
                                      </p:cBhvr>
                                      <p:to>
                                        <p:strVal val="visible"/>
                                      </p:to>
                                    </p:set>
                                    <p:animEffect filter="fade" transition="in">
                                      <p:cBhvr>
                                        <p:cTn dur="1000"/>
                                        <p:tgtEl>
                                          <p:spTgt spid="1435"/>
                                        </p:tgtEl>
                                      </p:cBhvr>
                                    </p:animEffect>
                                  </p:childTnLst>
                                </p:cTn>
                              </p:par>
                              <p:par>
                                <p:cTn fill="hold" nodeType="withEffect" presetClass="entr" presetID="10" presetSubtype="0">
                                  <p:stCondLst>
                                    <p:cond delay="0"/>
                                  </p:stCondLst>
                                  <p:childTnLst>
                                    <p:set>
                                      <p:cBhvr>
                                        <p:cTn dur="1" fill="hold">
                                          <p:stCondLst>
                                            <p:cond delay="0"/>
                                          </p:stCondLst>
                                        </p:cTn>
                                        <p:tgtEl>
                                          <p:spTgt spid="1436"/>
                                        </p:tgtEl>
                                        <p:attrNameLst>
                                          <p:attrName>style.visibility</p:attrName>
                                        </p:attrNameLst>
                                      </p:cBhvr>
                                      <p:to>
                                        <p:strVal val="visible"/>
                                      </p:to>
                                    </p:set>
                                    <p:animEffect filter="fade" transition="in">
                                      <p:cBhvr>
                                        <p:cTn dur="1000"/>
                                        <p:tgtEl>
                                          <p:spTgt spid="1436"/>
                                        </p:tgtEl>
                                      </p:cBhvr>
                                    </p:animEffect>
                                  </p:childTnLst>
                                </p:cTn>
                              </p:par>
                              <p:par>
                                <p:cTn fill="hold" nodeType="withEffect" presetClass="entr" presetID="10" presetSubtype="0">
                                  <p:stCondLst>
                                    <p:cond delay="0"/>
                                  </p:stCondLst>
                                  <p:childTnLst>
                                    <p:set>
                                      <p:cBhvr>
                                        <p:cTn dur="1" fill="hold">
                                          <p:stCondLst>
                                            <p:cond delay="0"/>
                                          </p:stCondLst>
                                        </p:cTn>
                                        <p:tgtEl>
                                          <p:spTgt spid="1437"/>
                                        </p:tgtEl>
                                        <p:attrNameLst>
                                          <p:attrName>style.visibility</p:attrName>
                                        </p:attrNameLst>
                                      </p:cBhvr>
                                      <p:to>
                                        <p:strVal val="visible"/>
                                      </p:to>
                                    </p:set>
                                    <p:animEffect filter="fade" transition="in">
                                      <p:cBhvr>
                                        <p:cTn dur="1000"/>
                                        <p:tgtEl>
                                          <p:spTgt spid="1437"/>
                                        </p:tgtEl>
                                      </p:cBhvr>
                                    </p:animEffect>
                                  </p:childTnLst>
                                </p:cTn>
                              </p:par>
                              <p:par>
                                <p:cTn fill="hold" nodeType="withEffect" presetClass="entr" presetID="10" presetSubtype="0">
                                  <p:stCondLst>
                                    <p:cond delay="0"/>
                                  </p:stCondLst>
                                  <p:childTnLst>
                                    <p:set>
                                      <p:cBhvr>
                                        <p:cTn dur="1" fill="hold">
                                          <p:stCondLst>
                                            <p:cond delay="0"/>
                                          </p:stCondLst>
                                        </p:cTn>
                                        <p:tgtEl>
                                          <p:spTgt spid="1438"/>
                                        </p:tgtEl>
                                        <p:attrNameLst>
                                          <p:attrName>style.visibility</p:attrName>
                                        </p:attrNameLst>
                                      </p:cBhvr>
                                      <p:to>
                                        <p:strVal val="visible"/>
                                      </p:to>
                                    </p:set>
                                    <p:animEffect filter="fade" transition="in">
                                      <p:cBhvr>
                                        <p:cTn dur="1000"/>
                                        <p:tgtEl>
                                          <p:spTgt spid="1438"/>
                                        </p:tgtEl>
                                      </p:cBhvr>
                                    </p:animEffect>
                                  </p:childTnLst>
                                </p:cTn>
                              </p:par>
                              <p:par>
                                <p:cTn fill="hold" nodeType="withEffect" presetClass="entr" presetID="2" presetSubtype="2">
                                  <p:stCondLst>
                                    <p:cond delay="0"/>
                                  </p:stCondLst>
                                  <p:childTnLst>
                                    <p:set>
                                      <p:cBhvr>
                                        <p:cTn dur="1" fill="hold">
                                          <p:stCondLst>
                                            <p:cond delay="0"/>
                                          </p:stCondLst>
                                        </p:cTn>
                                        <p:tgtEl>
                                          <p:spTgt spid="1496"/>
                                        </p:tgtEl>
                                        <p:attrNameLst>
                                          <p:attrName>style.visibility</p:attrName>
                                        </p:attrNameLst>
                                      </p:cBhvr>
                                      <p:to>
                                        <p:strVal val="visible"/>
                                      </p:to>
                                    </p:set>
                                    <p:anim calcmode="lin" valueType="num">
                                      <p:cBhvr additive="base">
                                        <p:cTn dur="1000"/>
                                        <p:tgtEl>
                                          <p:spTgt spid="149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8" name="Shape 1508"/>
        <p:cNvGrpSpPr/>
        <p:nvPr/>
      </p:nvGrpSpPr>
      <p:grpSpPr>
        <a:xfrm>
          <a:off x="0" y="0"/>
          <a:ext cx="0" cy="0"/>
          <a:chOff x="0" y="0"/>
          <a:chExt cx="0" cy="0"/>
        </a:xfrm>
      </p:grpSpPr>
      <p:sp>
        <p:nvSpPr>
          <p:cNvPr id="1509" name="Google Shape;1509;p64"/>
          <p:cNvSpPr txBox="1"/>
          <p:nvPr>
            <p:ph type="title"/>
          </p:nvPr>
        </p:nvSpPr>
        <p:spPr>
          <a:xfrm>
            <a:off x="1244924" y="522375"/>
            <a:ext cx="8304000" cy="4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Handling - cleaning &amp; formatting</a:t>
            </a:r>
            <a:endParaRPr/>
          </a:p>
        </p:txBody>
      </p:sp>
      <p:sp>
        <p:nvSpPr>
          <p:cNvPr id="1510" name="Google Shape;1510;p64"/>
          <p:cNvSpPr/>
          <p:nvPr/>
        </p:nvSpPr>
        <p:spPr>
          <a:xfrm>
            <a:off x="2575" y="578500"/>
            <a:ext cx="835500" cy="315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3"/>
                </a:solidFill>
                <a:latin typeface="Rubik"/>
                <a:ea typeface="Rubik"/>
                <a:cs typeface="Rubik"/>
                <a:sym typeface="Rubik"/>
              </a:rPr>
              <a:t>3</a:t>
            </a:r>
            <a:endParaRPr b="1" sz="1800">
              <a:solidFill>
                <a:schemeClr val="accent3"/>
              </a:solidFill>
              <a:latin typeface="Rubik"/>
              <a:ea typeface="Rubik"/>
              <a:cs typeface="Rubik"/>
              <a:sym typeface="Rubik"/>
            </a:endParaRPr>
          </a:p>
        </p:txBody>
      </p:sp>
      <p:sp>
        <p:nvSpPr>
          <p:cNvPr id="1511" name="Google Shape;1511;p64"/>
          <p:cNvSpPr txBox="1"/>
          <p:nvPr/>
        </p:nvSpPr>
        <p:spPr>
          <a:xfrm>
            <a:off x="4011525" y="1581475"/>
            <a:ext cx="3685200" cy="390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600">
                <a:solidFill>
                  <a:schemeClr val="accent3"/>
                </a:solidFill>
                <a:latin typeface="Be Vietnam Pro"/>
                <a:ea typeface="Be Vietnam Pro"/>
                <a:cs typeface="Be Vietnam Pro"/>
                <a:sym typeface="Be Vietnam Pro"/>
              </a:rPr>
              <a:t>Data Handling</a:t>
            </a:r>
            <a:endParaRPr b="1" sz="1600">
              <a:solidFill>
                <a:schemeClr val="accent3"/>
              </a:solidFill>
              <a:latin typeface="Be Vietnam Pro"/>
              <a:ea typeface="Be Vietnam Pro"/>
              <a:cs typeface="Be Vietnam Pro"/>
              <a:sym typeface="Be Vietnam Pro"/>
            </a:endParaRPr>
          </a:p>
          <a:p>
            <a:pPr indent="0" lvl="0" marL="0" rtl="0" algn="ctr">
              <a:spcBef>
                <a:spcPts val="0"/>
              </a:spcBef>
              <a:spcAft>
                <a:spcPts val="0"/>
              </a:spcAft>
              <a:buNone/>
            </a:pPr>
            <a:r>
              <a:rPr lang="en" sz="1600">
                <a:solidFill>
                  <a:srgbClr val="313131"/>
                </a:solidFill>
                <a:latin typeface="Be Vietnam Pro"/>
                <a:ea typeface="Be Vietnam Pro"/>
                <a:cs typeface="Be Vietnam Pro"/>
                <a:sym typeface="Be Vietnam Pro"/>
              </a:rPr>
              <a:t>Sharpe Ratio</a:t>
            </a:r>
            <a:endParaRPr sz="1600">
              <a:solidFill>
                <a:srgbClr val="313131"/>
              </a:solidFill>
              <a:latin typeface="Be Vietnam Pro"/>
              <a:ea typeface="Be Vietnam Pro"/>
              <a:cs typeface="Be Vietnam Pro"/>
              <a:sym typeface="Be Vietnam Pro"/>
            </a:endParaRPr>
          </a:p>
        </p:txBody>
      </p:sp>
      <p:graphicFrame>
        <p:nvGraphicFramePr>
          <p:cNvPr id="1512" name="Google Shape;1512;p64"/>
          <p:cNvGraphicFramePr/>
          <p:nvPr/>
        </p:nvGraphicFramePr>
        <p:xfrm>
          <a:off x="4729025" y="2356800"/>
          <a:ext cx="3000000" cy="3000000"/>
        </p:xfrm>
        <a:graphic>
          <a:graphicData uri="http://schemas.openxmlformats.org/drawingml/2006/table">
            <a:tbl>
              <a:tblPr>
                <a:noFill/>
                <a:tableStyleId>{CC59D6E2-B9E4-4DC8-B12B-9CEC5098E168}</a:tableStyleId>
              </a:tblPr>
              <a:tblGrid>
                <a:gridCol w="1125100"/>
                <a:gridCol w="1125100"/>
              </a:tblGrid>
              <a:tr h="109150">
                <a:tc>
                  <a:txBody>
                    <a:bodyPr/>
                    <a:lstStyle/>
                    <a:p>
                      <a:pPr indent="0" lvl="0" marL="0" rtl="0" algn="ctr">
                        <a:lnSpc>
                          <a:spcPct val="115000"/>
                        </a:lnSpc>
                        <a:spcBef>
                          <a:spcPts val="0"/>
                        </a:spcBef>
                        <a:spcAft>
                          <a:spcPts val="0"/>
                        </a:spcAft>
                        <a:buNone/>
                      </a:pPr>
                      <a:r>
                        <a:rPr b="1" lang="en" sz="700">
                          <a:solidFill>
                            <a:schemeClr val="lt1"/>
                          </a:solidFill>
                          <a:latin typeface="Be Vietnam Pro"/>
                          <a:ea typeface="Be Vietnam Pro"/>
                          <a:cs typeface="Be Vietnam Pro"/>
                          <a:sym typeface="Be Vietnam Pro"/>
                        </a:rPr>
                        <a:t>0</a:t>
                      </a:r>
                      <a:endParaRPr b="1" sz="700">
                        <a:solidFill>
                          <a:schemeClr val="lt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chemeClr val="accent3"/>
                    </a:solidFill>
                  </a:tcPr>
                </a:tc>
                <a:tc>
                  <a:txBody>
                    <a:bodyPr/>
                    <a:lstStyle/>
                    <a:p>
                      <a:pPr indent="0" lvl="0" marL="0" marR="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0.798658</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r>
              <a:tr h="109150">
                <a:tc>
                  <a:txBody>
                    <a:bodyPr/>
                    <a:lstStyle/>
                    <a:p>
                      <a:pPr indent="0" lvl="0" marL="0" rtl="0" algn="ctr">
                        <a:lnSpc>
                          <a:spcPct val="115000"/>
                        </a:lnSpc>
                        <a:spcBef>
                          <a:spcPts val="0"/>
                        </a:spcBef>
                        <a:spcAft>
                          <a:spcPts val="0"/>
                        </a:spcAft>
                        <a:buNone/>
                      </a:pPr>
                      <a:r>
                        <a:rPr b="1" lang="en" sz="700">
                          <a:solidFill>
                            <a:schemeClr val="lt1"/>
                          </a:solidFill>
                          <a:latin typeface="Be Vietnam Pro"/>
                          <a:ea typeface="Be Vietnam Pro"/>
                          <a:cs typeface="Be Vietnam Pro"/>
                          <a:sym typeface="Be Vietnam Pro"/>
                        </a:rPr>
                        <a:t>1</a:t>
                      </a:r>
                      <a:endParaRPr b="1" sz="700">
                        <a:solidFill>
                          <a:schemeClr val="lt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chemeClr val="accent3"/>
                    </a:solidFill>
                  </a:tcPr>
                </a:tc>
                <a:tc>
                  <a:txBody>
                    <a:bodyPr/>
                    <a:lstStyle/>
                    <a:p>
                      <a:pPr indent="0" lvl="0" marL="0" marR="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1.138889</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r>
              <a:tr h="109150">
                <a:tc>
                  <a:txBody>
                    <a:bodyPr/>
                    <a:lstStyle/>
                    <a:p>
                      <a:pPr indent="0" lvl="0" marL="0" rtl="0" algn="ctr">
                        <a:lnSpc>
                          <a:spcPct val="115000"/>
                        </a:lnSpc>
                        <a:spcBef>
                          <a:spcPts val="0"/>
                        </a:spcBef>
                        <a:spcAft>
                          <a:spcPts val="0"/>
                        </a:spcAft>
                        <a:buNone/>
                      </a:pPr>
                      <a:r>
                        <a:rPr b="1" lang="en" sz="700">
                          <a:solidFill>
                            <a:schemeClr val="lt1"/>
                          </a:solidFill>
                          <a:latin typeface="Be Vietnam Pro"/>
                          <a:ea typeface="Be Vietnam Pro"/>
                          <a:cs typeface="Be Vietnam Pro"/>
                          <a:sym typeface="Be Vietnam Pro"/>
                        </a:rPr>
                        <a:t>2</a:t>
                      </a:r>
                      <a:endParaRPr b="1" sz="700">
                        <a:solidFill>
                          <a:schemeClr val="lt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chemeClr val="accent3"/>
                    </a:solidFill>
                  </a:tcPr>
                </a:tc>
                <a:tc>
                  <a:txBody>
                    <a:bodyPr/>
                    <a:lstStyle/>
                    <a:p>
                      <a:pPr indent="0" lvl="0" marL="0" marR="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1.062500</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r>
              <a:tr h="109150">
                <a:tc>
                  <a:txBody>
                    <a:bodyPr/>
                    <a:lstStyle/>
                    <a:p>
                      <a:pPr indent="0" lvl="0" marL="0" rtl="0" algn="ctr">
                        <a:lnSpc>
                          <a:spcPct val="115000"/>
                        </a:lnSpc>
                        <a:spcBef>
                          <a:spcPts val="0"/>
                        </a:spcBef>
                        <a:spcAft>
                          <a:spcPts val="0"/>
                        </a:spcAft>
                        <a:buNone/>
                      </a:pPr>
                      <a:r>
                        <a:rPr b="1" lang="en" sz="700">
                          <a:solidFill>
                            <a:schemeClr val="lt1"/>
                          </a:solidFill>
                          <a:latin typeface="Be Vietnam Pro"/>
                          <a:ea typeface="Be Vietnam Pro"/>
                          <a:cs typeface="Be Vietnam Pro"/>
                          <a:sym typeface="Be Vietnam Pro"/>
                        </a:rPr>
                        <a:t>3</a:t>
                      </a:r>
                      <a:endParaRPr b="1" sz="700">
                        <a:solidFill>
                          <a:schemeClr val="lt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chemeClr val="accent3"/>
                    </a:solidFill>
                  </a:tcPr>
                </a:tc>
                <a:tc>
                  <a:txBody>
                    <a:bodyPr/>
                    <a:lstStyle/>
                    <a:p>
                      <a:pPr indent="0" lvl="0" marL="0" marR="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0.527778</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r>
              <a:tr h="257175">
                <a:tc>
                  <a:txBody>
                    <a:bodyPr/>
                    <a:lstStyle/>
                    <a:p>
                      <a:pPr indent="0" lvl="0" marL="0" rtl="0" algn="ctr">
                        <a:lnSpc>
                          <a:spcPct val="115000"/>
                        </a:lnSpc>
                        <a:spcBef>
                          <a:spcPts val="0"/>
                        </a:spcBef>
                        <a:spcAft>
                          <a:spcPts val="0"/>
                        </a:spcAft>
                        <a:buNone/>
                      </a:pPr>
                      <a:r>
                        <a:rPr b="1" lang="en" sz="700">
                          <a:solidFill>
                            <a:schemeClr val="lt1"/>
                          </a:solidFill>
                          <a:latin typeface="Be Vietnam Pro"/>
                          <a:ea typeface="Be Vietnam Pro"/>
                          <a:cs typeface="Be Vietnam Pro"/>
                          <a:sym typeface="Be Vietnam Pro"/>
                        </a:rPr>
                        <a:t>4</a:t>
                      </a:r>
                      <a:endParaRPr b="1" sz="700">
                        <a:solidFill>
                          <a:schemeClr val="lt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chemeClr val="accent3"/>
                    </a:solidFill>
                  </a:tcPr>
                </a:tc>
                <a:tc>
                  <a:txBody>
                    <a:bodyPr/>
                    <a:lstStyle/>
                    <a:p>
                      <a:pPr indent="0" lvl="0" marL="0" marR="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0.873563</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r>
              <a:tr h="257175">
                <a:tc>
                  <a:txBody>
                    <a:bodyPr/>
                    <a:lstStyle/>
                    <a:p>
                      <a:pPr indent="0" lvl="0" marL="0" rtl="0" algn="ctr">
                        <a:lnSpc>
                          <a:spcPct val="115000"/>
                        </a:lnSpc>
                        <a:spcBef>
                          <a:spcPts val="0"/>
                        </a:spcBef>
                        <a:spcAft>
                          <a:spcPts val="0"/>
                        </a:spcAft>
                        <a:buNone/>
                      </a:pPr>
                      <a:r>
                        <a:rPr b="1" lang="en" sz="700">
                          <a:solidFill>
                            <a:schemeClr val="lt1"/>
                          </a:solidFill>
                          <a:latin typeface="Be Vietnam Pro"/>
                          <a:ea typeface="Be Vietnam Pro"/>
                          <a:cs typeface="Be Vietnam Pro"/>
                          <a:sym typeface="Be Vietnam Pro"/>
                        </a:rPr>
                        <a:t>…</a:t>
                      </a:r>
                      <a:endParaRPr b="1" sz="700">
                        <a:solidFill>
                          <a:schemeClr val="lt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chemeClr val="accent3"/>
                    </a:solidFill>
                  </a:tcPr>
                </a:tc>
                <a:tc>
                  <a:txBody>
                    <a:bodyPr/>
                    <a:lstStyle/>
                    <a:p>
                      <a:pPr indent="0" lvl="0" marL="0" marR="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r>
              <a:tr h="257175">
                <a:tc>
                  <a:txBody>
                    <a:bodyPr/>
                    <a:lstStyle/>
                    <a:p>
                      <a:pPr indent="0" lvl="0" marL="0" rtl="0" algn="ctr">
                        <a:lnSpc>
                          <a:spcPct val="115000"/>
                        </a:lnSpc>
                        <a:spcBef>
                          <a:spcPts val="0"/>
                        </a:spcBef>
                        <a:spcAft>
                          <a:spcPts val="0"/>
                        </a:spcAft>
                        <a:buNone/>
                      </a:pPr>
                      <a:r>
                        <a:rPr b="1" lang="en" sz="700">
                          <a:solidFill>
                            <a:schemeClr val="lt1"/>
                          </a:solidFill>
                          <a:latin typeface="Be Vietnam Pro"/>
                          <a:ea typeface="Be Vietnam Pro"/>
                          <a:cs typeface="Be Vietnam Pro"/>
                          <a:sym typeface="Be Vietnam Pro"/>
                        </a:rPr>
                        <a:t>58</a:t>
                      </a:r>
                      <a:endParaRPr b="1" sz="700">
                        <a:solidFill>
                          <a:schemeClr val="lt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chemeClr val="accent3"/>
                    </a:solidFill>
                  </a:tcPr>
                </a:tc>
                <a:tc>
                  <a:txBody>
                    <a:bodyPr/>
                    <a:lstStyle/>
                    <a:p>
                      <a:pPr indent="0" lvl="0" marL="0" marR="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1.510000</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r>
              <a:tr h="257175">
                <a:tc>
                  <a:txBody>
                    <a:bodyPr/>
                    <a:lstStyle/>
                    <a:p>
                      <a:pPr indent="0" lvl="0" marL="0" rtl="0" algn="ctr">
                        <a:lnSpc>
                          <a:spcPct val="115000"/>
                        </a:lnSpc>
                        <a:spcBef>
                          <a:spcPts val="0"/>
                        </a:spcBef>
                        <a:spcAft>
                          <a:spcPts val="0"/>
                        </a:spcAft>
                        <a:buNone/>
                      </a:pPr>
                      <a:r>
                        <a:rPr b="1" lang="en" sz="700">
                          <a:solidFill>
                            <a:schemeClr val="lt1"/>
                          </a:solidFill>
                          <a:latin typeface="Be Vietnam Pro"/>
                          <a:ea typeface="Be Vietnam Pro"/>
                          <a:cs typeface="Be Vietnam Pro"/>
                          <a:sym typeface="Be Vietnam Pro"/>
                        </a:rPr>
                        <a:t>59</a:t>
                      </a:r>
                      <a:endParaRPr b="1" sz="700">
                        <a:solidFill>
                          <a:schemeClr val="lt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chemeClr val="accent3"/>
                    </a:solidFill>
                  </a:tcPr>
                </a:tc>
                <a:tc>
                  <a:txBody>
                    <a:bodyPr/>
                    <a:lstStyle/>
                    <a:p>
                      <a:pPr indent="0" lvl="0" marL="0" marR="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1.528736</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r>
              <a:tr h="257175">
                <a:tc>
                  <a:txBody>
                    <a:bodyPr/>
                    <a:lstStyle/>
                    <a:p>
                      <a:pPr indent="0" lvl="0" marL="0" rtl="0" algn="ctr">
                        <a:lnSpc>
                          <a:spcPct val="115000"/>
                        </a:lnSpc>
                        <a:spcBef>
                          <a:spcPts val="0"/>
                        </a:spcBef>
                        <a:spcAft>
                          <a:spcPts val="0"/>
                        </a:spcAft>
                        <a:buNone/>
                      </a:pPr>
                      <a:r>
                        <a:rPr b="1" lang="en" sz="700">
                          <a:solidFill>
                            <a:schemeClr val="lt1"/>
                          </a:solidFill>
                          <a:latin typeface="Be Vietnam Pro"/>
                          <a:ea typeface="Be Vietnam Pro"/>
                          <a:cs typeface="Be Vietnam Pro"/>
                          <a:sym typeface="Be Vietnam Pro"/>
                        </a:rPr>
                        <a:t>60</a:t>
                      </a:r>
                      <a:endParaRPr b="1" sz="700">
                        <a:solidFill>
                          <a:schemeClr val="lt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chemeClr val="accent3"/>
                    </a:solidFill>
                  </a:tcPr>
                </a:tc>
                <a:tc>
                  <a:txBody>
                    <a:bodyPr/>
                    <a:lstStyle/>
                    <a:p>
                      <a:pPr indent="0" lvl="0" marL="0" marR="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1.307692</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r>
              <a:tr h="257175">
                <a:tc>
                  <a:txBody>
                    <a:bodyPr/>
                    <a:lstStyle/>
                    <a:p>
                      <a:pPr indent="0" lvl="0" marL="0" rtl="0" algn="ctr">
                        <a:lnSpc>
                          <a:spcPct val="115000"/>
                        </a:lnSpc>
                        <a:spcBef>
                          <a:spcPts val="0"/>
                        </a:spcBef>
                        <a:spcAft>
                          <a:spcPts val="0"/>
                        </a:spcAft>
                        <a:buNone/>
                      </a:pPr>
                      <a:r>
                        <a:rPr b="1" lang="en" sz="700">
                          <a:solidFill>
                            <a:schemeClr val="lt1"/>
                          </a:solidFill>
                          <a:latin typeface="Be Vietnam Pro"/>
                          <a:ea typeface="Be Vietnam Pro"/>
                          <a:cs typeface="Be Vietnam Pro"/>
                          <a:sym typeface="Be Vietnam Pro"/>
                        </a:rPr>
                        <a:t>61</a:t>
                      </a:r>
                      <a:endParaRPr b="1" sz="700">
                        <a:solidFill>
                          <a:schemeClr val="lt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chemeClr val="accent3"/>
                    </a:solidFill>
                  </a:tcPr>
                </a:tc>
                <a:tc>
                  <a:txBody>
                    <a:bodyPr/>
                    <a:lstStyle/>
                    <a:p>
                      <a:pPr indent="0" lvl="0" marL="0" marR="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1.500000</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r>
              <a:tr h="257175">
                <a:tc>
                  <a:txBody>
                    <a:bodyPr/>
                    <a:lstStyle/>
                    <a:p>
                      <a:pPr indent="0" lvl="0" marL="0" rtl="0" algn="ctr">
                        <a:lnSpc>
                          <a:spcPct val="115000"/>
                        </a:lnSpc>
                        <a:spcBef>
                          <a:spcPts val="0"/>
                        </a:spcBef>
                        <a:spcAft>
                          <a:spcPts val="0"/>
                        </a:spcAft>
                        <a:buNone/>
                      </a:pPr>
                      <a:r>
                        <a:rPr b="1" lang="en" sz="700">
                          <a:solidFill>
                            <a:schemeClr val="lt1"/>
                          </a:solidFill>
                          <a:latin typeface="Be Vietnam Pro"/>
                          <a:ea typeface="Be Vietnam Pro"/>
                          <a:cs typeface="Be Vietnam Pro"/>
                          <a:sym typeface="Be Vietnam Pro"/>
                        </a:rPr>
                        <a:t>62</a:t>
                      </a:r>
                      <a:endParaRPr b="1" sz="700">
                        <a:solidFill>
                          <a:schemeClr val="lt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chemeClr val="accent3"/>
                    </a:solidFill>
                  </a:tcPr>
                </a:tc>
                <a:tc>
                  <a:txBody>
                    <a:bodyPr/>
                    <a:lstStyle/>
                    <a:p>
                      <a:pPr indent="0" lvl="0" marL="0" marR="0" rtl="0" algn="ctr">
                        <a:lnSpc>
                          <a:spcPct val="115000"/>
                        </a:lnSpc>
                        <a:spcBef>
                          <a:spcPts val="0"/>
                        </a:spcBef>
                        <a:spcAft>
                          <a:spcPts val="0"/>
                        </a:spcAft>
                        <a:buNone/>
                      </a:pPr>
                      <a:r>
                        <a:rPr lang="en" sz="700">
                          <a:solidFill>
                            <a:srgbClr val="212121"/>
                          </a:solidFill>
                          <a:latin typeface="Be Vietnam Pro"/>
                          <a:ea typeface="Be Vietnam Pro"/>
                          <a:cs typeface="Be Vietnam Pro"/>
                          <a:sym typeface="Be Vietnam Pro"/>
                        </a:rPr>
                        <a:t>1.610526</a:t>
                      </a:r>
                      <a:endParaRPr sz="700">
                        <a:solidFill>
                          <a:srgbClr val="212121"/>
                        </a:solidFill>
                        <a:latin typeface="Be Vietnam Pro"/>
                        <a:ea typeface="Be Vietnam Pro"/>
                        <a:cs typeface="Be Vietnam Pro"/>
                        <a:sym typeface="Be Vietnam Pro"/>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r>
            </a:tbl>
          </a:graphicData>
        </a:graphic>
      </p:graphicFrame>
      <p:sp>
        <p:nvSpPr>
          <p:cNvPr id="1513" name="Google Shape;1513;p64"/>
          <p:cNvSpPr/>
          <p:nvPr/>
        </p:nvSpPr>
        <p:spPr>
          <a:xfrm>
            <a:off x="3554900" y="2356825"/>
            <a:ext cx="412200" cy="2448000"/>
          </a:xfrm>
          <a:prstGeom prst="chevron">
            <a:avLst>
              <a:gd fmla="val 50000" name="adj"/>
            </a:avLst>
          </a:prstGeom>
          <a:solidFill>
            <a:schemeClr val="accent3"/>
          </a:solid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64"/>
          <p:cNvSpPr/>
          <p:nvPr/>
        </p:nvSpPr>
        <p:spPr>
          <a:xfrm>
            <a:off x="463075" y="2356825"/>
            <a:ext cx="3199200" cy="2448000"/>
          </a:xfrm>
          <a:prstGeom prst="chevron">
            <a:avLst>
              <a:gd fmla="val 8622" name="adj"/>
            </a:avLst>
          </a:prstGeom>
          <a:solidFill>
            <a:schemeClr val="lt1"/>
          </a:solid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64"/>
          <p:cNvSpPr txBox="1"/>
          <p:nvPr/>
        </p:nvSpPr>
        <p:spPr>
          <a:xfrm>
            <a:off x="662275" y="2998163"/>
            <a:ext cx="3000000" cy="116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1"/>
                </a:solidFill>
                <a:latin typeface="Overpass Black"/>
                <a:ea typeface="Overpass Black"/>
                <a:cs typeface="Overpass Black"/>
                <a:sym typeface="Overpass Black"/>
              </a:rPr>
              <a:t>This sharp ratio will help us with the visualisation part.</a:t>
            </a:r>
            <a:endParaRPr>
              <a:solidFill>
                <a:schemeClr val="accent1"/>
              </a:solidFill>
              <a:latin typeface="Overpass Black"/>
              <a:ea typeface="Overpass Black"/>
              <a:cs typeface="Overpass Black"/>
              <a:sym typeface="Overpass Black"/>
            </a:endParaRPr>
          </a:p>
        </p:txBody>
      </p:sp>
    </p:spTree>
  </p:cSld>
  <p:clrMapOvr>
    <a:masterClrMapping/>
  </p:clrMapOvr>
</p:sld>
</file>

<file path=ppt/theme/theme1.xml><?xml version="1.0" encoding="utf-8"?>
<a:theme xmlns:a="http://schemas.openxmlformats.org/drawingml/2006/main" xmlns:r="http://schemas.openxmlformats.org/officeDocument/2006/relationships" name="Investment Newsletter by Slidesgo">
  <a:themeElements>
    <a:clrScheme name="Simple Light">
      <a:dk1>
        <a:srgbClr val="434343"/>
      </a:dk1>
      <a:lt1>
        <a:srgbClr val="FFFFFF"/>
      </a:lt1>
      <a:dk2>
        <a:srgbClr val="57B6FF"/>
      </a:dk2>
      <a:lt2>
        <a:srgbClr val="0D94FB"/>
      </a:lt2>
      <a:accent1>
        <a:srgbClr val="007FE0"/>
      </a:accent1>
      <a:accent2>
        <a:srgbClr val="0069B8"/>
      </a:accent2>
      <a:accent3>
        <a:srgbClr val="FFD966"/>
      </a:accent3>
      <a:accent4>
        <a:srgbClr val="F1C232"/>
      </a:accent4>
      <a:accent5>
        <a:srgbClr val="263238"/>
      </a:accent5>
      <a:accent6>
        <a:srgbClr val="E0E0E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