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Montserrat"/>
      <p:regular r:id="rId34"/>
      <p:bold r:id="rId35"/>
    </p:embeddedFont>
    <p:embeddedFont>
      <p:font typeface="PT Serif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E1D41BB-B60D-40D7-A9BE-3E50F53B45AC}">
  <a:tblStyle styleId="{0E1D41BB-B60D-40D7-A9BE-3E50F53B45AC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PTSerif-bold.fntdata"/><Relationship Id="rId14" Type="http://schemas.openxmlformats.org/officeDocument/2006/relationships/slide" Target="slides/slide9.xml"/><Relationship Id="rId36" Type="http://schemas.openxmlformats.org/officeDocument/2006/relationships/font" Target="fonts/PTSerif-regular.fntdata"/><Relationship Id="rId17" Type="http://schemas.openxmlformats.org/officeDocument/2006/relationships/slide" Target="slides/slide12.xml"/><Relationship Id="rId39" Type="http://schemas.openxmlformats.org/officeDocument/2006/relationships/font" Target="fonts/PTSerif-boldItalic.fntdata"/><Relationship Id="rId16" Type="http://schemas.openxmlformats.org/officeDocument/2006/relationships/slide" Target="slides/slide11.xml"/><Relationship Id="rId38" Type="http://schemas.openxmlformats.org/officeDocument/2006/relationships/font" Target="fonts/PTSerif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0000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 rot="10800000">
            <a:off x="2588099" y="4854825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defRPr sz="3600"/>
            </a:lvl1pPr>
            <a:lvl2pPr lvl="1" rtl="0" algn="l">
              <a:spcBef>
                <a:spcPts val="0"/>
              </a:spcBef>
              <a:buSzPct val="100000"/>
              <a:defRPr sz="3600"/>
            </a:lvl2pPr>
            <a:lvl3pPr lvl="2" rtl="0" algn="l">
              <a:spcBef>
                <a:spcPts val="0"/>
              </a:spcBef>
              <a:buSzPct val="100000"/>
              <a:defRPr sz="3600"/>
            </a:lvl3pPr>
            <a:lvl4pPr lvl="3" rtl="0" algn="l">
              <a:spcBef>
                <a:spcPts val="0"/>
              </a:spcBef>
              <a:buSzPct val="100000"/>
              <a:defRPr sz="3600"/>
            </a:lvl4pPr>
            <a:lvl5pPr lvl="4" rtl="0" algn="l">
              <a:spcBef>
                <a:spcPts val="0"/>
              </a:spcBef>
              <a:buSzPct val="100000"/>
              <a:defRPr sz="3600"/>
            </a:lvl5pPr>
            <a:lvl6pPr lvl="5" rtl="0" algn="l">
              <a:spcBef>
                <a:spcPts val="0"/>
              </a:spcBef>
              <a:buSzPct val="100000"/>
              <a:defRPr sz="3600"/>
            </a:lvl6pPr>
            <a:lvl7pPr lvl="6" rtl="0" algn="l">
              <a:spcBef>
                <a:spcPts val="0"/>
              </a:spcBef>
              <a:buSzPct val="100000"/>
              <a:defRPr sz="3600"/>
            </a:lvl7pPr>
            <a:lvl8pPr lvl="7" rtl="0" algn="l">
              <a:spcBef>
                <a:spcPts val="0"/>
              </a:spcBef>
              <a:buSzPct val="100000"/>
              <a:defRPr sz="3600"/>
            </a:lvl8pPr>
            <a:lvl9pPr lvl="8" rtl="0" algn="l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 rot="10800000">
            <a:off x="-15990" y="3911347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136250" y="2003975"/>
            <a:ext cx="871499" cy="871499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555350" y="3034800"/>
            <a:ext cx="6033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3593400" y="19117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23" name="Shape 23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26350" y="1997950"/>
            <a:ext cx="3644400" cy="427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70698" y="1997950"/>
            <a:ext cx="3644400" cy="427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29" name="Shape 29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26350" y="2013800"/>
            <a:ext cx="2547900" cy="425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304737" y="2013800"/>
            <a:ext cx="2547900" cy="425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983124" y="2013800"/>
            <a:ext cx="2547900" cy="425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0" name="Shape 40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i="1" sz="1800"/>
            </a:lvl1pPr>
          </a:lstStyle>
          <a:p/>
        </p:txBody>
      </p:sp>
      <p:cxnSp>
        <p:nvCxnSpPr>
          <p:cNvPr id="43" name="Shape 43"/>
          <p:cNvCxnSpPr/>
          <p:nvPr/>
        </p:nvCxnSpPr>
        <p:spPr>
          <a:xfrm rot="10800000">
            <a:off x="-15899" y="6253128"/>
            <a:ext cx="2333999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4" name="Shape 44"/>
          <p:cNvCxnSpPr/>
          <p:nvPr/>
        </p:nvCxnSpPr>
        <p:spPr>
          <a:xfrm>
            <a:off x="6825900" y="6253128"/>
            <a:ext cx="2339399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622900" y="274650"/>
            <a:ext cx="3898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subtlepattern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PT+Serif:400,700,400italic,700italic|Montserrat:400,700" TargetMode="External"/><Relationship Id="rId4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YOUR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16075" y="4701700"/>
            <a:ext cx="7895700" cy="156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37" y="1391637"/>
            <a:ext cx="3072299" cy="30722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2912250" y="1769250"/>
            <a:ext cx="3319500" cy="3319500"/>
          </a:xfrm>
          <a:prstGeom prst="ellipse">
            <a:avLst/>
          </a:prstGeom>
          <a:solidFill>
            <a:srgbClr val="FFFFFF">
              <a:alpha val="86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PT Serif"/>
              <a:ea typeface="PT Serif"/>
              <a:cs typeface="PT Serif"/>
              <a:sym typeface="PT Serif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T Serif"/>
                <a:ea typeface="PT Serif"/>
                <a:cs typeface="PT Serif"/>
                <a:sym typeface="PT Serif"/>
              </a:rPr>
              <a:t>Use big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3" name="Shape 153"/>
          <p:cNvSpPr/>
          <p:nvPr/>
        </p:nvSpPr>
        <p:spPr>
          <a:xfrm>
            <a:off x="3159005" y="2057400"/>
            <a:ext cx="2800499" cy="2800499"/>
          </a:xfrm>
          <a:prstGeom prst="ellipse">
            <a:avLst/>
          </a:prstGeom>
          <a:solidFill>
            <a:srgbClr val="8F7B87">
              <a:alpha val="7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</a:p>
        </p:txBody>
      </p:sp>
      <p:sp>
        <p:nvSpPr>
          <p:cNvPr id="154" name="Shape 154"/>
          <p:cNvSpPr/>
          <p:nvPr/>
        </p:nvSpPr>
        <p:spPr>
          <a:xfrm>
            <a:off x="632825" y="2057400"/>
            <a:ext cx="2800499" cy="2800499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</a:p>
        </p:txBody>
      </p:sp>
      <p:sp>
        <p:nvSpPr>
          <p:cNvPr id="155" name="Shape 155"/>
          <p:cNvSpPr/>
          <p:nvPr/>
        </p:nvSpPr>
        <p:spPr>
          <a:xfrm>
            <a:off x="5724351" y="2057400"/>
            <a:ext cx="2800499" cy="2800499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632300" y="20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{0E1D41BB-B60D-40D7-A9BE-3E50F53B45AC}</a:tableStyleId>
              </a:tblPr>
              <a:tblGrid>
                <a:gridCol w="1971875"/>
                <a:gridCol w="1971875"/>
                <a:gridCol w="1971875"/>
                <a:gridCol w="1971875"/>
              </a:tblGrid>
              <a:tr h="7146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</a:tr>
              <a:tr h="7146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7146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7146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8" name="Shape 168"/>
          <p:cNvSpPr/>
          <p:nvPr/>
        </p:nvSpPr>
        <p:spPr>
          <a:xfrm>
            <a:off x="1512000" y="2749275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0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</a:p>
        </p:txBody>
      </p:sp>
      <p:sp>
        <p:nvSpPr>
          <p:cNvPr id="169" name="Shape 169"/>
          <p:cNvSpPr/>
          <p:nvPr/>
        </p:nvSpPr>
        <p:spPr>
          <a:xfrm rot="8100000">
            <a:off x="3818434" y="27346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 rot="8100000">
            <a:off x="730834" y="28108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8100000">
            <a:off x="2325809" y="51917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8100000">
            <a:off x="4136784" y="37791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8100000">
            <a:off x="6981460" y="32295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rot="8100000">
            <a:off x="7511860" y="49710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2600500" y="3025525"/>
            <a:ext cx="5857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89,526,124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2600400" y="4548750"/>
            <a:ext cx="58578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1078150" y="559200"/>
            <a:ext cx="6008399" cy="1193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1078150" y="1576946"/>
            <a:ext cx="60083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2400">
                <a:solidFill>
                  <a:srgbClr val="8F7B87"/>
                </a:solidFill>
              </a:rPr>
              <a:t>That’s a lot of money</a:t>
            </a:r>
          </a:p>
        </p:txBody>
      </p:sp>
      <p:sp>
        <p:nvSpPr>
          <p:cNvPr id="187" name="Shape 187"/>
          <p:cNvSpPr txBox="1"/>
          <p:nvPr>
            <p:ph idx="4294967295" type="ctrTitle"/>
          </p:nvPr>
        </p:nvSpPr>
        <p:spPr>
          <a:xfrm>
            <a:off x="2602150" y="4597803"/>
            <a:ext cx="6008399" cy="1193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88" name="Shape 188"/>
          <p:cNvSpPr txBox="1"/>
          <p:nvPr>
            <p:ph idx="4294967295" type="subTitle"/>
          </p:nvPr>
        </p:nvSpPr>
        <p:spPr>
          <a:xfrm>
            <a:off x="2602150" y="5615549"/>
            <a:ext cx="60083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2400">
                <a:solidFill>
                  <a:srgbClr val="8F7B87"/>
                </a:solidFill>
              </a:rPr>
              <a:t>Total success!</a:t>
            </a:r>
          </a:p>
        </p:txBody>
      </p:sp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1840150" y="2540401"/>
            <a:ext cx="6008399" cy="1193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1840150" y="3558148"/>
            <a:ext cx="60083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2400">
                <a:solidFill>
                  <a:srgbClr val="8F7B87"/>
                </a:solidFill>
              </a:rPr>
              <a:t>And a lot of users</a:t>
            </a:r>
          </a:p>
        </p:txBody>
      </p:sp>
      <p:cxnSp>
        <p:nvCxnSpPr>
          <p:cNvPr id="191" name="Shape 191"/>
          <p:cNvCxnSpPr>
            <a:stCxn id="185" idx="1"/>
          </p:cNvCxnSpPr>
          <p:nvPr/>
        </p:nvCxnSpPr>
        <p:spPr>
          <a:xfrm rot="10800000">
            <a:off x="-50" y="1155899"/>
            <a:ext cx="10782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92" name="Shape 192"/>
          <p:cNvCxnSpPr>
            <a:stCxn id="189" idx="1"/>
          </p:cNvCxnSpPr>
          <p:nvPr/>
        </p:nvCxnSpPr>
        <p:spPr>
          <a:xfrm rot="10800000">
            <a:off x="-16250" y="3137101"/>
            <a:ext cx="1856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93" name="Shape 193"/>
          <p:cNvCxnSpPr>
            <a:stCxn id="187" idx="1"/>
          </p:cNvCxnSpPr>
          <p:nvPr/>
        </p:nvCxnSpPr>
        <p:spPr>
          <a:xfrm rot="10800000">
            <a:off x="-8150" y="5194503"/>
            <a:ext cx="2610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9" name="Shape 199"/>
          <p:cNvSpPr/>
          <p:nvPr/>
        </p:nvSpPr>
        <p:spPr>
          <a:xfrm>
            <a:off x="608000" y="2480550"/>
            <a:ext cx="1896900" cy="1896900"/>
          </a:xfrm>
          <a:prstGeom prst="ellipse">
            <a:avLst/>
          </a:prstGeom>
          <a:solidFill>
            <a:srgbClr val="8F7B87">
              <a:alpha val="56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</a:p>
        </p:txBody>
      </p:sp>
      <p:sp>
        <p:nvSpPr>
          <p:cNvPr id="200" name="Shape 200"/>
          <p:cNvSpPr/>
          <p:nvPr/>
        </p:nvSpPr>
        <p:spPr>
          <a:xfrm>
            <a:off x="6613225" y="2480550"/>
            <a:ext cx="1896900" cy="18969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</a:p>
        </p:txBody>
      </p:sp>
      <p:sp>
        <p:nvSpPr>
          <p:cNvPr id="201" name="Shape 201"/>
          <p:cNvSpPr/>
          <p:nvPr/>
        </p:nvSpPr>
        <p:spPr>
          <a:xfrm>
            <a:off x="3610612" y="2480550"/>
            <a:ext cx="1896900" cy="1896900"/>
          </a:xfrm>
          <a:prstGeom prst="ellipse">
            <a:avLst/>
          </a:prstGeom>
          <a:solidFill>
            <a:srgbClr val="8F7B87">
              <a:alpha val="7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</a:p>
        </p:txBody>
      </p:sp>
      <p:cxnSp>
        <p:nvCxnSpPr>
          <p:cNvPr id="202" name="Shape 202"/>
          <p:cNvCxnSpPr>
            <a:stCxn id="199" idx="6"/>
            <a:endCxn id="201" idx="2"/>
          </p:cNvCxnSpPr>
          <p:nvPr/>
        </p:nvCxnSpPr>
        <p:spPr>
          <a:xfrm>
            <a:off x="2504900" y="3429000"/>
            <a:ext cx="1105800" cy="0"/>
          </a:xfrm>
          <a:prstGeom prst="straightConnector1">
            <a:avLst/>
          </a:prstGeom>
          <a:noFill/>
          <a:ln cap="flat" cmpd="sng" w="9525">
            <a:solidFill>
              <a:srgbClr val="8F7B87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03" name="Shape 203"/>
          <p:cNvCxnSpPr>
            <a:stCxn id="201" idx="6"/>
            <a:endCxn id="200" idx="2"/>
          </p:cNvCxnSpPr>
          <p:nvPr/>
        </p:nvCxnSpPr>
        <p:spPr>
          <a:xfrm>
            <a:off x="5507512" y="3429000"/>
            <a:ext cx="110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REVIEW SOME CONCEPTS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24200" y="2362200"/>
            <a:ext cx="2547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3302245" y="2362200"/>
            <a:ext cx="2547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1" name="Shape 211"/>
          <p:cNvSpPr txBox="1"/>
          <p:nvPr>
            <p:ph idx="3" type="body"/>
          </p:nvPr>
        </p:nvSpPr>
        <p:spPr>
          <a:xfrm>
            <a:off x="5980291" y="2362200"/>
            <a:ext cx="2547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24200" y="4495800"/>
            <a:ext cx="2547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3302245" y="4495800"/>
            <a:ext cx="2547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5980291" y="4495800"/>
            <a:ext cx="2547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15" name="Shape 215"/>
          <p:cNvGrpSpPr/>
          <p:nvPr/>
        </p:nvGrpSpPr>
        <p:grpSpPr>
          <a:xfrm>
            <a:off x="726288" y="2068940"/>
            <a:ext cx="372593" cy="310144"/>
            <a:chOff x="1247825" y="322750"/>
            <a:chExt cx="443300" cy="369000"/>
          </a:xfrm>
        </p:grpSpPr>
        <p:sp>
          <p:nvSpPr>
            <p:cNvPr id="216" name="Shape 21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6128909" y="4153405"/>
            <a:ext cx="350068" cy="350572"/>
            <a:chOff x="5294400" y="974850"/>
            <a:chExt cx="416500" cy="417100"/>
          </a:xfrm>
        </p:grpSpPr>
        <p:sp>
          <p:nvSpPr>
            <p:cNvPr id="222" name="Shape 222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431385" y="2032607"/>
            <a:ext cx="391000" cy="382826"/>
            <a:chOff x="1236875" y="1623900"/>
            <a:chExt cx="465200" cy="455475"/>
          </a:xfrm>
        </p:grpSpPr>
        <p:sp>
          <p:nvSpPr>
            <p:cNvPr id="225" name="Shape 225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727828" y="4160293"/>
            <a:ext cx="369504" cy="369504"/>
            <a:chOff x="2594050" y="1631825"/>
            <a:chExt cx="439625" cy="439625"/>
          </a:xfrm>
        </p:grpSpPr>
        <p:sp>
          <p:nvSpPr>
            <p:cNvPr id="233" name="Shape 23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6070930" y="2051017"/>
            <a:ext cx="387932" cy="345970"/>
            <a:chOff x="3927500" y="301425"/>
            <a:chExt cx="461550" cy="411625"/>
          </a:xfrm>
        </p:grpSpPr>
        <p:sp>
          <p:nvSpPr>
            <p:cNvPr id="238" name="Shape 238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Shape 265"/>
          <p:cNvSpPr/>
          <p:nvPr/>
        </p:nvSpPr>
        <p:spPr>
          <a:xfrm>
            <a:off x="3458448" y="4160302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You can copy&amp;paste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329725" y="150900"/>
            <a:ext cx="44895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57200" y="1200150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57200" y="2568750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Go to the </a:t>
            </a:r>
            <a:r>
              <a:rPr b="1" i="1"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File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 menu and select </a:t>
            </a:r>
            <a:r>
              <a:rPr b="1" i="1"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Make a copy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744975" y="2568750"/>
            <a:ext cx="39416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Go to the </a:t>
            </a:r>
            <a:r>
              <a:rPr b="1" i="1"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File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 menu and select </a:t>
            </a:r>
            <a:r>
              <a:rPr b="1" i="1"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Download as Microsoft PowerPoint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Presentation design slide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57200" y="5113275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b="1" lang="en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F7B87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5381949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F7B87"/>
          </a:solidFill>
          <a:ln cap="flat" cmpd="sng" w="9525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4294967295" type="body"/>
          </p:nvPr>
        </p:nvSpPr>
        <p:spPr>
          <a:xfrm>
            <a:off x="632300" y="2018500"/>
            <a:ext cx="3926699" cy="283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78" name="Shape 27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cxnSp>
        <p:nvCxnSpPr>
          <p:cNvPr id="279" name="Shape 279"/>
          <p:cNvCxnSpPr/>
          <p:nvPr/>
        </p:nvCxnSpPr>
        <p:spPr>
          <a:xfrm rot="10800000">
            <a:off x="-174" y="1866100"/>
            <a:ext cx="4734299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F7B87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5523467" y="83991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F7B87"/>
          </a:solidFill>
          <a:ln cap="flat" cmpd="sng" w="9525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6" name="Shape 286"/>
          <p:cNvSpPr txBox="1"/>
          <p:nvPr>
            <p:ph idx="4294967295" type="body"/>
          </p:nvPr>
        </p:nvSpPr>
        <p:spPr>
          <a:xfrm>
            <a:off x="632300" y="2018500"/>
            <a:ext cx="3926699" cy="283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cxnSp>
        <p:nvCxnSpPr>
          <p:cNvPr id="287" name="Shape 287"/>
          <p:cNvCxnSpPr/>
          <p:nvPr/>
        </p:nvCxnSpPr>
        <p:spPr>
          <a:xfrm rot="10800000">
            <a:off x="-174" y="1866100"/>
            <a:ext cx="4734299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F7B87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4787662" y="7140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F7B87"/>
          </a:solidFill>
          <a:ln cap="flat" cmpd="sng" w="9525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94" name="Shape 294"/>
          <p:cNvSpPr txBox="1"/>
          <p:nvPr>
            <p:ph idx="4294967295" type="body"/>
          </p:nvPr>
        </p:nvSpPr>
        <p:spPr>
          <a:xfrm>
            <a:off x="632300" y="2018500"/>
            <a:ext cx="3477599" cy="283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cxnSp>
        <p:nvCxnSpPr>
          <p:cNvPr id="295" name="Shape 295"/>
          <p:cNvCxnSpPr/>
          <p:nvPr/>
        </p:nvCxnSpPr>
        <p:spPr>
          <a:xfrm rot="10800000">
            <a:off x="-174" y="1866100"/>
            <a:ext cx="3980399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F7B87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2009987" y="3630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F7B87"/>
          </a:solidFill>
          <a:ln cap="flat" cmpd="sng" w="9525">
            <a:solidFill>
              <a:srgbClr val="F3EF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213050" y="5755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02" name="Shape 302"/>
          <p:cNvSpPr txBox="1"/>
          <p:nvPr>
            <p:ph idx="4294967295" type="body"/>
          </p:nvPr>
        </p:nvSpPr>
        <p:spPr>
          <a:xfrm>
            <a:off x="632300" y="4847625"/>
            <a:ext cx="7895700" cy="14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cxnSp>
        <p:nvCxnSpPr>
          <p:cNvPr id="303" name="Shape 303"/>
          <p:cNvCxnSpPr/>
          <p:nvPr/>
        </p:nvCxnSpPr>
        <p:spPr>
          <a:xfrm rot="10800000">
            <a:off x="-25" y="4696850"/>
            <a:ext cx="454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4294967295" type="ctrTitle"/>
          </p:nvPr>
        </p:nvSpPr>
        <p:spPr>
          <a:xfrm>
            <a:off x="685800" y="1765799"/>
            <a:ext cx="7772400" cy="74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THANKS!</a:t>
            </a:r>
          </a:p>
        </p:txBody>
      </p:sp>
      <p:sp>
        <p:nvSpPr>
          <p:cNvPr id="309" name="Shape 309"/>
          <p:cNvSpPr txBox="1"/>
          <p:nvPr>
            <p:ph idx="4294967295" type="subTitle"/>
          </p:nvPr>
        </p:nvSpPr>
        <p:spPr>
          <a:xfrm>
            <a:off x="632400" y="2445950"/>
            <a:ext cx="7895700" cy="104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4800">
                <a:solidFill>
                  <a:srgbClr val="8F7B87"/>
                </a:solidFill>
              </a:rPr>
              <a:t>Any questions?</a:t>
            </a:r>
          </a:p>
        </p:txBody>
      </p:sp>
      <p:sp>
        <p:nvSpPr>
          <p:cNvPr id="310" name="Shape 310"/>
          <p:cNvSpPr txBox="1"/>
          <p:nvPr>
            <p:ph idx="4294967295" type="body"/>
          </p:nvPr>
        </p:nvSpPr>
        <p:spPr>
          <a:xfrm>
            <a:off x="632300" y="3720950"/>
            <a:ext cx="7895700" cy="24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You can find me at: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@username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Backgrounds by </a:t>
            </a:r>
            <a:r>
              <a:rPr lang="en" sz="2400" u="sng">
                <a:solidFill>
                  <a:srgbClr val="000000"/>
                </a:solidFill>
                <a:hlinkClick r:id="rId5"/>
              </a:rPr>
              <a:t>SubtlePatterns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600200"/>
            <a:ext cx="8229600" cy="3552899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b="1" lang="en" sz="1800"/>
              <a:t>Montserrat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b="1" lang="en" sz="1800"/>
              <a:t>PT Serif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https://www.google.com/fonts#UsePlace:use/Collection:PT+Serif:400,700,400italic,700italic|Montserrat:400,700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Cream </a:t>
            </a:r>
            <a:r>
              <a:rPr b="1" lang="en" sz="1800">
                <a:solidFill>
                  <a:srgbClr val="F3EFEA"/>
                </a:solidFill>
                <a:highlight>
                  <a:srgbClr val="000000"/>
                </a:highlight>
              </a:rPr>
              <a:t>#f3efea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Plum </a:t>
            </a:r>
            <a:r>
              <a:rPr b="1" lang="en" sz="1800">
                <a:solidFill>
                  <a:srgbClr val="8F7B87"/>
                </a:solidFill>
              </a:rPr>
              <a:t>#8f7b87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Black </a:t>
            </a:r>
            <a:r>
              <a:rPr b="1" lang="en" sz="1800">
                <a:solidFill>
                  <a:srgbClr val="000000"/>
                </a:solidFill>
              </a:rPr>
              <a:t>#000000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950" y="380421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F7B87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62485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30" name="Shape 330"/>
          <p:cNvGrpSpPr/>
          <p:nvPr/>
        </p:nvGrpSpPr>
        <p:grpSpPr>
          <a:xfrm>
            <a:off x="348746" y="1242994"/>
            <a:ext cx="342902" cy="447293"/>
            <a:chOff x="590250" y="244200"/>
            <a:chExt cx="407975" cy="532175"/>
          </a:xfrm>
        </p:grpSpPr>
        <p:sp>
          <p:nvSpPr>
            <p:cNvPr id="331" name="Shape 331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901438" y="1309015"/>
            <a:ext cx="372593" cy="310144"/>
            <a:chOff x="1247825" y="322750"/>
            <a:chExt cx="443300" cy="369000"/>
          </a:xfrm>
        </p:grpSpPr>
        <p:sp>
          <p:nvSpPr>
            <p:cNvPr id="346" name="Shape 34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1474617" y="1307481"/>
            <a:ext cx="356203" cy="313212"/>
            <a:chOff x="1929775" y="320925"/>
            <a:chExt cx="423800" cy="372650"/>
          </a:xfrm>
        </p:grpSpPr>
        <p:sp>
          <p:nvSpPr>
            <p:cNvPr id="352" name="Shape 35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>
            <a:off x="2071919" y="1296228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656887" y="1297258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9" name="Shape 359"/>
          <p:cNvGrpSpPr/>
          <p:nvPr/>
        </p:nvGrpSpPr>
        <p:grpSpPr>
          <a:xfrm>
            <a:off x="3744261" y="1272159"/>
            <a:ext cx="336767" cy="383835"/>
            <a:chOff x="4630125" y="278900"/>
            <a:chExt cx="400675" cy="456675"/>
          </a:xfrm>
        </p:grpSpPr>
        <p:sp>
          <p:nvSpPr>
            <p:cNvPr id="360" name="Shape 360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4284851" y="1295724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5" name="Shape 365"/>
          <p:cNvGrpSpPr/>
          <p:nvPr/>
        </p:nvGrpSpPr>
        <p:grpSpPr>
          <a:xfrm>
            <a:off x="353873" y="1818715"/>
            <a:ext cx="342881" cy="418127"/>
            <a:chOff x="596350" y="929175"/>
            <a:chExt cx="407950" cy="497475"/>
          </a:xfrm>
        </p:grpSpPr>
        <p:sp>
          <p:nvSpPr>
            <p:cNvPr id="366" name="Shape 366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1478189" y="1879631"/>
            <a:ext cx="349059" cy="298881"/>
            <a:chOff x="1934025" y="1001650"/>
            <a:chExt cx="415300" cy="355600"/>
          </a:xfrm>
        </p:grpSpPr>
        <p:sp>
          <p:nvSpPr>
            <p:cNvPr id="374" name="Shape 374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042248" y="1854573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607758" y="1871972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177870" y="1874535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754139" y="1877603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4302584" y="1857105"/>
            <a:ext cx="350068" cy="350572"/>
            <a:chOff x="5294400" y="974850"/>
            <a:chExt cx="416500" cy="417100"/>
          </a:xfrm>
        </p:grpSpPr>
        <p:sp>
          <p:nvSpPr>
            <p:cNvPr id="383" name="Shape 383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4825606" y="1817707"/>
            <a:ext cx="433992" cy="422729"/>
            <a:chOff x="5916675" y="927975"/>
            <a:chExt cx="516350" cy="502950"/>
          </a:xfrm>
        </p:grpSpPr>
        <p:sp>
          <p:nvSpPr>
            <p:cNvPr id="386" name="Shape 38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327250" y="2467119"/>
            <a:ext cx="391000" cy="264085"/>
            <a:chOff x="564675" y="1700625"/>
            <a:chExt cx="465200" cy="314200"/>
          </a:xfrm>
        </p:grpSpPr>
        <p:sp>
          <p:nvSpPr>
            <p:cNvPr id="389" name="Shape 389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892235" y="2402632"/>
            <a:ext cx="391000" cy="382826"/>
            <a:chOff x="1236875" y="1623900"/>
            <a:chExt cx="465200" cy="455475"/>
          </a:xfrm>
        </p:grpSpPr>
        <p:sp>
          <p:nvSpPr>
            <p:cNvPr id="393" name="Shape 393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1469490" y="2410827"/>
            <a:ext cx="366457" cy="366436"/>
            <a:chOff x="1923675" y="1633650"/>
            <a:chExt cx="436000" cy="435975"/>
          </a:xfrm>
        </p:grpSpPr>
        <p:sp>
          <p:nvSpPr>
            <p:cNvPr id="401" name="Shape 401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032940" y="2409293"/>
            <a:ext cx="369504" cy="369504"/>
            <a:chOff x="2594050" y="1631825"/>
            <a:chExt cx="439625" cy="439625"/>
          </a:xfrm>
        </p:grpSpPr>
        <p:sp>
          <p:nvSpPr>
            <p:cNvPr id="408" name="Shape 40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Shape 412"/>
          <p:cNvSpPr/>
          <p:nvPr/>
        </p:nvSpPr>
        <p:spPr>
          <a:xfrm>
            <a:off x="2614398" y="242571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3" name="Shape 413"/>
          <p:cNvGrpSpPr/>
          <p:nvPr/>
        </p:nvGrpSpPr>
        <p:grpSpPr>
          <a:xfrm>
            <a:off x="3197705" y="2381661"/>
            <a:ext cx="299911" cy="424767"/>
            <a:chOff x="3979850" y="1598950"/>
            <a:chExt cx="356825" cy="505375"/>
          </a:xfrm>
        </p:grpSpPr>
        <p:sp>
          <p:nvSpPr>
            <p:cNvPr id="414" name="Shape 414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3715096" y="2472750"/>
            <a:ext cx="395098" cy="242589"/>
            <a:chOff x="4595425" y="1707325"/>
            <a:chExt cx="470075" cy="288625"/>
          </a:xfrm>
        </p:grpSpPr>
        <p:sp>
          <p:nvSpPr>
            <p:cNvPr id="417" name="Shape 417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4299012" y="2413390"/>
            <a:ext cx="357233" cy="361309"/>
            <a:chOff x="5290150" y="1636700"/>
            <a:chExt cx="425025" cy="429875"/>
          </a:xfrm>
        </p:grpSpPr>
        <p:sp>
          <p:nvSpPr>
            <p:cNvPr id="423" name="Shape 423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4862967" y="2402632"/>
            <a:ext cx="359271" cy="376691"/>
            <a:chOff x="5961125" y="1623900"/>
            <a:chExt cx="427450" cy="448175"/>
          </a:xfrm>
        </p:grpSpPr>
        <p:sp>
          <p:nvSpPr>
            <p:cNvPr id="426" name="Shape 426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415658" y="2412361"/>
            <a:ext cx="383835" cy="363369"/>
            <a:chOff x="6618700" y="1635475"/>
            <a:chExt cx="456675" cy="432325"/>
          </a:xfrm>
        </p:grpSpPr>
        <p:sp>
          <p:nvSpPr>
            <p:cNvPr id="434" name="Shape 434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70746" y="2995773"/>
            <a:ext cx="304008" cy="326513"/>
            <a:chOff x="616425" y="2329600"/>
            <a:chExt cx="361700" cy="388475"/>
          </a:xfrm>
        </p:grpSpPr>
        <p:sp>
          <p:nvSpPr>
            <p:cNvPr id="440" name="Shape 440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927557" y="2998840"/>
            <a:ext cx="320377" cy="320377"/>
            <a:chOff x="1278900" y="2333250"/>
            <a:chExt cx="381175" cy="381175"/>
          </a:xfrm>
        </p:grpSpPr>
        <p:sp>
          <p:nvSpPr>
            <p:cNvPr id="449" name="Shape 44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1492520" y="2998840"/>
            <a:ext cx="320398" cy="320377"/>
            <a:chOff x="1951075" y="2333250"/>
            <a:chExt cx="381200" cy="381175"/>
          </a:xfrm>
        </p:grpSpPr>
        <p:sp>
          <p:nvSpPr>
            <p:cNvPr id="454" name="Shape 454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2057504" y="2998840"/>
            <a:ext cx="320377" cy="320377"/>
            <a:chOff x="2623275" y="2333250"/>
            <a:chExt cx="381175" cy="381175"/>
          </a:xfrm>
        </p:grpSpPr>
        <p:sp>
          <p:nvSpPr>
            <p:cNvPr id="459" name="Shape 459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2697208" y="2943578"/>
            <a:ext cx="170936" cy="426826"/>
            <a:chOff x="3384375" y="2267500"/>
            <a:chExt cx="203375" cy="507825"/>
          </a:xfrm>
        </p:grpSpPr>
        <p:sp>
          <p:nvSpPr>
            <p:cNvPr id="464" name="Shape 464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3842516" y="2997811"/>
            <a:ext cx="140237" cy="318339"/>
            <a:chOff x="4747025" y="2332025"/>
            <a:chExt cx="166850" cy="378750"/>
          </a:xfrm>
        </p:grpSpPr>
        <p:sp>
          <p:nvSpPr>
            <p:cNvPr id="467" name="Shape 467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3274989" y="2945616"/>
            <a:ext cx="145343" cy="422729"/>
            <a:chOff x="4071800" y="2269925"/>
            <a:chExt cx="172925" cy="502950"/>
          </a:xfrm>
        </p:grpSpPr>
        <p:sp>
          <p:nvSpPr>
            <p:cNvPr id="470" name="Shape 470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4317610" y="2990216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3" name="Shape 473"/>
          <p:cNvGrpSpPr/>
          <p:nvPr/>
        </p:nvGrpSpPr>
        <p:grpSpPr>
          <a:xfrm>
            <a:off x="4872695" y="2996277"/>
            <a:ext cx="345970" cy="325504"/>
            <a:chOff x="5972700" y="2330200"/>
            <a:chExt cx="411625" cy="387275"/>
          </a:xfrm>
        </p:grpSpPr>
        <p:sp>
          <p:nvSpPr>
            <p:cNvPr id="474" name="Shape 47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467992" y="3524405"/>
            <a:ext cx="109538" cy="399195"/>
            <a:chOff x="732125" y="2958550"/>
            <a:chExt cx="130325" cy="474950"/>
          </a:xfrm>
        </p:grpSpPr>
        <p:sp>
          <p:nvSpPr>
            <p:cNvPr id="477" name="Shape 477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Shape 485"/>
          <p:cNvSpPr/>
          <p:nvPr/>
        </p:nvSpPr>
        <p:spPr>
          <a:xfrm>
            <a:off x="1484912" y="3508635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963404" y="3508635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2023737" y="3537202"/>
            <a:ext cx="387932" cy="367466"/>
            <a:chOff x="2583100" y="2973775"/>
            <a:chExt cx="461550" cy="437200"/>
          </a:xfrm>
        </p:grpSpPr>
        <p:sp>
          <p:nvSpPr>
            <p:cNvPr id="488" name="Shape 488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3734681" y="3545996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1" name="Shape 491"/>
          <p:cNvGrpSpPr/>
          <p:nvPr/>
        </p:nvGrpSpPr>
        <p:grpSpPr>
          <a:xfrm>
            <a:off x="4263186" y="3565358"/>
            <a:ext cx="435021" cy="323445"/>
            <a:chOff x="5247525" y="3007275"/>
            <a:chExt cx="517575" cy="384825"/>
          </a:xfrm>
        </p:grpSpPr>
        <p:sp>
          <p:nvSpPr>
            <p:cNvPr id="492" name="Shape 49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3174171" y="3546931"/>
            <a:ext cx="342881" cy="350068"/>
            <a:chOff x="3951850" y="2985350"/>
            <a:chExt cx="407950" cy="416500"/>
          </a:xfrm>
        </p:grpSpPr>
        <p:sp>
          <p:nvSpPr>
            <p:cNvPr id="495" name="Shape 49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30844" y="4136478"/>
            <a:ext cx="397136" cy="305017"/>
            <a:chOff x="568950" y="3686775"/>
            <a:chExt cx="472500" cy="362900"/>
          </a:xfrm>
        </p:grpSpPr>
        <p:sp>
          <p:nvSpPr>
            <p:cNvPr id="500" name="Shape 500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4907685" y="3529627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898896" y="4162071"/>
            <a:ext cx="377699" cy="253852"/>
            <a:chOff x="1244800" y="3717225"/>
            <a:chExt cx="449375" cy="302025"/>
          </a:xfrm>
        </p:grpSpPr>
        <p:sp>
          <p:nvSpPr>
            <p:cNvPr id="505" name="Shape 505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1468986" y="4142614"/>
            <a:ext cx="367466" cy="287114"/>
            <a:chOff x="1923075" y="3694075"/>
            <a:chExt cx="437200" cy="341600"/>
          </a:xfrm>
        </p:grpSpPr>
        <p:sp>
          <p:nvSpPr>
            <p:cNvPr id="512" name="Shape 512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2037542" y="4138012"/>
            <a:ext cx="360301" cy="295813"/>
            <a:chOff x="2599525" y="3688600"/>
            <a:chExt cx="428675" cy="351950"/>
          </a:xfrm>
        </p:grpSpPr>
        <p:sp>
          <p:nvSpPr>
            <p:cNvPr id="522" name="Shape 522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619924" y="4117546"/>
            <a:ext cx="333699" cy="329076"/>
            <a:chOff x="3292425" y="3664250"/>
            <a:chExt cx="397025" cy="391525"/>
          </a:xfrm>
        </p:grpSpPr>
        <p:sp>
          <p:nvSpPr>
            <p:cNvPr id="526" name="Shape 526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3157781" y="4160012"/>
            <a:ext cx="369525" cy="268182"/>
            <a:chOff x="3932350" y="3714775"/>
            <a:chExt cx="439650" cy="319075"/>
          </a:xfrm>
        </p:grpSpPr>
        <p:sp>
          <p:nvSpPr>
            <p:cNvPr id="530" name="Shape 53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3722765" y="4160012"/>
            <a:ext cx="369504" cy="268182"/>
            <a:chOff x="4604550" y="3714775"/>
            <a:chExt cx="439625" cy="319075"/>
          </a:xfrm>
        </p:grpSpPr>
        <p:sp>
          <p:nvSpPr>
            <p:cNvPr id="536" name="Shape 536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4301050" y="4132381"/>
            <a:ext cx="353136" cy="313737"/>
            <a:chOff x="5292575" y="3681900"/>
            <a:chExt cx="420150" cy="373275"/>
          </a:xfrm>
        </p:grpSpPr>
        <p:sp>
          <p:nvSpPr>
            <p:cNvPr id="539" name="Shape 539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4846073" y="4092457"/>
            <a:ext cx="393059" cy="393059"/>
            <a:chOff x="5941025" y="3634400"/>
            <a:chExt cx="467650" cy="467650"/>
          </a:xfrm>
        </p:grpSpPr>
        <p:sp>
          <p:nvSpPr>
            <p:cNvPr id="547" name="Shape 547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5436146" y="4117546"/>
            <a:ext cx="342881" cy="342902"/>
            <a:chOff x="6643075" y="3664250"/>
            <a:chExt cx="407950" cy="407975"/>
          </a:xfrm>
        </p:grpSpPr>
        <p:sp>
          <p:nvSpPr>
            <p:cNvPr id="554" name="Shape 55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336979" y="4668200"/>
            <a:ext cx="371564" cy="371543"/>
            <a:chOff x="576250" y="4319400"/>
            <a:chExt cx="442075" cy="442050"/>
          </a:xfrm>
        </p:grpSpPr>
        <p:sp>
          <p:nvSpPr>
            <p:cNvPr id="557" name="Shape 55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886643" y="474049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177366" y="4683677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2612360" y="4705174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3740837" y="4682143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4280584" y="4687132"/>
            <a:ext cx="394068" cy="325504"/>
            <a:chOff x="5268225" y="4341925"/>
            <a:chExt cx="468850" cy="387275"/>
          </a:xfrm>
        </p:grpSpPr>
        <p:sp>
          <p:nvSpPr>
            <p:cNvPr id="566" name="Shape 566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865530" y="4676899"/>
            <a:ext cx="354144" cy="354144"/>
            <a:chOff x="5964175" y="4329750"/>
            <a:chExt cx="421350" cy="421350"/>
          </a:xfrm>
        </p:grpSpPr>
        <p:sp>
          <p:nvSpPr>
            <p:cNvPr id="575" name="Shape 575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901438" y="5241883"/>
            <a:ext cx="372593" cy="360301"/>
            <a:chOff x="1247825" y="5001950"/>
            <a:chExt cx="443300" cy="428675"/>
          </a:xfrm>
        </p:grpSpPr>
        <p:sp>
          <p:nvSpPr>
            <p:cNvPr id="578" name="Shape 578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1499685" y="5223959"/>
            <a:ext cx="306068" cy="389991"/>
            <a:chOff x="1959600" y="4980625"/>
            <a:chExt cx="364150" cy="464000"/>
          </a:xfrm>
        </p:grpSpPr>
        <p:sp>
          <p:nvSpPr>
            <p:cNvPr id="585" name="Shape 585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2042165" y="5238815"/>
            <a:ext cx="351076" cy="360805"/>
            <a:chOff x="2605025" y="4998300"/>
            <a:chExt cx="417700" cy="429275"/>
          </a:xfrm>
        </p:grpSpPr>
        <p:sp>
          <p:nvSpPr>
            <p:cNvPr id="593" name="Shape 593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2572856" y="5241883"/>
            <a:ext cx="419661" cy="349542"/>
            <a:chOff x="3236425" y="5001950"/>
            <a:chExt cx="499300" cy="415875"/>
          </a:xfrm>
        </p:grpSpPr>
        <p:sp>
          <p:nvSpPr>
            <p:cNvPr id="597" name="Shape 597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3187976" y="5223959"/>
            <a:ext cx="319368" cy="380263"/>
            <a:chOff x="3968275" y="4980625"/>
            <a:chExt cx="379975" cy="452425"/>
          </a:xfrm>
        </p:grpSpPr>
        <p:sp>
          <p:nvSpPr>
            <p:cNvPr id="604" name="Shape 604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843509" y="5308913"/>
            <a:ext cx="404322" cy="220084"/>
            <a:chOff x="5937975" y="5081700"/>
            <a:chExt cx="481050" cy="261850"/>
          </a:xfrm>
        </p:grpSpPr>
        <p:sp>
          <p:nvSpPr>
            <p:cNvPr id="608" name="Shape 608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5461718" y="5266446"/>
            <a:ext cx="290182" cy="333678"/>
            <a:chOff x="6673500" y="5031175"/>
            <a:chExt cx="345250" cy="397000"/>
          </a:xfrm>
        </p:grpSpPr>
        <p:sp>
          <p:nvSpPr>
            <p:cNvPr id="612" name="Shape 612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3153705" y="1291092"/>
            <a:ext cx="387932" cy="345970"/>
            <a:chOff x="3927500" y="301425"/>
            <a:chExt cx="461550" cy="411625"/>
          </a:xfrm>
        </p:grpSpPr>
        <p:sp>
          <p:nvSpPr>
            <p:cNvPr id="618" name="Shape 618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5441252" y="1297753"/>
            <a:ext cx="332669" cy="332669"/>
            <a:chOff x="6649150" y="309350"/>
            <a:chExt cx="395800" cy="395800"/>
          </a:xfrm>
        </p:grpSpPr>
        <p:sp>
          <p:nvSpPr>
            <p:cNvPr id="646" name="Shape 646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4873704" y="1305422"/>
            <a:ext cx="337796" cy="319873"/>
            <a:chOff x="5973900" y="318475"/>
            <a:chExt cx="401900" cy="380575"/>
          </a:xfrm>
        </p:grpSpPr>
        <p:sp>
          <p:nvSpPr>
            <p:cNvPr id="670" name="Shape 670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918857" y="1818715"/>
            <a:ext cx="342881" cy="418127"/>
            <a:chOff x="1268550" y="929175"/>
            <a:chExt cx="407950" cy="497475"/>
          </a:xfrm>
        </p:grpSpPr>
        <p:sp>
          <p:nvSpPr>
            <p:cNvPr id="685" name="Shape 685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5404921" y="1834580"/>
            <a:ext cx="405331" cy="388962"/>
            <a:chOff x="6605925" y="948050"/>
            <a:chExt cx="482250" cy="462775"/>
          </a:xfrm>
        </p:grpSpPr>
        <p:sp>
          <p:nvSpPr>
            <p:cNvPr id="689" name="Shape 689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499603" y="2986548"/>
            <a:ext cx="215966" cy="342398"/>
            <a:chOff x="6718575" y="2318625"/>
            <a:chExt cx="256950" cy="407375"/>
          </a:xfrm>
        </p:grpSpPr>
        <p:sp>
          <p:nvSpPr>
            <p:cNvPr id="696" name="Shape 69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600992" y="3613456"/>
            <a:ext cx="363369" cy="221114"/>
            <a:chOff x="3269900" y="3064500"/>
            <a:chExt cx="432325" cy="263075"/>
          </a:xfrm>
        </p:grpSpPr>
        <p:sp>
          <p:nvSpPr>
            <p:cNvPr id="705" name="Shape 705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5475019" y="3545901"/>
            <a:ext cx="265114" cy="372593"/>
            <a:chOff x="6689325" y="2984125"/>
            <a:chExt cx="315425" cy="443300"/>
          </a:xfrm>
        </p:grpSpPr>
        <p:sp>
          <p:nvSpPr>
            <p:cNvPr id="709" name="Shape 709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1523744" y="4640568"/>
            <a:ext cx="256415" cy="414534"/>
            <a:chOff x="1988225" y="4286525"/>
            <a:chExt cx="305075" cy="493200"/>
          </a:xfrm>
        </p:grpSpPr>
        <p:sp>
          <p:nvSpPr>
            <p:cNvPr id="715" name="Shape 715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2067737" y="4669733"/>
            <a:ext cx="309640" cy="392030"/>
            <a:chOff x="2635450" y="4321225"/>
            <a:chExt cx="368400" cy="466425"/>
          </a:xfrm>
        </p:grpSpPr>
        <p:sp>
          <p:nvSpPr>
            <p:cNvPr id="723" name="Shape 723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436146" y="4660005"/>
            <a:ext cx="342881" cy="383835"/>
            <a:chOff x="6643075" y="4309650"/>
            <a:chExt cx="407950" cy="456675"/>
          </a:xfrm>
        </p:grpSpPr>
        <p:sp>
          <p:nvSpPr>
            <p:cNvPr id="730" name="Shape 730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4251419" y="5201959"/>
            <a:ext cx="452420" cy="433992"/>
            <a:chOff x="5233525" y="4954450"/>
            <a:chExt cx="538275" cy="516350"/>
          </a:xfrm>
        </p:grpSpPr>
        <p:sp>
          <p:nvSpPr>
            <p:cNvPr id="740" name="Shape 740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3682337" y="5209629"/>
            <a:ext cx="460615" cy="418653"/>
            <a:chOff x="4556450" y="4963575"/>
            <a:chExt cx="548025" cy="498100"/>
          </a:xfrm>
        </p:grpSpPr>
        <p:sp>
          <p:nvSpPr>
            <p:cNvPr id="752" name="Shape 752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299619" y="5300213"/>
            <a:ext cx="445254" cy="246182"/>
            <a:chOff x="531800" y="5071350"/>
            <a:chExt cx="529750" cy="292900"/>
          </a:xfrm>
        </p:grpSpPr>
        <p:sp>
          <p:nvSpPr>
            <p:cNvPr id="758" name="Shape 758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7243894" y="2713375"/>
            <a:ext cx="433992" cy="422729"/>
            <a:chOff x="5916675" y="927975"/>
            <a:chExt cx="516350" cy="502950"/>
          </a:xfrm>
        </p:grpSpPr>
        <p:sp>
          <p:nvSpPr>
            <p:cNvPr id="766" name="Shape 76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6359914" y="3419276"/>
            <a:ext cx="1079481" cy="1051467"/>
            <a:chOff x="5916675" y="927975"/>
            <a:chExt cx="516350" cy="502950"/>
          </a:xfrm>
        </p:grpSpPr>
        <p:sp>
          <p:nvSpPr>
            <p:cNvPr id="769" name="Shape 76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6360056" y="2713375"/>
            <a:ext cx="433992" cy="422729"/>
            <a:chOff x="5916675" y="927975"/>
            <a:chExt cx="516350" cy="502950"/>
          </a:xfrm>
        </p:grpSpPr>
        <p:sp>
          <p:nvSpPr>
            <p:cNvPr id="772" name="Shape 77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Shape 774"/>
          <p:cNvSpPr/>
          <p:nvPr/>
        </p:nvSpPr>
        <p:spPr>
          <a:xfrm>
            <a:off x="7436055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6552218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6837753" y="40072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sz="1800" u="sng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82" name="Shape 782"/>
          <p:cNvSpPr txBox="1"/>
          <p:nvPr/>
        </p:nvSpPr>
        <p:spPr>
          <a:xfrm>
            <a:off x="808100" y="3060050"/>
            <a:ext cx="76326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8F7B87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F7B87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1D1D1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685800" y="2146799"/>
            <a:ext cx="7772400" cy="74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HELLO!</a:t>
            </a:r>
          </a:p>
        </p:txBody>
      </p:sp>
      <p:sp>
        <p:nvSpPr>
          <p:cNvPr id="65" name="Shape 65"/>
          <p:cNvSpPr txBox="1"/>
          <p:nvPr>
            <p:ph idx="4294967295" type="subTitle"/>
          </p:nvPr>
        </p:nvSpPr>
        <p:spPr>
          <a:xfrm>
            <a:off x="632400" y="2826950"/>
            <a:ext cx="7895700" cy="104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4800">
                <a:solidFill>
                  <a:srgbClr val="8F7B87"/>
                </a:solidFill>
              </a:rPr>
              <a:t>I am Jayden Smith</a:t>
            </a:r>
          </a:p>
        </p:txBody>
      </p:sp>
      <p:sp>
        <p:nvSpPr>
          <p:cNvPr id="66" name="Shape 66"/>
          <p:cNvSpPr txBox="1"/>
          <p:nvPr>
            <p:ph idx="4294967295" type="body"/>
          </p:nvPr>
        </p:nvSpPr>
        <p:spPr>
          <a:xfrm>
            <a:off x="632300" y="3873350"/>
            <a:ext cx="7895700" cy="24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I am here because I love to give presentations.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You can find me at: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@username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00" y="575575"/>
            <a:ext cx="1625999" cy="16259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555350" y="3034800"/>
            <a:ext cx="6033300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2594050" y="3164725"/>
            <a:ext cx="5864099" cy="117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BIG CONCEPT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594200" y="4320150"/>
            <a:ext cx="5276999" cy="15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91" name="Shape 91"/>
          <p:cNvSpPr/>
          <p:nvPr/>
        </p:nvSpPr>
        <p:spPr>
          <a:xfrm>
            <a:off x="2594200" y="1314775"/>
            <a:ext cx="1969799" cy="1969799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3003387" y="1786237"/>
            <a:ext cx="1151428" cy="1026880"/>
            <a:chOff x="3927500" y="301425"/>
            <a:chExt cx="461550" cy="411625"/>
          </a:xfrm>
        </p:grpSpPr>
        <p:sp>
          <p:nvSpPr>
            <p:cNvPr id="93" name="Shape 93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26350" y="1997950"/>
            <a:ext cx="3644400" cy="427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Is the color of milk and fresh snow, the color produced by the combination of all the colors of the visible spectrum.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870698" y="1997950"/>
            <a:ext cx="3644400" cy="427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622900" y="150900"/>
            <a:ext cx="38981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26350" y="2013800"/>
            <a:ext cx="2547900" cy="42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3304737" y="2013800"/>
            <a:ext cx="2547900" cy="42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5983124" y="2013800"/>
            <a:ext cx="2547900" cy="42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