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 rot="10800000">
            <a:off x="4169399" y="3812000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623811" y="449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cxnSp>
        <p:nvCxnSpPr>
          <p:cNvPr id="18" name="Shape 18"/>
          <p:cNvCxnSpPr/>
          <p:nvPr/>
        </p:nvCxnSpPr>
        <p:spPr>
          <a:xfrm rot="10800000">
            <a:off x="759503" y="1139975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75" y="0"/>
            <a:ext cx="9144000" cy="51434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hyperlink" Target="#slide=id.g35ed75ccf_0141" TargetMode="Externa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hyperlink" Target="https://www.google.com/fonts#UsePlace:use/Collection:Playfair+Display:400,700,900,400italic,700italic,900italic|Montserrat:400,700" TargetMode="External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your 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4725" y="561583"/>
            <a:ext cx="8171735" cy="389283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97" name="Shape 97"/>
          <p:cNvSpPr/>
          <p:nvPr/>
        </p:nvSpPr>
        <p:spPr>
          <a:xfrm>
            <a:off x="1833450" y="1601906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6E7C9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1272675" y="180440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2993000" y="311395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3955400" y="1553775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4628500" y="367910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6840625" y="202725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7560025" y="3752475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ctrTitle"/>
          </p:nvPr>
        </p:nvSpPr>
        <p:spPr>
          <a:xfrm>
            <a:off x="685800" y="1991850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/>
              <a:t>89,526,124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1098687" y="3442500"/>
            <a:ext cx="1691100" cy="170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first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726450" y="3442500"/>
            <a:ext cx="1691100" cy="170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2.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second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6354212" y="3442500"/>
            <a:ext cx="1691100" cy="170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3.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last</a:t>
            </a:r>
          </a:p>
        </p:txBody>
      </p: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>
            <a:off x="2789787" y="429299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9" name="Shape 119"/>
          <p:cNvCxnSpPr>
            <a:stCxn id="116" idx="3"/>
            <a:endCxn id="117" idx="1"/>
          </p:cNvCxnSpPr>
          <p:nvPr/>
        </p:nvCxnSpPr>
        <p:spPr>
          <a:xfrm>
            <a:off x="5417550" y="429299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You can copy&amp;paste graphs from </a:t>
            </a:r>
            <a:r>
              <a:rPr lang="en" sz="1800" u="sng">
                <a:hlinkClick r:id="rId4"/>
              </a:rPr>
              <a:t>Google Sheets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737" y="524049"/>
            <a:ext cx="4386524" cy="3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132" name="Shape 1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161732">
              <a:alpha val="3654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787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702150" y="1121819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863475" y="1281200"/>
            <a:ext cx="3532500" cy="2255700"/>
          </a:xfrm>
          <a:prstGeom prst="rect">
            <a:avLst/>
          </a:prstGeom>
          <a:solidFill>
            <a:srgbClr val="161732">
              <a:alpha val="3654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Desktop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/>
              <a:t>Thanks!</a:t>
            </a:r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72675" y="38100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Instructions for use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200" y="1352550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have to be signed in to your Google account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57200" y="2187750"/>
            <a:ext cx="3776700" cy="176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744975" y="2187750"/>
            <a:ext cx="3941699" cy="176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457200" y="3982125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info on how to use this template at </a:t>
            </a:r>
            <a:r>
              <a:rPr b="1" i="1"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template is free to use under </a:t>
            </a:r>
            <a:r>
              <a:rPr i="1"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Creative Commons Attribution license</a:t>
            </a: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can keep the Credits slide or mention SlidesCarnival and other resources used in a slide footer</a:t>
            </a: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This presentation uses the following typographies and colors: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Montserrat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Playfayr display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hlinkClick r:id="rId4"/>
              </a:rPr>
              <a:t>https://www.google.com/fonts#UsePlace:use/Collection:Playfair+Display:400,700,900,400italic,700italic,900italic|Montserrat:400,700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Click on the “arrow button” that appears on the top right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25" y="3307778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1272675" y="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Presentation design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2875" y="4171650"/>
            <a:ext cx="8067900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179" name="Shape 179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186" name="Shape 186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89" name="Shape 189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/>
          <p:nvPr/>
        </p:nvSpPr>
        <p:spPr>
          <a:xfrm>
            <a:off x="2077701" y="393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661147" y="394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194" name="Shape 194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198" name="Shape 198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Shape 202"/>
          <p:cNvSpPr/>
          <p:nvPr/>
        </p:nvSpPr>
        <p:spPr>
          <a:xfrm>
            <a:off x="4284930" y="392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204" name="Shape 204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225" name="Shape 225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228" name="Shape 228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232" name="Shape 232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236" name="Shape 236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Shape 240"/>
          <p:cNvSpPr/>
          <p:nvPr/>
        </p:nvSpPr>
        <p:spPr>
          <a:xfrm>
            <a:off x="2048085" y="950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180804" y="970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755576" y="973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245" name="Shape 245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248" name="Shape 24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251" name="Shape 251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254" name="Shape 254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257" name="Shape 257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262" name="Shape 26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265" name="Shape 265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Shape 268"/>
          <p:cNvSpPr/>
          <p:nvPr/>
        </p:nvSpPr>
        <p:spPr>
          <a:xfrm>
            <a:off x="2618781" y="1519980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9" name="Shape 269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270" name="Shape 270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273" name="Shape 273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279" name="Shape 279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282" name="Shape 282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288" name="Shape 288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294" name="Shape 294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Shape 298"/>
          <p:cNvSpPr/>
          <p:nvPr/>
        </p:nvSpPr>
        <p:spPr>
          <a:xfrm>
            <a:off x="936309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499857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063405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302" name="Shape 302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305" name="Shape 305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308" name="Shape 308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4317598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312" name="Shape 31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315" name="Shape 31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321" name="Shape 321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1492207" y="2600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972049" y="2600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326" name="Shape 326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329" name="Shape 329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2" name="Shape 332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333" name="Shape 33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336" name="Shape 336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341116" y="3226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906165" y="2621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1" name="Shape 341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342" name="Shape 342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345" name="Shape 345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350" name="Shape 350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354" name="Shape 354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357" name="Shape 357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361" name="Shape 361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367" name="Shape 367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370" name="Shape 370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844905" y="3182556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6" name="Shape 376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377" name="Shape 37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380" name="Shape 38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Shape 384"/>
          <p:cNvSpPr/>
          <p:nvPr/>
        </p:nvSpPr>
        <p:spPr>
          <a:xfrm>
            <a:off x="895468" y="3828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5" name="Shape 385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386" name="Shape 386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390" name="Shape 390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Shape 393"/>
          <p:cNvSpPr/>
          <p:nvPr/>
        </p:nvSpPr>
        <p:spPr>
          <a:xfrm>
            <a:off x="3180302" y="3772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616754" y="3793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742304" y="3770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6" name="Shape 396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397" name="Shape 397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4864300" y="3765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1" name="Shape 401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402" name="Shape 402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99775" y="4368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407" name="Shape 40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413" name="Shape 413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17" name="Shape 417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421" name="Shape 421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427" name="Shape 427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433" name="Shape 433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436" name="Shape 43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4842355" y="4395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444" name="Shape 444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450" name="Shape 45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52" name="Shape 452"/>
          <p:cNvSpPr/>
          <p:nvPr/>
        </p:nvSpPr>
        <p:spPr>
          <a:xfrm>
            <a:off x="6553537" y="2113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454" name="Shape 45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7438525" y="2093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458" name="Shape 45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6842198" y="3193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2468650" y="761875"/>
            <a:ext cx="5137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E7C90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and many more...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C9DAF8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4294967295" type="ctrTitle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46" name="Shape 46"/>
          <p:cNvSpPr txBox="1"/>
          <p:nvPr>
            <p:ph idx="4294967295" type="subTitle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 am Jayden Smith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template is designed to work with very little content, so you shouldn’t write much more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ctrTitle"/>
          </p:nvPr>
        </p:nvSpPr>
        <p:spPr>
          <a:xfrm>
            <a:off x="0" y="2116750"/>
            <a:ext cx="9144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/>
              <a:t>Big concept</a:t>
            </a:r>
          </a:p>
        </p:txBody>
      </p:sp>
      <p:sp>
        <p:nvSpPr>
          <p:cNvPr id="69" name="Shape 69"/>
          <p:cNvSpPr txBox="1"/>
          <p:nvPr>
            <p:ph idx="4294967295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70" name="Shape 70"/>
          <p:cNvGrpSpPr/>
          <p:nvPr/>
        </p:nvGrpSpPr>
        <p:grpSpPr>
          <a:xfrm flipH="1">
            <a:off x="3645407" y="437552"/>
            <a:ext cx="1705251" cy="1705355"/>
            <a:chOff x="6654650" y="3665275"/>
            <a:chExt cx="409100" cy="409125"/>
          </a:xfrm>
        </p:grpSpPr>
        <p:sp>
          <p:nvSpPr>
            <p:cNvPr id="71" name="Shape 7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73" name="Shape 73"/>
          <p:cNvGrpSpPr/>
          <p:nvPr/>
        </p:nvGrpSpPr>
        <p:grpSpPr>
          <a:xfrm>
            <a:off x="4825778" y="621590"/>
            <a:ext cx="672929" cy="672967"/>
            <a:chOff x="570875" y="4322250"/>
            <a:chExt cx="443300" cy="443325"/>
          </a:xfrm>
        </p:grpSpPr>
        <p:sp>
          <p:nvSpPr>
            <p:cNvPr id="74" name="Shape 7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138250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sp>
        <p:nvSpPr>
          <p:cNvPr id="89" name="Shape 89"/>
          <p:cNvSpPr/>
          <p:nvPr/>
        </p:nvSpPr>
        <p:spPr>
          <a:xfrm>
            <a:off x="669500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90" name="Shape 90"/>
          <p:cNvSpPr/>
          <p:nvPr/>
        </p:nvSpPr>
        <p:spPr>
          <a:xfrm>
            <a:off x="5607001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