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Montserrat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FF490C6-C5E8-4341-9672-EB3F72AB2FEE}">
  <a:tblStyle styleId="{3FF490C6-C5E8-4341-9672-EB3F72AB2FEE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443450" y="3874950"/>
            <a:ext cx="6154500" cy="158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5800"/>
            </a:lvl1pPr>
            <a:lvl2pPr lvl="1" algn="ctr">
              <a:spcBef>
                <a:spcPts val="0"/>
              </a:spcBef>
              <a:buSzPct val="100000"/>
              <a:defRPr sz="5800"/>
            </a:lvl2pPr>
            <a:lvl3pPr lvl="2" algn="ctr">
              <a:spcBef>
                <a:spcPts val="0"/>
              </a:spcBef>
              <a:buSzPct val="100000"/>
              <a:defRPr sz="5800"/>
            </a:lvl3pPr>
            <a:lvl4pPr lvl="3" algn="ctr">
              <a:spcBef>
                <a:spcPts val="0"/>
              </a:spcBef>
              <a:buSzPct val="100000"/>
              <a:defRPr sz="5800"/>
            </a:lvl4pPr>
            <a:lvl5pPr lvl="4" algn="ctr">
              <a:spcBef>
                <a:spcPts val="0"/>
              </a:spcBef>
              <a:buSzPct val="100000"/>
              <a:defRPr sz="5800"/>
            </a:lvl5pPr>
            <a:lvl6pPr lvl="5" algn="ctr">
              <a:spcBef>
                <a:spcPts val="0"/>
              </a:spcBef>
              <a:buSzPct val="100000"/>
              <a:defRPr sz="5800"/>
            </a:lvl6pPr>
            <a:lvl7pPr lvl="6" algn="ctr">
              <a:spcBef>
                <a:spcPts val="0"/>
              </a:spcBef>
              <a:buSzPct val="100000"/>
              <a:defRPr sz="5800"/>
            </a:lvl7pPr>
            <a:lvl8pPr lvl="7" algn="ctr">
              <a:spcBef>
                <a:spcPts val="0"/>
              </a:spcBef>
              <a:buSzPct val="100000"/>
              <a:defRPr sz="5800"/>
            </a:lvl8pPr>
            <a:lvl9pPr lvl="8" algn="ctr">
              <a:spcBef>
                <a:spcPts val="0"/>
              </a:spcBef>
              <a:buSzPct val="100000"/>
              <a:defRPr sz="58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81050" y="58572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588700" y="5875075"/>
            <a:ext cx="7966499" cy="37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49" name="Shape 49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- Gold">
    <p:bg>
      <p:bgPr>
        <a:solidFill>
          <a:srgbClr val="ED9E46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2 columns - Gold">
    <p:bg>
      <p:bgPr>
        <a:solidFill>
          <a:srgbClr val="ED9E4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2469612"/>
            <a:ext cx="3561000" cy="409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131069" y="2469500"/>
            <a:ext cx="3600000" cy="409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 - Gold">
    <p:bg>
      <p:bgPr>
        <a:solidFill>
          <a:srgbClr val="ED9E4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6055407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 - Gold">
    <p:bg>
      <p:bgPr>
        <a:solidFill>
          <a:srgbClr val="ED9E4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368224"/>
            <a:ext cx="8229600" cy="764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/>
          <p:nvPr/>
        </p:nvSpPr>
        <p:spPr>
          <a:xfrm>
            <a:off x="2584275" y="608747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 - Gold">
    <p:bg>
      <p:bgPr>
        <a:solidFill>
          <a:srgbClr val="ED9E4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588700" y="5875075"/>
            <a:ext cx="7966499" cy="37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1" name="Shape 71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- Gold">
    <p:bg>
      <p:bgPr>
        <a:solidFill>
          <a:srgbClr val="ED9E4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- Teal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565775" y="2111125"/>
            <a:ext cx="6009299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81675" y="4658725"/>
            <a:ext cx="6093599" cy="109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581050" y="40740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- Gold">
    <p:bg>
      <p:bgPr>
        <a:solidFill>
          <a:srgbClr val="ED9E4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565775" y="2111125"/>
            <a:ext cx="6009299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81675" y="4658725"/>
            <a:ext cx="6093599" cy="109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81050" y="40740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- Te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513800" y="2882400"/>
            <a:ext cx="61164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2584275" y="608747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- Gold">
    <p:bg>
      <p:bgPr>
        <a:solidFill>
          <a:srgbClr val="ED9E4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1513800" y="2882400"/>
            <a:ext cx="61164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rtl="0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6" name="Shape 26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</a:p>
        </p:txBody>
      </p:sp>
      <p:sp>
        <p:nvSpPr>
          <p:cNvPr id="27" name="Shape 27"/>
          <p:cNvSpPr/>
          <p:nvPr/>
        </p:nvSpPr>
        <p:spPr>
          <a:xfrm>
            <a:off x="2584275" y="608747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2469612"/>
            <a:ext cx="3561000" cy="409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defRPr/>
            </a:lvl4pPr>
            <a:lvl5pPr lvl="4">
              <a:lnSpc>
                <a:spcPct val="115000"/>
              </a:lnSpc>
              <a:spcBef>
                <a:spcPts val="0"/>
              </a:spcBef>
              <a:defRPr/>
            </a:lvl5pPr>
            <a:lvl6pPr lvl="5">
              <a:lnSpc>
                <a:spcPct val="115000"/>
              </a:lnSpc>
              <a:spcBef>
                <a:spcPts val="0"/>
              </a:spcBef>
              <a:defRPr/>
            </a:lvl6pPr>
            <a:lvl7pPr lvl="6">
              <a:lnSpc>
                <a:spcPct val="115000"/>
              </a:lnSpc>
              <a:spcBef>
                <a:spcPts val="0"/>
              </a:spcBef>
              <a:defRPr/>
            </a:lvl7pPr>
            <a:lvl8pPr lvl="7">
              <a:lnSpc>
                <a:spcPct val="115000"/>
              </a:lnSpc>
              <a:spcBef>
                <a:spcPts val="0"/>
              </a:spcBef>
              <a:defRPr/>
            </a:lvl8pPr>
            <a:lvl9pPr lvl="8"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131069" y="2469500"/>
            <a:ext cx="3600000" cy="409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defRPr/>
            </a:lvl4pPr>
            <a:lvl5pPr lvl="4">
              <a:lnSpc>
                <a:spcPct val="115000"/>
              </a:lnSpc>
              <a:spcBef>
                <a:spcPts val="0"/>
              </a:spcBef>
              <a:defRPr/>
            </a:lvl5pPr>
            <a:lvl6pPr lvl="5">
              <a:lnSpc>
                <a:spcPct val="115000"/>
              </a:lnSpc>
              <a:spcBef>
                <a:spcPts val="0"/>
              </a:spcBef>
              <a:defRPr/>
            </a:lvl6pPr>
            <a:lvl7pPr lvl="6">
              <a:lnSpc>
                <a:spcPct val="115000"/>
              </a:lnSpc>
              <a:spcBef>
                <a:spcPts val="0"/>
              </a:spcBef>
              <a:defRPr/>
            </a:lvl7pPr>
            <a:lvl8pPr lvl="7">
              <a:lnSpc>
                <a:spcPct val="115000"/>
              </a:lnSpc>
              <a:spcBef>
                <a:spcPts val="0"/>
              </a:spcBef>
              <a:defRPr/>
            </a:lvl8pPr>
            <a:lvl9pPr lvl="8"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055407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368224"/>
            <a:ext cx="8229600" cy="764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2584275" y="608747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5AF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weredtemplate.com/#check-mercuti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Montserrat:400,700|Open+Sans:300italic,400italic,600italic,700italic,800italic,400,300,600,700,800" TargetMode="External"/><Relationship Id="rId4" Type="http://schemas.openxmlformats.org/officeDocument/2006/relationships/image" Target="../media/image0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443450" y="3874950"/>
            <a:ext cx="6154500" cy="158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</a:t>
            </a:r>
            <a:r>
              <a:rPr lang="en">
                <a:solidFill>
                  <a:srgbClr val="FFC800"/>
                </a:solidFill>
              </a:rPr>
              <a:t>YOUR </a:t>
            </a:r>
            <a:r>
              <a:rPr lang="en"/>
              <a:t>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1282625"/>
            <a:ext cx="3978600" cy="142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FFC800"/>
                </a:solidFill>
              </a:rPr>
              <a:t>PICTURE</a:t>
            </a:r>
            <a:r>
              <a:rPr lang="en"/>
              <a:t> IS WORTH A THOUSAND WORDS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3516950"/>
            <a:ext cx="3754800" cy="284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000" y="1314000"/>
            <a:ext cx="4230000" cy="4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4320" l="0" r="0" t="206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-6950" y="1477350"/>
            <a:ext cx="3903300" cy="390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4294967295" type="title"/>
          </p:nvPr>
        </p:nvSpPr>
        <p:spPr>
          <a:xfrm>
            <a:off x="286200" y="1683775"/>
            <a:ext cx="3247799" cy="126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D98C7"/>
                </a:solidFill>
              </a:rPr>
              <a:t>WANT </a:t>
            </a:r>
            <a:r>
              <a:rPr lang="en">
                <a:solidFill>
                  <a:srgbClr val="ED9E46"/>
                </a:solidFill>
              </a:rPr>
              <a:t>BIG</a:t>
            </a:r>
            <a:r>
              <a:rPr lang="en">
                <a:solidFill>
                  <a:srgbClr val="1D98C7"/>
                </a:solidFill>
              </a:rPr>
              <a:t> IMPACT?</a:t>
            </a:r>
          </a:p>
        </p:txBody>
      </p: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286200" y="3086100"/>
            <a:ext cx="3247799" cy="323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D98C7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368224"/>
            <a:ext cx="8229600" cy="7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lang="en">
                <a:solidFill>
                  <a:srgbClr val="1D98C7"/>
                </a:solidFill>
              </a:rPr>
              <a:t>CHARTS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EXPLAIN YOUR IDEAS</a:t>
            </a:r>
          </a:p>
        </p:txBody>
      </p:sp>
      <p:sp>
        <p:nvSpPr>
          <p:cNvPr id="163" name="Shape 163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FFFFFF">
              <a:alpha val="16540"/>
            </a:srgbClr>
          </a:solidFill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Gray</a:t>
            </a:r>
          </a:p>
        </p:txBody>
      </p:sp>
      <p:sp>
        <p:nvSpPr>
          <p:cNvPr id="164" name="Shape 164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</p:txBody>
      </p:sp>
      <p:sp>
        <p:nvSpPr>
          <p:cNvPr id="165" name="Shape 165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4294967295" type="title"/>
          </p:nvPr>
        </p:nvSpPr>
        <p:spPr>
          <a:xfrm>
            <a:off x="381000" y="292025"/>
            <a:ext cx="3617100" cy="7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OR </a:t>
            </a:r>
            <a:r>
              <a:rPr lang="en" sz="3000">
                <a:solidFill>
                  <a:srgbClr val="FFC800"/>
                </a:solidFill>
              </a:rPr>
              <a:t>DIAGRAMS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TO EXPLAIN COMPLEX IDEAS</a:t>
            </a:r>
          </a:p>
        </p:txBody>
      </p:sp>
      <p:sp>
        <p:nvSpPr>
          <p:cNvPr id="171" name="Shape 171"/>
          <p:cNvSpPr/>
          <p:nvPr/>
        </p:nvSpPr>
        <p:spPr>
          <a:xfrm>
            <a:off x="0" y="2564650"/>
            <a:ext cx="9144000" cy="4293600"/>
          </a:xfrm>
          <a:prstGeom prst="rect">
            <a:avLst/>
          </a:prstGeom>
          <a:solidFill>
            <a:srgbClr val="1D98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3143191" y="1571487"/>
            <a:ext cx="2467458" cy="4572382"/>
            <a:chOff x="-6729413" y="-17360900"/>
            <a:chExt cx="26138325" cy="48436249"/>
          </a:xfrm>
        </p:grpSpPr>
        <p:sp>
          <p:nvSpPr>
            <p:cNvPr id="173" name="Shape 173"/>
            <p:cNvSpPr/>
            <p:nvPr/>
          </p:nvSpPr>
          <p:spPr>
            <a:xfrm>
              <a:off x="-6729413" y="-9364661"/>
              <a:ext cx="25398299" cy="2466900"/>
            </a:xfrm>
            <a:custGeom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276600" y="-17360900"/>
              <a:ext cx="10882199" cy="8842499"/>
            </a:xfrm>
            <a:custGeom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2576175" y="-17360900"/>
              <a:ext cx="6832499" cy="10463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-6729413" y="-9364661"/>
              <a:ext cx="10005899" cy="2466900"/>
            </a:xfrm>
            <a:custGeom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6729413" y="-17360900"/>
              <a:ext cx="19305600" cy="88424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2752386" y="-9293225"/>
              <a:ext cx="5916600" cy="2395500"/>
            </a:xfrm>
            <a:custGeom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276600" y="-8518525"/>
              <a:ext cx="4192500" cy="1620900"/>
            </a:xfrm>
            <a:custGeom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-6729413" y="-11442700"/>
              <a:ext cx="10005899" cy="2924099"/>
            </a:xfrm>
            <a:custGeom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4158912" y="-11938000"/>
              <a:ext cx="5250000" cy="5040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957511" y="-8518525"/>
              <a:ext cx="881100" cy="1620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28450" y="-6897686"/>
              <a:ext cx="6940499" cy="15641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-4899025" y="-698500"/>
              <a:ext cx="6378599" cy="17613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-4370387" y="-6897686"/>
              <a:ext cx="7327800" cy="6199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9578975" y="8743950"/>
              <a:ext cx="4263900" cy="22331399"/>
            </a:xfrm>
            <a:custGeom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1728450" y="-6897686"/>
              <a:ext cx="6940499" cy="1690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838575" y="-6897686"/>
              <a:ext cx="7890000" cy="9791700"/>
            </a:xfrm>
            <a:custGeom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-1235075" y="-698500"/>
              <a:ext cx="8242200" cy="17613299"/>
            </a:xfrm>
            <a:custGeom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-1235075" y="-5207000"/>
              <a:ext cx="12963599" cy="221216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-6305550" y="-6897686"/>
              <a:ext cx="7785000" cy="8804399"/>
            </a:xfrm>
            <a:custGeom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1728450" y="-6897686"/>
              <a:ext cx="6940499" cy="87707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479550" y="-6897686"/>
              <a:ext cx="5527799" cy="9791700"/>
            </a:xfrm>
            <a:custGeom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-1373187" y="8743950"/>
              <a:ext cx="13101599" cy="13630199"/>
            </a:xfrm>
            <a:custGeom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2994025" y="8743950"/>
              <a:ext cx="8734499" cy="22331399"/>
            </a:xfrm>
            <a:custGeom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1728450" y="1873250"/>
              <a:ext cx="6835799" cy="131031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3276600" y="-9293225"/>
              <a:ext cx="10882199" cy="2395500"/>
            </a:xfrm>
            <a:custGeom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7469186" y="-6897686"/>
              <a:ext cx="5283300" cy="1690800"/>
            </a:xfrm>
            <a:custGeom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Shape 201"/>
          <p:cNvSpPr/>
          <p:nvPr/>
        </p:nvSpPr>
        <p:spPr>
          <a:xfrm>
            <a:off x="609547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Example text.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202" name="Shape 202"/>
          <p:cNvSpPr/>
          <p:nvPr/>
        </p:nvSpPr>
        <p:spPr>
          <a:xfrm>
            <a:off x="6286512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Example text.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 ahead and replace it with your own text. Go ahead and replace it with your own text. Go ahead and replace it with your own text.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431000" y="350809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 featured by </a:t>
            </a: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poweredtemplate.com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368224"/>
            <a:ext cx="8229600" cy="76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</a:t>
            </a:r>
            <a:r>
              <a:rPr lang="en">
                <a:solidFill>
                  <a:srgbClr val="1D98C7"/>
                </a:solidFill>
              </a:rPr>
              <a:t>TABLES</a:t>
            </a:r>
            <a:r>
              <a:rPr lang="en"/>
              <a:t> TO COMPARE DATA</a:t>
            </a:r>
          </a:p>
        </p:txBody>
      </p:sp>
      <p:graphicFrame>
        <p:nvGraphicFramePr>
          <p:cNvPr id="209" name="Shape 209"/>
          <p:cNvGraphicFramePr/>
          <p:nvPr/>
        </p:nvGraphicFramePr>
        <p:xfrm>
          <a:off x="562900" y="20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{3FF490C6-C5E8-4341-9672-EB3F72AB2FEE}</a:tableStyleId>
              </a:tblPr>
              <a:tblGrid>
                <a:gridCol w="2000675"/>
                <a:gridCol w="2000675"/>
                <a:gridCol w="2000675"/>
                <a:gridCol w="2000675"/>
              </a:tblGrid>
              <a:tr h="714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</a:tr>
              <a:tr h="714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</a:tr>
              <a:tr h="714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</a:tr>
              <a:tr h="714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solido_blanco_50-01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type="title"/>
          </p:nvPr>
        </p:nvSpPr>
        <p:spPr>
          <a:xfrm>
            <a:off x="457200" y="368224"/>
            <a:ext cx="8229600" cy="76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16" name="Shape 216"/>
          <p:cNvSpPr/>
          <p:nvPr/>
        </p:nvSpPr>
        <p:spPr>
          <a:xfrm>
            <a:off x="1743450" y="2160675"/>
            <a:ext cx="7019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 cap="flat" cmpd="sng" w="19050">
            <a:solidFill>
              <a:srgbClr val="FFC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">
                <a:solidFill>
                  <a:srgbClr val="ED9E46"/>
                </a:solidFill>
                <a:latin typeface="Open Sans"/>
                <a:ea typeface="Open Sans"/>
                <a:cs typeface="Open Sans"/>
                <a:sym typeface="Open Sans"/>
              </a:rPr>
              <a:t>our office</a:t>
            </a:r>
          </a:p>
        </p:txBody>
      </p:sp>
      <p:sp>
        <p:nvSpPr>
          <p:cNvPr id="217" name="Shape 217"/>
          <p:cNvSpPr/>
          <p:nvPr/>
        </p:nvSpPr>
        <p:spPr>
          <a:xfrm rot="8100000">
            <a:off x="3831984" y="23224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rot="8100000">
            <a:off x="3922659" y="33556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 rot="8100000">
            <a:off x="6867635" y="28664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 rot="8100000">
            <a:off x="7482885" y="46079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 rot="8100000">
            <a:off x="2621009" y="43052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 rot="8100000">
            <a:off x="759984" y="24610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4294967295" type="ctrTitle"/>
          </p:nvPr>
        </p:nvSpPr>
        <p:spPr>
          <a:xfrm>
            <a:off x="565775" y="1501525"/>
            <a:ext cx="80123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228" name="Shape 228"/>
          <p:cNvSpPr txBox="1"/>
          <p:nvPr>
            <p:ph idx="4294967295" type="subTitle"/>
          </p:nvPr>
        </p:nvSpPr>
        <p:spPr>
          <a:xfrm>
            <a:off x="481675" y="4049125"/>
            <a:ext cx="8204699" cy="10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aren’t you proud?</a:t>
            </a:r>
          </a:p>
        </p:txBody>
      </p:sp>
      <p:sp>
        <p:nvSpPr>
          <p:cNvPr id="229" name="Shape 229"/>
          <p:cNvSpPr/>
          <p:nvPr/>
        </p:nvSpPr>
        <p:spPr>
          <a:xfrm>
            <a:off x="2584275" y="342047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4294967295" type="ctrTitle"/>
          </p:nvPr>
        </p:nvSpPr>
        <p:spPr>
          <a:xfrm>
            <a:off x="862675" y="587125"/>
            <a:ext cx="6009299" cy="101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FFC800"/>
                </a:solidFill>
              </a:rPr>
              <a:t>$</a:t>
            </a:r>
          </a:p>
        </p:txBody>
      </p:sp>
      <p:sp>
        <p:nvSpPr>
          <p:cNvPr id="235" name="Shape 235"/>
          <p:cNvSpPr txBox="1"/>
          <p:nvPr>
            <p:ph idx="4294967295" type="subTitle"/>
          </p:nvPr>
        </p:nvSpPr>
        <p:spPr>
          <a:xfrm>
            <a:off x="862675" y="1686925"/>
            <a:ext cx="6093599" cy="10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36" name="Shape 236"/>
          <p:cNvSpPr txBox="1"/>
          <p:nvPr>
            <p:ph idx="4294967295" type="ctrTitle"/>
          </p:nvPr>
        </p:nvSpPr>
        <p:spPr>
          <a:xfrm>
            <a:off x="862675" y="4597799"/>
            <a:ext cx="7772400" cy="119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FFC800"/>
                </a:solidFill>
              </a:rPr>
              <a:t>%</a:t>
            </a:r>
          </a:p>
        </p:txBody>
      </p:sp>
      <p:sp>
        <p:nvSpPr>
          <p:cNvPr id="237" name="Shape 237"/>
          <p:cNvSpPr txBox="1"/>
          <p:nvPr>
            <p:ph idx="4294967295" type="subTitle"/>
          </p:nvPr>
        </p:nvSpPr>
        <p:spPr>
          <a:xfrm>
            <a:off x="862675" y="5615544"/>
            <a:ext cx="77724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38" name="Shape 238"/>
          <p:cNvSpPr txBox="1"/>
          <p:nvPr>
            <p:ph idx="4294967295" type="ctrTitle"/>
          </p:nvPr>
        </p:nvSpPr>
        <p:spPr>
          <a:xfrm>
            <a:off x="862675" y="2616599"/>
            <a:ext cx="7772400" cy="119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7200">
                <a:solidFill>
                  <a:srgbClr val="FFC800"/>
                </a:solidFill>
              </a:rPr>
              <a:t> </a:t>
            </a:r>
            <a:r>
              <a:rPr lang="en">
                <a:solidFill>
                  <a:srgbClr val="FFC800"/>
                </a:solidFill>
              </a:rPr>
              <a:t>users</a:t>
            </a:r>
          </a:p>
        </p:txBody>
      </p:sp>
      <p:sp>
        <p:nvSpPr>
          <p:cNvPr id="239" name="Shape 239"/>
          <p:cNvSpPr txBox="1"/>
          <p:nvPr>
            <p:ph idx="4294967295" type="subTitle"/>
          </p:nvPr>
        </p:nvSpPr>
        <p:spPr>
          <a:xfrm>
            <a:off x="862675" y="3710544"/>
            <a:ext cx="77724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40" name="Shape 240"/>
          <p:cNvSpPr/>
          <p:nvPr/>
        </p:nvSpPr>
        <p:spPr>
          <a:xfrm>
            <a:off x="0" y="910275"/>
            <a:ext cx="663300" cy="663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0" y="2913243"/>
            <a:ext cx="663300" cy="663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0" y="4916212"/>
            <a:ext cx="663300" cy="663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368224"/>
            <a:ext cx="8229600" cy="76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8" name="Shape 248"/>
          <p:cNvSpPr/>
          <p:nvPr/>
        </p:nvSpPr>
        <p:spPr>
          <a:xfrm>
            <a:off x="3098480" y="2545650"/>
            <a:ext cx="2988899" cy="1766700"/>
          </a:xfrm>
          <a:prstGeom prst="chevron">
            <a:avLst>
              <a:gd fmla="val 29853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second</a:t>
            </a:r>
          </a:p>
        </p:txBody>
      </p:sp>
      <p:sp>
        <p:nvSpPr>
          <p:cNvPr id="249" name="Shape 249"/>
          <p:cNvSpPr/>
          <p:nvPr/>
        </p:nvSpPr>
        <p:spPr>
          <a:xfrm>
            <a:off x="5697929" y="2545650"/>
            <a:ext cx="2988899" cy="1766700"/>
          </a:xfrm>
          <a:prstGeom prst="chevron">
            <a:avLst>
              <a:gd fmla="val 29853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third</a:t>
            </a:r>
          </a:p>
        </p:txBody>
      </p:sp>
      <p:sp>
        <p:nvSpPr>
          <p:cNvPr id="250" name="Shape 250"/>
          <p:cNvSpPr/>
          <p:nvPr/>
        </p:nvSpPr>
        <p:spPr>
          <a:xfrm>
            <a:off x="507680" y="2545650"/>
            <a:ext cx="2988899" cy="1766700"/>
          </a:xfrm>
          <a:prstGeom prst="chevron">
            <a:avLst>
              <a:gd fmla="val 29853" name="adj"/>
            </a:avLst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1D98C7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8" name="Shape 258"/>
          <p:cNvSpPr txBox="1"/>
          <p:nvPr>
            <p:ph idx="3" type="body"/>
          </p:nvPr>
        </p:nvSpPr>
        <p:spPr>
          <a:xfrm>
            <a:off x="6055407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4572000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/>
          <p:nvPr>
            <p:ph idx="2" type="body"/>
          </p:nvPr>
        </p:nvSpPr>
        <p:spPr>
          <a:xfrm>
            <a:off x="3223963" y="4572000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/>
          <p:nvPr>
            <p:ph idx="3" type="body"/>
          </p:nvPr>
        </p:nvSpPr>
        <p:spPr>
          <a:xfrm>
            <a:off x="5990727" y="4572000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262" name="Shape 262"/>
          <p:cNvGrpSpPr/>
          <p:nvPr/>
        </p:nvGrpSpPr>
        <p:grpSpPr>
          <a:xfrm>
            <a:off x="2448502" y="4646177"/>
            <a:ext cx="366457" cy="366436"/>
            <a:chOff x="1923675" y="1633650"/>
            <a:chExt cx="436000" cy="435975"/>
          </a:xfrm>
        </p:grpSpPr>
        <p:sp>
          <p:nvSpPr>
            <p:cNvPr id="263" name="Shape 263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5222557" y="2534315"/>
            <a:ext cx="320377" cy="320377"/>
            <a:chOff x="1278900" y="2333250"/>
            <a:chExt cx="381175" cy="381175"/>
          </a:xfrm>
        </p:grpSpPr>
        <p:sp>
          <p:nvSpPr>
            <p:cNvPr id="270" name="Shape 270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5156125" y="4693006"/>
            <a:ext cx="353136" cy="313737"/>
            <a:chOff x="5292575" y="3681900"/>
            <a:chExt cx="420150" cy="373275"/>
          </a:xfrm>
        </p:grpSpPr>
        <p:sp>
          <p:nvSpPr>
            <p:cNvPr id="275" name="Shape 27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7950534" y="4687132"/>
            <a:ext cx="394068" cy="325504"/>
            <a:chOff x="5268225" y="4341925"/>
            <a:chExt cx="468850" cy="387275"/>
          </a:xfrm>
        </p:grpSpPr>
        <p:sp>
          <p:nvSpPr>
            <p:cNvPr id="283" name="Shape 283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445438" y="2539440"/>
            <a:ext cx="372593" cy="310144"/>
            <a:chOff x="1247825" y="322750"/>
            <a:chExt cx="443300" cy="369000"/>
          </a:xfrm>
        </p:grpSpPr>
        <p:sp>
          <p:nvSpPr>
            <p:cNvPr id="292" name="Shape 292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7947443" y="2542003"/>
            <a:ext cx="397136" cy="305017"/>
            <a:chOff x="568950" y="3686775"/>
            <a:chExt cx="472500" cy="362900"/>
          </a:xfrm>
        </p:grpSpPr>
        <p:sp>
          <p:nvSpPr>
            <p:cNvPr id="298" name="Shape 298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57200" y="2114550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have to be signed in to your Google account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57200" y="3102150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 to the </a:t>
            </a:r>
            <a:r>
              <a:rPr b="1" i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menu and select </a:t>
            </a:r>
            <a:r>
              <a:rPr b="1" i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744975" y="3102150"/>
            <a:ext cx="39416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 to the </a:t>
            </a:r>
            <a:r>
              <a:rPr b="1" i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menu and select </a:t>
            </a:r>
            <a:r>
              <a:rPr b="1" i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57200" y="5277525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588700" y="5875075"/>
            <a:ext cx="7966499" cy="3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975" y="1209675"/>
            <a:ext cx="42100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5381949" y="653112"/>
            <a:ext cx="2766775" cy="555177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272850"/>
            <a:ext cx="4101900" cy="529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313" name="Shape 313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FFFFF">
              <a:alpha val="4654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5539030" y="839912"/>
            <a:ext cx="2483749" cy="522686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FFFFF">
              <a:alpha val="4627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57200" y="1272850"/>
            <a:ext cx="4101900" cy="529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4787662" y="7140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FFFFF">
              <a:alpha val="4627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72850"/>
            <a:ext cx="4101900" cy="529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54037" y="5916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4294967295" type="body"/>
          </p:nvPr>
        </p:nvSpPr>
        <p:spPr>
          <a:xfrm>
            <a:off x="457200" y="4794525"/>
            <a:ext cx="8182800" cy="18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334" name="Shape 334"/>
          <p:cNvSpPr/>
          <p:nvPr/>
        </p:nvSpPr>
        <p:spPr>
          <a:xfrm>
            <a:off x="765250" y="804150"/>
            <a:ext cx="4717800" cy="3007500"/>
          </a:xfrm>
          <a:prstGeom prst="rect">
            <a:avLst/>
          </a:prstGeom>
          <a:solidFill>
            <a:srgbClr val="FFFFFF">
              <a:alpha val="4627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</a:p>
        </p:txBody>
      </p:sp>
      <p:sp>
        <p:nvSpPr>
          <p:cNvPr id="335" name="Shape 335"/>
          <p:cNvSpPr/>
          <p:nvPr/>
        </p:nvSpPr>
        <p:spPr>
          <a:xfrm>
            <a:off x="0" y="49961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4294967295" type="ctrTitle"/>
          </p:nvPr>
        </p:nvSpPr>
        <p:spPr>
          <a:xfrm>
            <a:off x="457200" y="8157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THANKS!</a:t>
            </a:r>
          </a:p>
        </p:txBody>
      </p:sp>
      <p:sp>
        <p:nvSpPr>
          <p:cNvPr id="341" name="Shape 341"/>
          <p:cNvSpPr txBox="1"/>
          <p:nvPr>
            <p:ph idx="4294967295" type="subTitle"/>
          </p:nvPr>
        </p:nvSpPr>
        <p:spPr>
          <a:xfrm>
            <a:off x="457200" y="2186550"/>
            <a:ext cx="6593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</a:p>
        </p:txBody>
      </p:sp>
      <p:sp>
        <p:nvSpPr>
          <p:cNvPr id="342" name="Shape 342"/>
          <p:cNvSpPr txBox="1"/>
          <p:nvPr>
            <p:ph idx="4294967295" type="body"/>
          </p:nvPr>
        </p:nvSpPr>
        <p:spPr>
          <a:xfrm>
            <a:off x="457200" y="3826275"/>
            <a:ext cx="4863899" cy="24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user@mail.me</a:t>
            </a:r>
          </a:p>
        </p:txBody>
      </p:sp>
      <p:sp>
        <p:nvSpPr>
          <p:cNvPr id="343" name="Shape 343"/>
          <p:cNvSpPr/>
          <p:nvPr/>
        </p:nvSpPr>
        <p:spPr>
          <a:xfrm>
            <a:off x="581050" y="336337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Special thanks to all the people who made and released these awesome resources for free: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5AFDC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2133600"/>
            <a:ext cx="8229600" cy="382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This presentations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Titles: </a:t>
            </a:r>
            <a:r>
              <a:rPr b="1" lang="en" sz="1800">
                <a:solidFill>
                  <a:srgbClr val="000000"/>
                </a:solidFill>
              </a:rPr>
              <a:t>Montserrat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Body copy: </a:t>
            </a:r>
            <a:r>
              <a:rPr b="1" lang="en" sz="1800">
                <a:solidFill>
                  <a:srgbClr val="000000"/>
                </a:solidFill>
              </a:rPr>
              <a:t>Open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rgbClr val="000000"/>
                </a:solidFill>
                <a:hlinkClick r:id="rId3"/>
              </a:rPr>
              <a:t>https://www.google.com/fonts#UsePlace:use/Collection:Montserrat:400,700|Open+Sans:300italic,400italic,600italic,700italic,800italic,400,300,600,700,800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Teal (background) </a:t>
            </a:r>
            <a:r>
              <a:rPr b="1" lang="en" sz="1800">
                <a:solidFill>
                  <a:srgbClr val="45AFDC"/>
                </a:solidFill>
                <a:highlight>
                  <a:srgbClr val="FFFFFF"/>
                </a:highlight>
              </a:rPr>
              <a:t>#45afdc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000000"/>
                </a:solidFill>
              </a:rPr>
              <a:t>/ Teal (text) </a:t>
            </a:r>
            <a:r>
              <a:rPr b="1" lang="en" sz="1800">
                <a:solidFill>
                  <a:srgbClr val="1D98C7"/>
                </a:solidFill>
                <a:highlight>
                  <a:srgbClr val="FFFFFF"/>
                </a:highlight>
              </a:rPr>
              <a:t>#1d98c7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Gold (background) </a:t>
            </a:r>
            <a:r>
              <a:rPr b="1" lang="en" sz="1800">
                <a:solidFill>
                  <a:srgbClr val="ED9E46"/>
                </a:solidFill>
              </a:rPr>
              <a:t>#ed9e46</a:t>
            </a:r>
            <a:r>
              <a:rPr lang="en" sz="1800">
                <a:solidFill>
                  <a:srgbClr val="000000"/>
                </a:solidFill>
              </a:rPr>
              <a:t> / Gold (text) </a:t>
            </a:r>
            <a:r>
              <a:rPr b="1" lang="en" sz="1800">
                <a:solidFill>
                  <a:srgbClr val="FFC800"/>
                </a:solidFill>
              </a:rPr>
              <a:t>#ffc800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600" y="422523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5AFDC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62485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3" name="Shape 363"/>
          <p:cNvGrpSpPr/>
          <p:nvPr/>
        </p:nvGrpSpPr>
        <p:grpSpPr>
          <a:xfrm>
            <a:off x="348746" y="1242994"/>
            <a:ext cx="342902" cy="447293"/>
            <a:chOff x="590250" y="244200"/>
            <a:chExt cx="407975" cy="532175"/>
          </a:xfrm>
        </p:grpSpPr>
        <p:sp>
          <p:nvSpPr>
            <p:cNvPr id="364" name="Shape 364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901438" y="1309015"/>
            <a:ext cx="372593" cy="310144"/>
            <a:chOff x="1247825" y="322750"/>
            <a:chExt cx="443300" cy="369000"/>
          </a:xfrm>
        </p:grpSpPr>
        <p:sp>
          <p:nvSpPr>
            <p:cNvPr id="379" name="Shape 379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1474617" y="1307481"/>
            <a:ext cx="356203" cy="313212"/>
            <a:chOff x="1929775" y="320925"/>
            <a:chExt cx="423800" cy="372650"/>
          </a:xfrm>
        </p:grpSpPr>
        <p:sp>
          <p:nvSpPr>
            <p:cNvPr id="385" name="Shape 385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Shape 390"/>
          <p:cNvSpPr/>
          <p:nvPr/>
        </p:nvSpPr>
        <p:spPr>
          <a:xfrm>
            <a:off x="2071919" y="1296228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2656887" y="1297258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2" name="Shape 392"/>
          <p:cNvGrpSpPr/>
          <p:nvPr/>
        </p:nvGrpSpPr>
        <p:grpSpPr>
          <a:xfrm>
            <a:off x="3744261" y="1272159"/>
            <a:ext cx="336767" cy="383835"/>
            <a:chOff x="4630125" y="278900"/>
            <a:chExt cx="400675" cy="456675"/>
          </a:xfrm>
        </p:grpSpPr>
        <p:sp>
          <p:nvSpPr>
            <p:cNvPr id="393" name="Shape 393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Shape 397"/>
          <p:cNvSpPr/>
          <p:nvPr/>
        </p:nvSpPr>
        <p:spPr>
          <a:xfrm>
            <a:off x="4284851" y="1295724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8" name="Shape 398"/>
          <p:cNvGrpSpPr/>
          <p:nvPr/>
        </p:nvGrpSpPr>
        <p:grpSpPr>
          <a:xfrm>
            <a:off x="353873" y="1818715"/>
            <a:ext cx="342881" cy="418127"/>
            <a:chOff x="596350" y="929175"/>
            <a:chExt cx="407950" cy="497475"/>
          </a:xfrm>
        </p:grpSpPr>
        <p:sp>
          <p:nvSpPr>
            <p:cNvPr id="399" name="Shape 399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1478189" y="1879631"/>
            <a:ext cx="349059" cy="298881"/>
            <a:chOff x="1934025" y="1001650"/>
            <a:chExt cx="415300" cy="355600"/>
          </a:xfrm>
        </p:grpSpPr>
        <p:sp>
          <p:nvSpPr>
            <p:cNvPr id="407" name="Shape 407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Shape 411"/>
          <p:cNvSpPr/>
          <p:nvPr/>
        </p:nvSpPr>
        <p:spPr>
          <a:xfrm>
            <a:off x="2042248" y="1854573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607758" y="1871972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177870" y="1874535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3754139" y="1877603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5" name="Shape 415"/>
          <p:cNvGrpSpPr/>
          <p:nvPr/>
        </p:nvGrpSpPr>
        <p:grpSpPr>
          <a:xfrm>
            <a:off x="4302584" y="1857105"/>
            <a:ext cx="350068" cy="350572"/>
            <a:chOff x="5294400" y="974850"/>
            <a:chExt cx="416500" cy="417100"/>
          </a:xfrm>
        </p:grpSpPr>
        <p:sp>
          <p:nvSpPr>
            <p:cNvPr id="416" name="Shape 416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25606" y="1817707"/>
            <a:ext cx="433992" cy="422729"/>
            <a:chOff x="5916675" y="927975"/>
            <a:chExt cx="516350" cy="502950"/>
          </a:xfrm>
        </p:grpSpPr>
        <p:sp>
          <p:nvSpPr>
            <p:cNvPr id="419" name="Shape 41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327250" y="2467119"/>
            <a:ext cx="391000" cy="264085"/>
            <a:chOff x="564675" y="1700625"/>
            <a:chExt cx="465200" cy="314200"/>
          </a:xfrm>
        </p:grpSpPr>
        <p:sp>
          <p:nvSpPr>
            <p:cNvPr id="422" name="Shape 422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892235" y="2402632"/>
            <a:ext cx="391000" cy="382826"/>
            <a:chOff x="1236875" y="1623900"/>
            <a:chExt cx="465200" cy="455475"/>
          </a:xfrm>
        </p:grpSpPr>
        <p:sp>
          <p:nvSpPr>
            <p:cNvPr id="426" name="Shape 426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1469490" y="2410827"/>
            <a:ext cx="366457" cy="366436"/>
            <a:chOff x="1923675" y="1633650"/>
            <a:chExt cx="436000" cy="435975"/>
          </a:xfrm>
        </p:grpSpPr>
        <p:sp>
          <p:nvSpPr>
            <p:cNvPr id="434" name="Shape 434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2032940" y="2409293"/>
            <a:ext cx="369504" cy="369504"/>
            <a:chOff x="2594050" y="1631825"/>
            <a:chExt cx="439625" cy="439625"/>
          </a:xfrm>
        </p:grpSpPr>
        <p:sp>
          <p:nvSpPr>
            <p:cNvPr id="441" name="Shape 44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2614398" y="242571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6" name="Shape 446"/>
          <p:cNvGrpSpPr/>
          <p:nvPr/>
        </p:nvGrpSpPr>
        <p:grpSpPr>
          <a:xfrm>
            <a:off x="3197705" y="2381661"/>
            <a:ext cx="299911" cy="424767"/>
            <a:chOff x="3979850" y="1598950"/>
            <a:chExt cx="356825" cy="505375"/>
          </a:xfrm>
        </p:grpSpPr>
        <p:sp>
          <p:nvSpPr>
            <p:cNvPr id="447" name="Shape 447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3715096" y="2472750"/>
            <a:ext cx="395098" cy="242589"/>
            <a:chOff x="4595425" y="1707325"/>
            <a:chExt cx="470075" cy="288625"/>
          </a:xfrm>
        </p:grpSpPr>
        <p:sp>
          <p:nvSpPr>
            <p:cNvPr id="450" name="Shape 450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4299012" y="2413390"/>
            <a:ext cx="357233" cy="361309"/>
            <a:chOff x="5290150" y="1636700"/>
            <a:chExt cx="425025" cy="429875"/>
          </a:xfrm>
        </p:grpSpPr>
        <p:sp>
          <p:nvSpPr>
            <p:cNvPr id="456" name="Shape 456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862967" y="2402632"/>
            <a:ext cx="359271" cy="376691"/>
            <a:chOff x="5961125" y="1623900"/>
            <a:chExt cx="427450" cy="448175"/>
          </a:xfrm>
        </p:grpSpPr>
        <p:sp>
          <p:nvSpPr>
            <p:cNvPr id="459" name="Shape 459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5415658" y="2412361"/>
            <a:ext cx="383835" cy="363369"/>
            <a:chOff x="6618700" y="1635475"/>
            <a:chExt cx="456675" cy="432325"/>
          </a:xfrm>
        </p:grpSpPr>
        <p:sp>
          <p:nvSpPr>
            <p:cNvPr id="467" name="Shape 467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70746" y="2995773"/>
            <a:ext cx="304008" cy="326513"/>
            <a:chOff x="616425" y="2329600"/>
            <a:chExt cx="361700" cy="388475"/>
          </a:xfrm>
        </p:grpSpPr>
        <p:sp>
          <p:nvSpPr>
            <p:cNvPr id="473" name="Shape 473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27557" y="2998840"/>
            <a:ext cx="320377" cy="320377"/>
            <a:chOff x="1278900" y="2333250"/>
            <a:chExt cx="381175" cy="381175"/>
          </a:xfrm>
        </p:grpSpPr>
        <p:sp>
          <p:nvSpPr>
            <p:cNvPr id="482" name="Shape 482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92520" y="2998840"/>
            <a:ext cx="320398" cy="320377"/>
            <a:chOff x="1951075" y="2333250"/>
            <a:chExt cx="381200" cy="381175"/>
          </a:xfrm>
        </p:grpSpPr>
        <p:sp>
          <p:nvSpPr>
            <p:cNvPr id="487" name="Shape 487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057504" y="2998840"/>
            <a:ext cx="320377" cy="320377"/>
            <a:chOff x="2623275" y="2333250"/>
            <a:chExt cx="381175" cy="381175"/>
          </a:xfrm>
        </p:grpSpPr>
        <p:sp>
          <p:nvSpPr>
            <p:cNvPr id="492" name="Shape 492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2697208" y="2943578"/>
            <a:ext cx="170936" cy="426826"/>
            <a:chOff x="3384375" y="2267500"/>
            <a:chExt cx="203375" cy="507825"/>
          </a:xfrm>
        </p:grpSpPr>
        <p:sp>
          <p:nvSpPr>
            <p:cNvPr id="497" name="Shape 497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842516" y="2997811"/>
            <a:ext cx="140237" cy="318339"/>
            <a:chOff x="4747025" y="2332025"/>
            <a:chExt cx="166850" cy="378750"/>
          </a:xfrm>
        </p:grpSpPr>
        <p:sp>
          <p:nvSpPr>
            <p:cNvPr id="500" name="Shape 500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274989" y="2945616"/>
            <a:ext cx="145343" cy="422729"/>
            <a:chOff x="4071800" y="2269925"/>
            <a:chExt cx="172925" cy="502950"/>
          </a:xfrm>
        </p:grpSpPr>
        <p:sp>
          <p:nvSpPr>
            <p:cNvPr id="503" name="Shape 503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Shape 505"/>
          <p:cNvSpPr/>
          <p:nvPr/>
        </p:nvSpPr>
        <p:spPr>
          <a:xfrm>
            <a:off x="4317610" y="2990216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6" name="Shape 506"/>
          <p:cNvGrpSpPr/>
          <p:nvPr/>
        </p:nvGrpSpPr>
        <p:grpSpPr>
          <a:xfrm>
            <a:off x="4872695" y="2996277"/>
            <a:ext cx="345970" cy="325504"/>
            <a:chOff x="5972700" y="2330200"/>
            <a:chExt cx="411625" cy="387275"/>
          </a:xfrm>
        </p:grpSpPr>
        <p:sp>
          <p:nvSpPr>
            <p:cNvPr id="507" name="Shape 50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67992" y="3524405"/>
            <a:ext cx="109538" cy="399195"/>
            <a:chOff x="732125" y="2958550"/>
            <a:chExt cx="130325" cy="474950"/>
          </a:xfrm>
        </p:grpSpPr>
        <p:sp>
          <p:nvSpPr>
            <p:cNvPr id="510" name="Shape 510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1484912" y="3508635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963404" y="3508635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2023737" y="3537202"/>
            <a:ext cx="387932" cy="367466"/>
            <a:chOff x="2583100" y="2973775"/>
            <a:chExt cx="461550" cy="437200"/>
          </a:xfrm>
        </p:grpSpPr>
        <p:sp>
          <p:nvSpPr>
            <p:cNvPr id="521" name="Shape 521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Shape 523"/>
          <p:cNvSpPr/>
          <p:nvPr/>
        </p:nvSpPr>
        <p:spPr>
          <a:xfrm>
            <a:off x="3734681" y="3545996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4" name="Shape 524"/>
          <p:cNvGrpSpPr/>
          <p:nvPr/>
        </p:nvGrpSpPr>
        <p:grpSpPr>
          <a:xfrm>
            <a:off x="4263186" y="3565358"/>
            <a:ext cx="435021" cy="323445"/>
            <a:chOff x="5247525" y="3007275"/>
            <a:chExt cx="517575" cy="384825"/>
          </a:xfrm>
        </p:grpSpPr>
        <p:sp>
          <p:nvSpPr>
            <p:cNvPr id="525" name="Shape 525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3174171" y="3546931"/>
            <a:ext cx="342881" cy="350068"/>
            <a:chOff x="3951850" y="2985350"/>
            <a:chExt cx="407950" cy="416500"/>
          </a:xfrm>
        </p:grpSpPr>
        <p:sp>
          <p:nvSpPr>
            <p:cNvPr id="528" name="Shape 52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330844" y="4136478"/>
            <a:ext cx="397136" cy="305017"/>
            <a:chOff x="568950" y="3686775"/>
            <a:chExt cx="472500" cy="362900"/>
          </a:xfrm>
        </p:grpSpPr>
        <p:sp>
          <p:nvSpPr>
            <p:cNvPr id="533" name="Shape 533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4907685" y="3529627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7" name="Shape 537"/>
          <p:cNvGrpSpPr/>
          <p:nvPr/>
        </p:nvGrpSpPr>
        <p:grpSpPr>
          <a:xfrm>
            <a:off x="898896" y="4162071"/>
            <a:ext cx="377699" cy="253852"/>
            <a:chOff x="1244800" y="3717225"/>
            <a:chExt cx="449375" cy="302025"/>
          </a:xfrm>
        </p:grpSpPr>
        <p:sp>
          <p:nvSpPr>
            <p:cNvPr id="538" name="Shape 538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1468986" y="4142614"/>
            <a:ext cx="367466" cy="287114"/>
            <a:chOff x="1923075" y="3694075"/>
            <a:chExt cx="437200" cy="341600"/>
          </a:xfrm>
        </p:grpSpPr>
        <p:sp>
          <p:nvSpPr>
            <p:cNvPr id="545" name="Shape 545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2037542" y="4138012"/>
            <a:ext cx="360301" cy="295813"/>
            <a:chOff x="2599525" y="3688600"/>
            <a:chExt cx="428675" cy="351950"/>
          </a:xfrm>
        </p:grpSpPr>
        <p:sp>
          <p:nvSpPr>
            <p:cNvPr id="555" name="Shape 555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2619924" y="4117546"/>
            <a:ext cx="333699" cy="329076"/>
            <a:chOff x="3292425" y="3664250"/>
            <a:chExt cx="397025" cy="391525"/>
          </a:xfrm>
        </p:grpSpPr>
        <p:sp>
          <p:nvSpPr>
            <p:cNvPr id="559" name="Shape 559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3157781" y="4160012"/>
            <a:ext cx="369525" cy="268182"/>
            <a:chOff x="3932350" y="3714775"/>
            <a:chExt cx="439650" cy="319075"/>
          </a:xfrm>
        </p:grpSpPr>
        <p:sp>
          <p:nvSpPr>
            <p:cNvPr id="563" name="Shape 563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3722765" y="4160012"/>
            <a:ext cx="369504" cy="268182"/>
            <a:chOff x="4604550" y="3714775"/>
            <a:chExt cx="439625" cy="319075"/>
          </a:xfrm>
        </p:grpSpPr>
        <p:sp>
          <p:nvSpPr>
            <p:cNvPr id="569" name="Shape 569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4301050" y="4132381"/>
            <a:ext cx="353136" cy="313737"/>
            <a:chOff x="5292575" y="3681900"/>
            <a:chExt cx="420150" cy="373275"/>
          </a:xfrm>
        </p:grpSpPr>
        <p:sp>
          <p:nvSpPr>
            <p:cNvPr id="572" name="Shape 572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4846073" y="4092457"/>
            <a:ext cx="393059" cy="393059"/>
            <a:chOff x="5941025" y="3634400"/>
            <a:chExt cx="467650" cy="467650"/>
          </a:xfrm>
        </p:grpSpPr>
        <p:sp>
          <p:nvSpPr>
            <p:cNvPr id="580" name="Shape 580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5436146" y="4117546"/>
            <a:ext cx="342881" cy="342902"/>
            <a:chOff x="6643075" y="3664250"/>
            <a:chExt cx="407950" cy="407975"/>
          </a:xfrm>
        </p:grpSpPr>
        <p:sp>
          <p:nvSpPr>
            <p:cNvPr id="587" name="Shape 587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336979" y="4668200"/>
            <a:ext cx="371564" cy="371543"/>
            <a:chOff x="576250" y="4319400"/>
            <a:chExt cx="442075" cy="442050"/>
          </a:xfrm>
        </p:grpSpPr>
        <p:sp>
          <p:nvSpPr>
            <p:cNvPr id="590" name="Shape 590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Shape 594"/>
          <p:cNvSpPr/>
          <p:nvPr/>
        </p:nvSpPr>
        <p:spPr>
          <a:xfrm>
            <a:off x="886643" y="474049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3177366" y="4683677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2612360" y="4705174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3740837" y="4682143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98" name="Shape 598"/>
          <p:cNvGrpSpPr/>
          <p:nvPr/>
        </p:nvGrpSpPr>
        <p:grpSpPr>
          <a:xfrm>
            <a:off x="4280584" y="4687132"/>
            <a:ext cx="394068" cy="325504"/>
            <a:chOff x="5268225" y="4341925"/>
            <a:chExt cx="468850" cy="387275"/>
          </a:xfrm>
        </p:grpSpPr>
        <p:sp>
          <p:nvSpPr>
            <p:cNvPr id="599" name="Shape 599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4865530" y="4676899"/>
            <a:ext cx="354144" cy="354144"/>
            <a:chOff x="5964175" y="4329750"/>
            <a:chExt cx="421350" cy="421350"/>
          </a:xfrm>
        </p:grpSpPr>
        <p:sp>
          <p:nvSpPr>
            <p:cNvPr id="608" name="Shape 608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901438" y="5241883"/>
            <a:ext cx="372593" cy="360301"/>
            <a:chOff x="1247825" y="5001950"/>
            <a:chExt cx="443300" cy="428675"/>
          </a:xfrm>
        </p:grpSpPr>
        <p:sp>
          <p:nvSpPr>
            <p:cNvPr id="611" name="Shape 611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99685" y="5223959"/>
            <a:ext cx="306068" cy="389991"/>
            <a:chOff x="1959600" y="4980625"/>
            <a:chExt cx="364150" cy="464000"/>
          </a:xfrm>
        </p:grpSpPr>
        <p:sp>
          <p:nvSpPr>
            <p:cNvPr id="618" name="Shape 618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2042165" y="5238815"/>
            <a:ext cx="351076" cy="360805"/>
            <a:chOff x="2605025" y="4998300"/>
            <a:chExt cx="417700" cy="429275"/>
          </a:xfrm>
        </p:grpSpPr>
        <p:sp>
          <p:nvSpPr>
            <p:cNvPr id="626" name="Shape 626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2572856" y="5241883"/>
            <a:ext cx="419661" cy="349542"/>
            <a:chOff x="3236425" y="5001950"/>
            <a:chExt cx="499300" cy="415875"/>
          </a:xfrm>
        </p:grpSpPr>
        <p:sp>
          <p:nvSpPr>
            <p:cNvPr id="630" name="Shape 630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3187976" y="5223959"/>
            <a:ext cx="319368" cy="380263"/>
            <a:chOff x="3968275" y="4980625"/>
            <a:chExt cx="379975" cy="452425"/>
          </a:xfrm>
        </p:grpSpPr>
        <p:sp>
          <p:nvSpPr>
            <p:cNvPr id="637" name="Shape 637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4843509" y="5308913"/>
            <a:ext cx="404322" cy="220084"/>
            <a:chOff x="5937975" y="5081700"/>
            <a:chExt cx="481050" cy="261850"/>
          </a:xfrm>
        </p:grpSpPr>
        <p:sp>
          <p:nvSpPr>
            <p:cNvPr id="641" name="Shape 641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5461718" y="5266446"/>
            <a:ext cx="290182" cy="333678"/>
            <a:chOff x="6673500" y="5031175"/>
            <a:chExt cx="345250" cy="397000"/>
          </a:xfrm>
        </p:grpSpPr>
        <p:sp>
          <p:nvSpPr>
            <p:cNvPr id="645" name="Shape 645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3153705" y="1291092"/>
            <a:ext cx="387932" cy="345970"/>
            <a:chOff x="3927500" y="301425"/>
            <a:chExt cx="461550" cy="411625"/>
          </a:xfrm>
        </p:grpSpPr>
        <p:sp>
          <p:nvSpPr>
            <p:cNvPr id="651" name="Shape 651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5441252" y="1297753"/>
            <a:ext cx="332669" cy="332669"/>
            <a:chOff x="6649150" y="309350"/>
            <a:chExt cx="395800" cy="395800"/>
          </a:xfrm>
        </p:grpSpPr>
        <p:sp>
          <p:nvSpPr>
            <p:cNvPr id="679" name="Shape 679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4873704" y="1305422"/>
            <a:ext cx="337796" cy="319873"/>
            <a:chOff x="5973900" y="318475"/>
            <a:chExt cx="401900" cy="380575"/>
          </a:xfrm>
        </p:grpSpPr>
        <p:sp>
          <p:nvSpPr>
            <p:cNvPr id="703" name="Shape 703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918857" y="1818715"/>
            <a:ext cx="342881" cy="418127"/>
            <a:chOff x="1268550" y="929175"/>
            <a:chExt cx="407950" cy="497475"/>
          </a:xfrm>
        </p:grpSpPr>
        <p:sp>
          <p:nvSpPr>
            <p:cNvPr id="718" name="Shape 718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5404921" y="1834580"/>
            <a:ext cx="405331" cy="388962"/>
            <a:chOff x="6605925" y="948050"/>
            <a:chExt cx="482250" cy="462775"/>
          </a:xfrm>
        </p:grpSpPr>
        <p:sp>
          <p:nvSpPr>
            <p:cNvPr id="722" name="Shape 722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5499603" y="2986548"/>
            <a:ext cx="215966" cy="342398"/>
            <a:chOff x="6718575" y="2318625"/>
            <a:chExt cx="256950" cy="407375"/>
          </a:xfrm>
        </p:grpSpPr>
        <p:sp>
          <p:nvSpPr>
            <p:cNvPr id="729" name="Shape 72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2600992" y="3613456"/>
            <a:ext cx="363369" cy="221114"/>
            <a:chOff x="3269900" y="3064500"/>
            <a:chExt cx="432325" cy="263075"/>
          </a:xfrm>
        </p:grpSpPr>
        <p:sp>
          <p:nvSpPr>
            <p:cNvPr id="738" name="Shape 738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5475019" y="3545901"/>
            <a:ext cx="265114" cy="372593"/>
            <a:chOff x="6689325" y="2984125"/>
            <a:chExt cx="315425" cy="443300"/>
          </a:xfrm>
        </p:grpSpPr>
        <p:sp>
          <p:nvSpPr>
            <p:cNvPr id="742" name="Shape 742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1523744" y="4640568"/>
            <a:ext cx="256415" cy="414534"/>
            <a:chOff x="1988225" y="4286525"/>
            <a:chExt cx="305075" cy="493200"/>
          </a:xfrm>
        </p:grpSpPr>
        <p:sp>
          <p:nvSpPr>
            <p:cNvPr id="748" name="Shape 748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2067737" y="4669733"/>
            <a:ext cx="309640" cy="392030"/>
            <a:chOff x="2635450" y="4321225"/>
            <a:chExt cx="368400" cy="466425"/>
          </a:xfrm>
        </p:grpSpPr>
        <p:sp>
          <p:nvSpPr>
            <p:cNvPr id="756" name="Shape 756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5436146" y="4660005"/>
            <a:ext cx="342881" cy="383835"/>
            <a:chOff x="6643075" y="4309650"/>
            <a:chExt cx="407950" cy="456675"/>
          </a:xfrm>
        </p:grpSpPr>
        <p:sp>
          <p:nvSpPr>
            <p:cNvPr id="763" name="Shape 763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4251419" y="5201959"/>
            <a:ext cx="452420" cy="433992"/>
            <a:chOff x="5233525" y="4954450"/>
            <a:chExt cx="538275" cy="516350"/>
          </a:xfrm>
        </p:grpSpPr>
        <p:sp>
          <p:nvSpPr>
            <p:cNvPr id="773" name="Shape 773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Shape 784"/>
          <p:cNvGrpSpPr/>
          <p:nvPr/>
        </p:nvGrpSpPr>
        <p:grpSpPr>
          <a:xfrm>
            <a:off x="3682337" y="5209629"/>
            <a:ext cx="460615" cy="418653"/>
            <a:chOff x="4556450" y="4963575"/>
            <a:chExt cx="548025" cy="498100"/>
          </a:xfrm>
        </p:grpSpPr>
        <p:sp>
          <p:nvSpPr>
            <p:cNvPr id="785" name="Shape 785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299619" y="5300213"/>
            <a:ext cx="445254" cy="246182"/>
            <a:chOff x="531800" y="5071350"/>
            <a:chExt cx="529750" cy="292900"/>
          </a:xfrm>
        </p:grpSpPr>
        <p:sp>
          <p:nvSpPr>
            <p:cNvPr id="791" name="Shape 791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7243894" y="2713375"/>
            <a:ext cx="433992" cy="422729"/>
            <a:chOff x="5916675" y="927975"/>
            <a:chExt cx="516350" cy="502950"/>
          </a:xfrm>
        </p:grpSpPr>
        <p:sp>
          <p:nvSpPr>
            <p:cNvPr id="799" name="Shape 79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6359914" y="3419276"/>
            <a:ext cx="1079481" cy="1051467"/>
            <a:chOff x="5916675" y="927975"/>
            <a:chExt cx="516350" cy="502950"/>
          </a:xfrm>
        </p:grpSpPr>
        <p:sp>
          <p:nvSpPr>
            <p:cNvPr id="802" name="Shape 80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6360056" y="2713375"/>
            <a:ext cx="433992" cy="422729"/>
            <a:chOff x="5916675" y="927975"/>
            <a:chExt cx="516350" cy="502950"/>
          </a:xfrm>
        </p:grpSpPr>
        <p:sp>
          <p:nvSpPr>
            <p:cNvPr id="805" name="Shape 80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Shape 807"/>
          <p:cNvSpPr/>
          <p:nvPr/>
        </p:nvSpPr>
        <p:spPr>
          <a:xfrm>
            <a:off x="7436055" y="29497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6552218" y="29497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6837753" y="4007290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/>
        </p:nvSpPr>
        <p:spPr>
          <a:xfrm>
            <a:off x="2163850" y="1600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Shape 815"/>
          <p:cNvSpPr txBox="1"/>
          <p:nvPr/>
        </p:nvSpPr>
        <p:spPr>
          <a:xfrm>
            <a:off x="808100" y="3060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C800"/>
                </a:highlight>
                <a:latin typeface="Open Sans"/>
                <a:ea typeface="Open Sans"/>
                <a:cs typeface="Open Sans"/>
                <a:sym typeface="Open Sans"/>
              </a:rPr>
              <a:t> and many more...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648975" y="1542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C8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4294967295" type="ctrTitle"/>
          </p:nvPr>
        </p:nvSpPr>
        <p:spPr>
          <a:xfrm>
            <a:off x="1981200" y="670200"/>
            <a:ext cx="6047100" cy="171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Hello!</a:t>
            </a:r>
          </a:p>
        </p:txBody>
      </p:sp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2026375" y="2186550"/>
            <a:ext cx="60018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2026500" y="3417525"/>
            <a:ext cx="6001800" cy="315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@username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5550"/>
            <a:ext cx="1644723" cy="164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565775" y="2111125"/>
            <a:ext cx="60092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800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481675" y="4658725"/>
            <a:ext cx="6093599" cy="10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513800" y="2882400"/>
            <a:ext cx="6116400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title"/>
          </p:nvPr>
        </p:nvSpPr>
        <p:spPr>
          <a:xfrm>
            <a:off x="457200" y="3183925"/>
            <a:ext cx="8229600" cy="76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BIG </a:t>
            </a:r>
            <a:r>
              <a:rPr lang="en" sz="6000">
                <a:solidFill>
                  <a:srgbClr val="FFC800"/>
                </a:solidFill>
              </a:rPr>
              <a:t>CONCEPT</a:t>
            </a:r>
          </a:p>
        </p:txBody>
      </p:sp>
      <p:sp>
        <p:nvSpPr>
          <p:cNvPr id="117" name="Shape 117"/>
          <p:cNvSpPr txBox="1"/>
          <p:nvPr>
            <p:ph idx="4294967295" type="subTitle"/>
          </p:nvPr>
        </p:nvSpPr>
        <p:spPr>
          <a:xfrm>
            <a:off x="481675" y="4787650"/>
            <a:ext cx="8158199" cy="10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18" name="Shape 118"/>
          <p:cNvSpPr/>
          <p:nvPr/>
        </p:nvSpPr>
        <p:spPr>
          <a:xfrm>
            <a:off x="3979200" y="4415350"/>
            <a:ext cx="11856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9" name="Shape 119"/>
          <p:cNvGrpSpPr/>
          <p:nvPr/>
        </p:nvGrpSpPr>
        <p:grpSpPr>
          <a:xfrm>
            <a:off x="3657738" y="1327018"/>
            <a:ext cx="1828515" cy="1510372"/>
            <a:chOff x="5268225" y="4341925"/>
            <a:chExt cx="468850" cy="387275"/>
          </a:xfrm>
        </p:grpSpPr>
        <p:sp>
          <p:nvSpPr>
            <p:cNvPr id="120" name="Shape 120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2469612"/>
            <a:ext cx="3561000" cy="409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FFC800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5131069" y="2469500"/>
            <a:ext cx="3600000" cy="409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>
                <a:solidFill>
                  <a:srgbClr val="FFC800"/>
                </a:solidFill>
              </a:rPr>
              <a:t>TWO</a:t>
            </a:r>
            <a:r>
              <a:rPr lang="en"/>
              <a:t> OR </a:t>
            </a:r>
            <a:r>
              <a:rPr lang="en">
                <a:solidFill>
                  <a:srgbClr val="FFC800"/>
                </a:solidFill>
              </a:rPr>
              <a:t>THREE</a:t>
            </a:r>
            <a:r>
              <a:rPr lang="en"/>
              <a:t> COLUMNS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42" name="Shape 142"/>
          <p:cNvSpPr txBox="1"/>
          <p:nvPr>
            <p:ph idx="3" type="body"/>
          </p:nvPr>
        </p:nvSpPr>
        <p:spPr>
          <a:xfrm>
            <a:off x="6055407" y="2461850"/>
            <a:ext cx="2691000" cy="37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