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D0367713-F29C-4EA5-8408-7508A7905053}">
  <a:tblStyle styleId="{D0367713-F29C-4EA5-8408-7508A7905053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Shape 5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F5F1E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1880400" y="2382450"/>
            <a:ext cx="5383199" cy="2093100"/>
          </a:xfrm>
          <a:prstGeom prst="rect">
            <a:avLst/>
          </a:prstGeom>
          <a:noFill/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  <a:solidFill>
            <a:srgbClr val="222222"/>
          </a:solidFill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 dark">
    <p:bg>
      <p:bgPr>
        <a:solidFill>
          <a:srgbClr val="22222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0" y="3440900"/>
            <a:ext cx="9144000" cy="3417000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648150" y="2830500"/>
            <a:ext cx="7847700" cy="1196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2400"/>
            </a:lvl1pPr>
            <a:lvl2pPr lvl="1" rtl="0" algn="ctr">
              <a:spcBef>
                <a:spcPts val="0"/>
              </a:spcBef>
              <a:buSzPct val="100000"/>
              <a:defRPr sz="2400"/>
            </a:lvl2pPr>
            <a:lvl3pPr lvl="2" rtl="0" algn="ctr">
              <a:spcBef>
                <a:spcPts val="0"/>
              </a:spcBef>
              <a:buSzPct val="100000"/>
              <a:defRPr sz="2400"/>
            </a:lvl3pPr>
            <a:lvl4pPr lvl="3" rtl="0" algn="ctr">
              <a:spcBef>
                <a:spcPts val="0"/>
              </a:spcBef>
              <a:buSzPct val="100000"/>
              <a:defRPr sz="2400"/>
            </a:lvl4pPr>
            <a:lvl5pPr lvl="4" rtl="0" algn="ctr">
              <a:spcBef>
                <a:spcPts val="0"/>
              </a:spcBef>
              <a:buSzPct val="100000"/>
              <a:defRPr sz="2400"/>
            </a:lvl5pPr>
            <a:lvl6pPr lvl="5" rtl="0" algn="ctr">
              <a:spcBef>
                <a:spcPts val="0"/>
              </a:spcBef>
              <a:buSzPct val="100000"/>
              <a:defRPr sz="2400"/>
            </a:lvl6pPr>
            <a:lvl7pPr lvl="6" rtl="0" algn="ctr">
              <a:spcBef>
                <a:spcPts val="0"/>
              </a:spcBef>
              <a:buSzPct val="100000"/>
              <a:defRPr sz="2400"/>
            </a:lvl7pPr>
            <a:lvl8pPr lvl="7" rtl="0" algn="ctr">
              <a:spcBef>
                <a:spcPts val="0"/>
              </a:spcBef>
              <a:buSzPct val="100000"/>
              <a:defRPr sz="2400"/>
            </a:lvl8pPr>
            <a:lvl9pPr lvl="8" rtl="0" algn="ctr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A8122A"/>
              </a:buClr>
              <a:buSzPct val="1000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buClr>
                <a:srgbClr val="A8122A"/>
              </a:buClr>
              <a:buSzPct val="1000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buClr>
                <a:srgbClr val="A8122A"/>
              </a:buClr>
              <a:buSzPct val="100000"/>
              <a:buFont typeface="Merriweather"/>
              <a:buNone/>
              <a:defRPr i="1" sz="18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 algn="ctr">
              <a:spcBef>
                <a:spcPts val="0"/>
              </a:spcBef>
              <a:buClr>
                <a:srgbClr val="A8122A"/>
              </a:buClr>
              <a:buFont typeface="Merriweather"/>
              <a:buNone/>
              <a:defRPr i="1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bg>
      <p:bgPr>
        <a:solidFill>
          <a:srgbClr val="22222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100" y="0"/>
            <a:ext cx="9144000" cy="2188199"/>
          </a:xfrm>
          <a:prstGeom prst="rect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4073400" y="1696213"/>
            <a:ext cx="997199" cy="997199"/>
          </a:xfrm>
          <a:prstGeom prst="rect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4135950" y="1758763"/>
            <a:ext cx="872099" cy="8720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Font typeface="Merriweather"/>
              <a:defRPr i="1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3593400" y="1727625"/>
            <a:ext cx="1957200" cy="87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2" type="body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950375"/>
            <a:ext cx="2631900" cy="461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3223963" y="1950375"/>
            <a:ext cx="2631900" cy="461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3" type="body"/>
          </p:nvPr>
        </p:nvSpPr>
        <p:spPr>
          <a:xfrm>
            <a:off x="5990727" y="1950375"/>
            <a:ext cx="2631900" cy="4617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8" name="Shape 38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00" y="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1765350" y="697300"/>
            <a:ext cx="5613299" cy="729300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100" y="5795700"/>
            <a:ext cx="9144000" cy="1062299"/>
          </a:xfrm>
          <a:prstGeom prst="rect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5795700"/>
            <a:ext cx="8229600" cy="10622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A8122A"/>
              </a:buClr>
              <a:buSzPct val="100000"/>
              <a:buFont typeface="Merriweather"/>
              <a:buNone/>
              <a:defRPr i="1" sz="1400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 light">
    <p:bg>
      <p:bgPr>
        <a:solidFill>
          <a:srgbClr val="F5F1E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0900" y="438000"/>
            <a:ext cx="8242200" cy="5981999"/>
          </a:xfrm>
          <a:prstGeom prst="rect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528600" y="519300"/>
            <a:ext cx="8086800" cy="5819400"/>
          </a:xfrm>
          <a:prstGeom prst="rect">
            <a:avLst/>
          </a:prstGeom>
          <a:noFill/>
          <a:ln cap="flat" cmpd="sng" w="2857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buFont typeface="Merriweather"/>
              <a:buNone/>
              <a:defRPr sz="16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222222"/>
              </a:buClr>
              <a:buSzPct val="100000"/>
              <a:buFont typeface="Raleway"/>
              <a:buChar char="◉"/>
              <a:defRPr sz="2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480"/>
              </a:spcBef>
              <a:buClr>
                <a:srgbClr val="222222"/>
              </a:buClr>
              <a:buSzPct val="100000"/>
              <a:buFont typeface="Raleway"/>
              <a:defRPr sz="2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360"/>
              </a:spcBef>
              <a:buClr>
                <a:srgbClr val="222222"/>
              </a:buClr>
              <a:buSzPct val="100000"/>
              <a:buFont typeface="Raleway"/>
              <a:defRPr sz="1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3.jpg"/><Relationship Id="rId4" Type="http://schemas.openxmlformats.org/officeDocument/2006/relationships/image" Target="../media/image04.jpg"/><Relationship Id="rId5" Type="http://schemas.openxmlformats.org/officeDocument/2006/relationships/image" Target="../media/image0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oogle.com/fonts#UsePlace:use/Collection:Merriweather:400,400italic,700,700italic|Raleway:400,700" TargetMode="External"/><Relationship Id="rId4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1944450" y="2441850"/>
            <a:ext cx="5255100" cy="19743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presentation title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36300" y="2026600"/>
            <a:ext cx="3026100" cy="9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75" y="2381650"/>
            <a:ext cx="3969599" cy="3969599"/>
          </a:xfrm>
          <a:prstGeom prst="diamond">
            <a:avLst/>
          </a:prstGeom>
          <a:noFill/>
          <a:ln>
            <a:noFill/>
          </a:ln>
        </p:spPr>
      </p:pic>
      <p:pic>
        <p:nvPicPr>
          <p:cNvPr descr="coffee.jpg" id="133" name="Shape 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950" y="1947550"/>
            <a:ext cx="2363400" cy="2363400"/>
          </a:xfrm>
          <a:prstGeom prst="diamond">
            <a:avLst/>
          </a:prstGeom>
          <a:noFill/>
          <a:ln>
            <a:noFill/>
          </a:ln>
        </p:spPr>
      </p:pic>
      <p:pic>
        <p:nvPicPr>
          <p:cNvPr descr="office.jpg"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4825" y="4064525"/>
            <a:ext cx="1921199" cy="1921199"/>
          </a:xfrm>
          <a:prstGeom prst="diamond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4320" l="0" r="0" t="2067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/>
          <p:nvPr/>
        </p:nvSpPr>
        <p:spPr>
          <a:xfrm>
            <a:off x="2367000" y="1224000"/>
            <a:ext cx="4410000" cy="4410000"/>
          </a:xfrm>
          <a:prstGeom prst="diamond">
            <a:avLst/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6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Want big impact?</a:t>
            </a:r>
          </a:p>
          <a:p>
            <a:pPr lvl="0" rtl="0" algn="ctr">
              <a:spcBef>
                <a:spcPts val="600"/>
              </a:spcBef>
              <a:buNone/>
            </a:pPr>
            <a:r>
              <a:rPr lang="en" sz="2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6" name="Shape 146"/>
          <p:cNvSpPr/>
          <p:nvPr/>
        </p:nvSpPr>
        <p:spPr>
          <a:xfrm>
            <a:off x="733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White</a:t>
            </a:r>
          </a:p>
        </p:txBody>
      </p:sp>
      <p:sp>
        <p:nvSpPr>
          <p:cNvPr id="147" name="Shape 147"/>
          <p:cNvSpPr/>
          <p:nvPr/>
        </p:nvSpPr>
        <p:spPr>
          <a:xfrm>
            <a:off x="5686350" y="252405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Black</a:t>
            </a:r>
          </a:p>
        </p:txBody>
      </p:sp>
      <p:sp>
        <p:nvSpPr>
          <p:cNvPr id="148" name="Shape 14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49" name="Shape 149"/>
          <p:cNvSpPr/>
          <p:nvPr/>
        </p:nvSpPr>
        <p:spPr>
          <a:xfrm>
            <a:off x="2895300" y="2209500"/>
            <a:ext cx="3353399" cy="3353399"/>
          </a:xfrm>
          <a:prstGeom prst="diamond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Gray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155" name="Shape 155"/>
          <p:cNvGraphicFramePr/>
          <p:nvPr/>
        </p:nvGraphicFramePr>
        <p:xfrm>
          <a:off x="952500" y="254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{D0367713-F29C-4EA5-8408-7508A7905053}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3692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222222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A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5F1E0"/>
                    </a:solidFill>
                  </a:tcPr>
                </a:tc>
              </a:tr>
              <a:tr h="7369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Yellow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69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Blue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30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10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369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Orange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24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2400">
                          <a:solidFill>
                            <a:srgbClr val="22222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16</a:t>
                      </a: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6" name="Shape 15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8216"/>
            <a:ext cx="9143999" cy="46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163" name="Shape 163"/>
          <p:cNvSpPr/>
          <p:nvPr/>
        </p:nvSpPr>
        <p:spPr>
          <a:xfrm>
            <a:off x="1588200" y="2977875"/>
            <a:ext cx="701999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our office</a:t>
            </a:r>
          </a:p>
        </p:txBody>
      </p:sp>
      <p:sp>
        <p:nvSpPr>
          <p:cNvPr id="164" name="Shape 164"/>
          <p:cNvSpPr/>
          <p:nvPr/>
        </p:nvSpPr>
        <p:spPr>
          <a:xfrm rot="8100000">
            <a:off x="3818434" y="29632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 rot="8100000">
            <a:off x="730834" y="3039477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 rot="8100000">
            <a:off x="2325809" y="54203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 rot="8100000">
            <a:off x="4136784" y="40077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 rot="8100000">
            <a:off x="6981460" y="345810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/>
        </p:nvSpPr>
        <p:spPr>
          <a:xfrm rot="8100000">
            <a:off x="7511860" y="5199652"/>
            <a:ext cx="146795" cy="146795"/>
          </a:xfrm>
          <a:prstGeom prst="teardrop">
            <a:avLst>
              <a:gd fmla="val 100000" name="adj"/>
            </a:avLst>
          </a:prstGeom>
          <a:solidFill>
            <a:srgbClr val="222222"/>
          </a:solidFill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4294967295" type="ctrTitle"/>
          </p:nvPr>
        </p:nvSpPr>
        <p:spPr>
          <a:xfrm>
            <a:off x="938700" y="2111125"/>
            <a:ext cx="7266599" cy="15465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9600">
                <a:solidFill>
                  <a:srgbClr val="F5F1E0"/>
                </a:solidFill>
              </a:rPr>
              <a:t>89,526,124</a:t>
            </a:r>
          </a:p>
        </p:txBody>
      </p:sp>
      <p:sp>
        <p:nvSpPr>
          <p:cNvPr id="176" name="Shape 176"/>
          <p:cNvSpPr txBox="1"/>
          <p:nvPr>
            <p:ph idx="4294967295" type="subTitle"/>
          </p:nvPr>
        </p:nvSpPr>
        <p:spPr>
          <a:xfrm>
            <a:off x="938700" y="3786746"/>
            <a:ext cx="7266599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A8122A"/>
                </a:solidFill>
              </a:rPr>
              <a:t>Whoa! That’s a big number, aren’t you proud?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4294967295" type="ctrTitle"/>
          </p:nvPr>
        </p:nvSpPr>
        <p:spPr>
          <a:xfrm>
            <a:off x="1080600" y="787800"/>
            <a:ext cx="6982800" cy="1193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A8122A"/>
                </a:solidFill>
              </a:rPr>
              <a:t>89,526,124$</a:t>
            </a:r>
          </a:p>
        </p:txBody>
      </p:sp>
      <p:sp>
        <p:nvSpPr>
          <p:cNvPr id="182" name="Shape 182"/>
          <p:cNvSpPr txBox="1"/>
          <p:nvPr>
            <p:ph idx="4294967295" type="subTitle"/>
          </p:nvPr>
        </p:nvSpPr>
        <p:spPr>
          <a:xfrm>
            <a:off x="1080600" y="1805546"/>
            <a:ext cx="6982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That’s a lot of money</a:t>
            </a:r>
          </a:p>
        </p:txBody>
      </p:sp>
      <p:sp>
        <p:nvSpPr>
          <p:cNvPr id="183" name="Shape 183"/>
          <p:cNvSpPr txBox="1"/>
          <p:nvPr>
            <p:ph idx="4294967295" type="ctrTitle"/>
          </p:nvPr>
        </p:nvSpPr>
        <p:spPr>
          <a:xfrm>
            <a:off x="1080600" y="4293003"/>
            <a:ext cx="6982800" cy="1193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A8122A"/>
                </a:solidFill>
              </a:rPr>
              <a:t>100%</a:t>
            </a:r>
          </a:p>
        </p:txBody>
      </p:sp>
      <p:sp>
        <p:nvSpPr>
          <p:cNvPr id="184" name="Shape 184"/>
          <p:cNvSpPr txBox="1"/>
          <p:nvPr>
            <p:ph idx="4294967295" type="subTitle"/>
          </p:nvPr>
        </p:nvSpPr>
        <p:spPr>
          <a:xfrm>
            <a:off x="1080600" y="5310749"/>
            <a:ext cx="6982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Total success!</a:t>
            </a:r>
          </a:p>
        </p:txBody>
      </p:sp>
      <p:sp>
        <p:nvSpPr>
          <p:cNvPr id="185" name="Shape 185"/>
          <p:cNvSpPr txBox="1"/>
          <p:nvPr>
            <p:ph idx="4294967295" type="ctrTitle"/>
          </p:nvPr>
        </p:nvSpPr>
        <p:spPr>
          <a:xfrm>
            <a:off x="1080600" y="2540401"/>
            <a:ext cx="6982800" cy="11933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>
                <a:solidFill>
                  <a:srgbClr val="A8122A"/>
                </a:solidFill>
              </a:rPr>
              <a:t>185,244</a:t>
            </a:r>
            <a:r>
              <a:rPr lang="en" sz="4800">
                <a:solidFill>
                  <a:srgbClr val="A8122A"/>
                </a:solidFill>
              </a:rPr>
              <a:t> users</a:t>
            </a:r>
          </a:p>
        </p:txBody>
      </p:sp>
      <p:sp>
        <p:nvSpPr>
          <p:cNvPr id="186" name="Shape 186"/>
          <p:cNvSpPr txBox="1"/>
          <p:nvPr>
            <p:ph idx="4294967295" type="subTitle"/>
          </p:nvPr>
        </p:nvSpPr>
        <p:spPr>
          <a:xfrm>
            <a:off x="1080600" y="3558148"/>
            <a:ext cx="6982800" cy="617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400"/>
              <a:t>And a lot of users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5742457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38100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last</a:t>
            </a:r>
          </a:p>
        </p:txBody>
      </p:sp>
      <p:sp>
        <p:nvSpPr>
          <p:cNvPr id="192" name="Shape 192"/>
          <p:cNvSpPr/>
          <p:nvPr/>
        </p:nvSpPr>
        <p:spPr>
          <a:xfrm>
            <a:off x="3249264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19050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second</a:t>
            </a:r>
          </a:p>
        </p:txBody>
      </p:sp>
      <p:sp>
        <p:nvSpPr>
          <p:cNvPr id="193" name="Shape 193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4" name="Shape 19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195" name="Shape 195"/>
          <p:cNvSpPr/>
          <p:nvPr/>
        </p:nvSpPr>
        <p:spPr>
          <a:xfrm>
            <a:off x="725542" y="2554050"/>
            <a:ext cx="2676000" cy="1749899"/>
          </a:xfrm>
          <a:prstGeom prst="rightArrowCallout">
            <a:avLst>
              <a:gd fmla="val 12817" name="adj1"/>
              <a:gd fmla="val 14101" name="adj2"/>
              <a:gd fmla="val 18037" name="adj3"/>
              <a:gd fmla="val 78813" name="adj4"/>
            </a:avLst>
          </a:prstGeom>
          <a:solidFill>
            <a:srgbClr val="FFFFFF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first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23622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2" name="Shape 202"/>
          <p:cNvSpPr txBox="1"/>
          <p:nvPr>
            <p:ph idx="2" type="body"/>
          </p:nvPr>
        </p:nvSpPr>
        <p:spPr>
          <a:xfrm>
            <a:off x="3223963" y="23622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3" name="Shape 203"/>
          <p:cNvSpPr txBox="1"/>
          <p:nvPr>
            <p:ph idx="3" type="body"/>
          </p:nvPr>
        </p:nvSpPr>
        <p:spPr>
          <a:xfrm>
            <a:off x="5990727" y="23622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457200" y="48768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05" name="Shape 205"/>
          <p:cNvSpPr txBox="1"/>
          <p:nvPr>
            <p:ph idx="2" type="body"/>
          </p:nvPr>
        </p:nvSpPr>
        <p:spPr>
          <a:xfrm>
            <a:off x="3223963" y="48768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06" name="Shape 206"/>
          <p:cNvSpPr txBox="1"/>
          <p:nvPr>
            <p:ph idx="3" type="body"/>
          </p:nvPr>
        </p:nvSpPr>
        <p:spPr>
          <a:xfrm>
            <a:off x="5990727" y="4876800"/>
            <a:ext cx="2631900" cy="1739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207" name="Shape 207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grpSp>
        <p:nvGrpSpPr>
          <p:cNvPr id="208" name="Shape 208"/>
          <p:cNvGrpSpPr/>
          <p:nvPr/>
        </p:nvGrpSpPr>
        <p:grpSpPr>
          <a:xfrm>
            <a:off x="1577522" y="1977740"/>
            <a:ext cx="401438" cy="401438"/>
            <a:chOff x="2594325" y="1627175"/>
            <a:chExt cx="440850" cy="440850"/>
          </a:xfrm>
        </p:grpSpPr>
        <p:sp>
          <p:nvSpPr>
            <p:cNvPr id="209" name="Shape 20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Shape 212"/>
          <p:cNvSpPr/>
          <p:nvPr/>
        </p:nvSpPr>
        <p:spPr>
          <a:xfrm>
            <a:off x="4389162" y="1995533"/>
            <a:ext cx="365879" cy="365856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A8122A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3" name="Shape 213"/>
          <p:cNvGrpSpPr/>
          <p:nvPr/>
        </p:nvGrpSpPr>
        <p:grpSpPr>
          <a:xfrm>
            <a:off x="4343646" y="4508018"/>
            <a:ext cx="382543" cy="353631"/>
            <a:chOff x="5975075" y="2327500"/>
            <a:chExt cx="420100" cy="388350"/>
          </a:xfrm>
        </p:grpSpPr>
        <p:sp>
          <p:nvSpPr>
            <p:cNvPr id="214" name="Shape 21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Shape 216"/>
          <p:cNvGrpSpPr/>
          <p:nvPr/>
        </p:nvGrpSpPr>
        <p:grpSpPr>
          <a:xfrm>
            <a:off x="7114862" y="4503033"/>
            <a:ext cx="383635" cy="363625"/>
            <a:chOff x="5300400" y="3670175"/>
            <a:chExt cx="421300" cy="399325"/>
          </a:xfrm>
        </p:grpSpPr>
        <p:sp>
          <p:nvSpPr>
            <p:cNvPr id="217" name="Shape 217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Shape 222"/>
          <p:cNvGrpSpPr/>
          <p:nvPr/>
        </p:nvGrpSpPr>
        <p:grpSpPr>
          <a:xfrm>
            <a:off x="1584993" y="4548725"/>
            <a:ext cx="391421" cy="328066"/>
            <a:chOff x="2599825" y="3689700"/>
            <a:chExt cx="429850" cy="360275"/>
          </a:xfrm>
        </p:grpSpPr>
        <p:sp>
          <p:nvSpPr>
            <p:cNvPr id="223" name="Shape 223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Shape 225"/>
          <p:cNvGrpSpPr/>
          <p:nvPr/>
        </p:nvGrpSpPr>
        <p:grpSpPr>
          <a:xfrm>
            <a:off x="7100903" y="1995523"/>
            <a:ext cx="390328" cy="415893"/>
            <a:chOff x="5970800" y="1619250"/>
            <a:chExt cx="428650" cy="456725"/>
          </a:xfrm>
        </p:grpSpPr>
        <p:sp>
          <p:nvSpPr>
            <p:cNvPr id="226" name="Shape 22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A8122A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" type="body"/>
          </p:nvPr>
        </p:nvSpPr>
        <p:spPr>
          <a:xfrm>
            <a:off x="457200" y="5795700"/>
            <a:ext cx="8229600" cy="1062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pic>
        <p:nvPicPr>
          <p:cNvPr id="236" name="Shape 2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7" y="152400"/>
            <a:ext cx="6867525" cy="569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About this template</a:t>
            </a:r>
          </a:p>
        </p:txBody>
      </p:sp>
      <p:sp>
        <p:nvSpPr>
          <p:cNvPr id="64" name="Shape 6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Instructions for use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457200" y="1733550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have to be signed in to your Google account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457200" y="2873550"/>
            <a:ext cx="37767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Go to the </a:t>
            </a:r>
            <a:r>
              <a:rPr b="1" i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File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menu and select </a:t>
            </a:r>
            <a:r>
              <a:rPr b="1" i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Make a copy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4744975" y="2873550"/>
            <a:ext cx="39416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>
                <a:solidFill>
                  <a:srgbClr val="A8122A"/>
                </a:solidFill>
                <a:latin typeface="Raleway"/>
                <a:ea typeface="Raleway"/>
                <a:cs typeface="Raleway"/>
                <a:sym typeface="Raleway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Go to the </a:t>
            </a:r>
            <a:r>
              <a:rPr b="1" i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File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 menu and select </a:t>
            </a:r>
            <a:r>
              <a:rPr b="1" i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Download as Microsoft PowerPoint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Presentation design slide</a:t>
            </a: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457200" y="5429925"/>
            <a:ext cx="82296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More info on how to use this template at </a:t>
            </a:r>
            <a:r>
              <a:rPr b="1" lang="en" sz="1200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</a:t>
            </a:r>
            <a:r>
              <a:rPr lang="en" sz="1200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Creative Commons Attribution license</a:t>
            </a: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5378991" y="861575"/>
            <a:ext cx="2559055" cy="5134812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 txBox="1"/>
          <p:nvPr>
            <p:ph idx="4294967295" type="body"/>
          </p:nvPr>
        </p:nvSpPr>
        <p:spPr>
          <a:xfrm>
            <a:off x="932225" y="980875"/>
            <a:ext cx="3626999" cy="489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  <p:sp>
        <p:nvSpPr>
          <p:cNvPr id="243" name="Shape 243"/>
          <p:cNvSpPr/>
          <p:nvPr/>
        </p:nvSpPr>
        <p:spPr>
          <a:xfrm>
            <a:off x="5492116" y="1292183"/>
            <a:ext cx="2339099" cy="4138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/>
        </p:nvSpPr>
        <p:spPr>
          <a:xfrm>
            <a:off x="5568225" y="1026050"/>
            <a:ext cx="2283232" cy="4804895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5701255" y="1691702"/>
            <a:ext cx="1995000" cy="3520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50" name="Shape 250"/>
          <p:cNvSpPr txBox="1"/>
          <p:nvPr>
            <p:ph idx="4294967295" type="body"/>
          </p:nvPr>
        </p:nvSpPr>
        <p:spPr>
          <a:xfrm>
            <a:off x="932225" y="980875"/>
            <a:ext cx="3626999" cy="489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/>
        </p:nvSpPr>
        <p:spPr>
          <a:xfrm>
            <a:off x="4787725" y="1048661"/>
            <a:ext cx="3372806" cy="476999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5011250" y="1477772"/>
            <a:ext cx="2926800" cy="39096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57" name="Shape 257"/>
          <p:cNvSpPr txBox="1"/>
          <p:nvPr>
            <p:ph idx="4294967295" type="body"/>
          </p:nvPr>
        </p:nvSpPr>
        <p:spPr>
          <a:xfrm>
            <a:off x="932225" y="980875"/>
            <a:ext cx="3626999" cy="489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3590536" y="977900"/>
            <a:ext cx="4543630" cy="3537267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5F1E0"/>
          </a:solidFill>
          <a:ln cap="flat" cmpd="sng" w="9525">
            <a:solidFill>
              <a:srgbClr val="22222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3773042" y="1164218"/>
            <a:ext cx="4174199" cy="26610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</a:p>
        </p:txBody>
      </p:sp>
      <p:sp>
        <p:nvSpPr>
          <p:cNvPr id="264" name="Shape 264"/>
          <p:cNvSpPr txBox="1"/>
          <p:nvPr>
            <p:ph idx="4294967295" type="body"/>
          </p:nvPr>
        </p:nvSpPr>
        <p:spPr>
          <a:xfrm>
            <a:off x="932225" y="4492550"/>
            <a:ext cx="7230900" cy="136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>
                <a:latin typeface="Merriweather"/>
                <a:ea typeface="Merriweather"/>
                <a:cs typeface="Merriweather"/>
                <a:sym typeface="Merriweather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4294967295" type="ctrTitle"/>
          </p:nvPr>
        </p:nvSpPr>
        <p:spPr>
          <a:xfrm>
            <a:off x="685800" y="1142999"/>
            <a:ext cx="7772400" cy="9905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A8122A"/>
                </a:solidFill>
              </a:rPr>
              <a:t>Thanks!</a:t>
            </a:r>
          </a:p>
        </p:txBody>
      </p:sp>
      <p:sp>
        <p:nvSpPr>
          <p:cNvPr id="270" name="Shape 270"/>
          <p:cNvSpPr txBox="1"/>
          <p:nvPr>
            <p:ph idx="4294967295" type="subTitle"/>
          </p:nvPr>
        </p:nvSpPr>
        <p:spPr>
          <a:xfrm>
            <a:off x="1275149" y="1957950"/>
            <a:ext cx="65937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71" name="Shape 271"/>
          <p:cNvSpPr txBox="1"/>
          <p:nvPr>
            <p:ph idx="4294967295" type="body"/>
          </p:nvPr>
        </p:nvSpPr>
        <p:spPr>
          <a:xfrm>
            <a:off x="1275150" y="4093725"/>
            <a:ext cx="6593700" cy="1718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You can find me at: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@username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user@mail.me</a:t>
            </a:r>
          </a:p>
        </p:txBody>
      </p:sp>
      <p:cxnSp>
        <p:nvCxnSpPr>
          <p:cNvPr id="272" name="Shape 272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F5F1E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73" name="Shape 273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457200" y="1600200"/>
            <a:ext cx="8229600" cy="398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presentations uses the following typographies and colors: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b="1" lang="en" sz="1800"/>
              <a:t>Merriweather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b="1" lang="en" sz="1800"/>
              <a:t>Raleway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https://www.google.com/fonts#UsePlace:use/Collection:Merriweather:400,400italic,700,700italic|Raleway:400,700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Dark gray </a:t>
            </a:r>
            <a:r>
              <a:rPr b="1" lang="en" sz="1800"/>
              <a:t>#222222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Wine </a:t>
            </a:r>
            <a:r>
              <a:rPr b="1" lang="en" sz="1800">
                <a:solidFill>
                  <a:srgbClr val="A8122A"/>
                </a:solidFill>
              </a:rPr>
              <a:t>#a8122a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Cream </a:t>
            </a:r>
            <a:r>
              <a:rPr b="1" lang="en" sz="1800">
                <a:solidFill>
                  <a:srgbClr val="F5F1E0"/>
                </a:solidFill>
                <a:highlight>
                  <a:srgbClr val="222222"/>
                </a:highlight>
              </a:rPr>
              <a:t>#f5f1e0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316275" y="6070200"/>
            <a:ext cx="8524199" cy="717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222222"/>
                </a:solidFill>
                <a:latin typeface="Merriweather"/>
                <a:ea typeface="Merriweather"/>
                <a:cs typeface="Merriweather"/>
                <a:sym typeface="Merriweather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12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1200">
              <a:solidFill>
                <a:srgbClr val="22222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7" name="Shape 2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075" y="3471862"/>
            <a:ext cx="8477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A8122A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Shape 292"/>
          <p:cNvGrpSpPr/>
          <p:nvPr/>
        </p:nvGrpSpPr>
        <p:grpSpPr>
          <a:xfrm>
            <a:off x="695578" y="1427069"/>
            <a:ext cx="319537" cy="404116"/>
            <a:chOff x="584925" y="238125"/>
            <a:chExt cx="415200" cy="525100"/>
          </a:xfrm>
        </p:grpSpPr>
        <p:sp>
          <p:nvSpPr>
            <p:cNvPr id="293" name="Shape 293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Shape 299"/>
          <p:cNvGrpSpPr/>
          <p:nvPr/>
        </p:nvGrpSpPr>
        <p:grpSpPr>
          <a:xfrm>
            <a:off x="1203053" y="1485789"/>
            <a:ext cx="342106" cy="284790"/>
            <a:chOff x="1244325" y="314425"/>
            <a:chExt cx="444525" cy="370050"/>
          </a:xfrm>
        </p:grpSpPr>
        <p:sp>
          <p:nvSpPr>
            <p:cNvPr id="300" name="Shape 300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Shape 302"/>
          <p:cNvGrpSpPr/>
          <p:nvPr/>
        </p:nvGrpSpPr>
        <p:grpSpPr>
          <a:xfrm>
            <a:off x="1729344" y="1484385"/>
            <a:ext cx="327079" cy="287599"/>
            <a:chOff x="1928175" y="312600"/>
            <a:chExt cx="425000" cy="373700"/>
          </a:xfrm>
        </p:grpSpPr>
        <p:sp>
          <p:nvSpPr>
            <p:cNvPr id="303" name="Shape 303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05" name="Shape 305"/>
          <p:cNvSpPr/>
          <p:nvPr/>
        </p:nvSpPr>
        <p:spPr>
          <a:xfrm>
            <a:off x="2277673" y="1474048"/>
            <a:ext cx="267859" cy="308263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814745" y="1474991"/>
            <a:ext cx="231226" cy="306377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07" name="Shape 307"/>
          <p:cNvGrpSpPr/>
          <p:nvPr/>
        </p:nvGrpSpPr>
        <p:grpSpPr>
          <a:xfrm>
            <a:off x="3261213" y="1469359"/>
            <a:ext cx="375949" cy="317671"/>
            <a:chOff x="3918650" y="293075"/>
            <a:chExt cx="488500" cy="412775"/>
          </a:xfrm>
        </p:grpSpPr>
        <p:sp>
          <p:nvSpPr>
            <p:cNvPr id="308" name="Shape 308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Shape 311"/>
          <p:cNvGrpSpPr/>
          <p:nvPr/>
        </p:nvGrpSpPr>
        <p:grpSpPr>
          <a:xfrm>
            <a:off x="3813343" y="1445385"/>
            <a:ext cx="309225" cy="365598"/>
            <a:chOff x="4636075" y="261925"/>
            <a:chExt cx="401800" cy="475050"/>
          </a:xfrm>
        </p:grpSpPr>
        <p:sp>
          <p:nvSpPr>
            <p:cNvPr id="312" name="Shape 312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Shape 316"/>
          <p:cNvSpPr/>
          <p:nvPr/>
        </p:nvSpPr>
        <p:spPr>
          <a:xfrm>
            <a:off x="4309465" y="1473567"/>
            <a:ext cx="354323" cy="309225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17" name="Shape 317"/>
          <p:cNvGrpSpPr/>
          <p:nvPr/>
        </p:nvGrpSpPr>
        <p:grpSpPr>
          <a:xfrm>
            <a:off x="4850418" y="1475939"/>
            <a:ext cx="310148" cy="304030"/>
            <a:chOff x="5983625" y="301625"/>
            <a:chExt cx="403000" cy="395050"/>
          </a:xfrm>
        </p:grpSpPr>
        <p:sp>
          <p:nvSpPr>
            <p:cNvPr id="318" name="Shape 318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Shape 338"/>
          <p:cNvGrpSpPr/>
          <p:nvPr/>
        </p:nvGrpSpPr>
        <p:grpSpPr>
          <a:xfrm>
            <a:off x="5371533" y="1473572"/>
            <a:ext cx="305454" cy="304992"/>
            <a:chOff x="6660750" y="298550"/>
            <a:chExt cx="396900" cy="396300"/>
          </a:xfrm>
        </p:grpSpPr>
        <p:sp>
          <p:nvSpPr>
            <p:cNvPr id="339" name="Shape 339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Shape 341"/>
          <p:cNvGrpSpPr/>
          <p:nvPr/>
        </p:nvGrpSpPr>
        <p:grpSpPr>
          <a:xfrm>
            <a:off x="695578" y="1953822"/>
            <a:ext cx="319537" cy="386743"/>
            <a:chOff x="584925" y="922575"/>
            <a:chExt cx="415200" cy="502525"/>
          </a:xfrm>
        </p:grpSpPr>
        <p:sp>
          <p:nvSpPr>
            <p:cNvPr id="342" name="Shape 342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Shape 345"/>
          <p:cNvGrpSpPr/>
          <p:nvPr/>
        </p:nvGrpSpPr>
        <p:grpSpPr>
          <a:xfrm>
            <a:off x="1204938" y="1944894"/>
            <a:ext cx="338354" cy="403193"/>
            <a:chOff x="1246775" y="910975"/>
            <a:chExt cx="439650" cy="523900"/>
          </a:xfrm>
        </p:grpSpPr>
        <p:sp>
          <p:nvSpPr>
            <p:cNvPr id="346" name="Shape 346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Shape 349"/>
          <p:cNvGrpSpPr/>
          <p:nvPr/>
        </p:nvGrpSpPr>
        <p:grpSpPr>
          <a:xfrm>
            <a:off x="1727939" y="2009733"/>
            <a:ext cx="329889" cy="274439"/>
            <a:chOff x="1926350" y="995225"/>
            <a:chExt cx="428650" cy="356600"/>
          </a:xfrm>
        </p:grpSpPr>
        <p:sp>
          <p:nvSpPr>
            <p:cNvPr id="350" name="Shape 350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2250411" y="1986686"/>
            <a:ext cx="322385" cy="320499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2769648" y="2002674"/>
            <a:ext cx="321423" cy="288542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/>
          <p:nvPr/>
        </p:nvSpPr>
        <p:spPr>
          <a:xfrm>
            <a:off x="3293098" y="2005021"/>
            <a:ext cx="312034" cy="28382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3822185" y="2007830"/>
            <a:ext cx="291370" cy="278210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58" name="Shape 358"/>
          <p:cNvGrpSpPr/>
          <p:nvPr/>
        </p:nvGrpSpPr>
        <p:grpSpPr>
          <a:xfrm>
            <a:off x="4326012" y="1989069"/>
            <a:ext cx="321423" cy="321885"/>
            <a:chOff x="5302225" y="968375"/>
            <a:chExt cx="417650" cy="418250"/>
          </a:xfrm>
        </p:grpSpPr>
        <p:sp>
          <p:nvSpPr>
            <p:cNvPr id="359" name="Shape 359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Shape 361"/>
          <p:cNvGrpSpPr/>
          <p:nvPr/>
        </p:nvGrpSpPr>
        <p:grpSpPr>
          <a:xfrm>
            <a:off x="4806243" y="1952879"/>
            <a:ext cx="398498" cy="388147"/>
            <a:chOff x="5926225" y="921350"/>
            <a:chExt cx="517800" cy="504350"/>
          </a:xfrm>
        </p:grpSpPr>
        <p:sp>
          <p:nvSpPr>
            <p:cNvPr id="362" name="Shape 36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Shape 364"/>
          <p:cNvGrpSpPr/>
          <p:nvPr/>
        </p:nvGrpSpPr>
        <p:grpSpPr>
          <a:xfrm>
            <a:off x="5338171" y="1960402"/>
            <a:ext cx="372178" cy="373121"/>
            <a:chOff x="6617400" y="931125"/>
            <a:chExt cx="483600" cy="484825"/>
          </a:xfrm>
        </p:grpSpPr>
        <p:sp>
          <p:nvSpPr>
            <p:cNvPr id="365" name="Shape 365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675838" y="2539776"/>
            <a:ext cx="359018" cy="251890"/>
            <a:chOff x="559275" y="1683950"/>
            <a:chExt cx="466500" cy="327300"/>
          </a:xfrm>
        </p:grpSpPr>
        <p:sp>
          <p:nvSpPr>
            <p:cNvPr id="368" name="Shape 368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1194606" y="2489983"/>
            <a:ext cx="359018" cy="351495"/>
            <a:chOff x="1233350" y="1619250"/>
            <a:chExt cx="466500" cy="456725"/>
          </a:xfrm>
        </p:grpSpPr>
        <p:sp>
          <p:nvSpPr>
            <p:cNvPr id="371" name="Shape 371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Shape 375"/>
          <p:cNvGrpSpPr/>
          <p:nvPr/>
        </p:nvGrpSpPr>
        <p:grpSpPr>
          <a:xfrm>
            <a:off x="1724649" y="2497486"/>
            <a:ext cx="336469" cy="336469"/>
            <a:chOff x="1922075" y="1629000"/>
            <a:chExt cx="437200" cy="437200"/>
          </a:xfrm>
        </p:grpSpPr>
        <p:sp>
          <p:nvSpPr>
            <p:cNvPr id="376" name="Shape 376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2242013" y="2496082"/>
            <a:ext cx="339278" cy="339278"/>
            <a:chOff x="2594325" y="1627175"/>
            <a:chExt cx="440850" cy="440850"/>
          </a:xfrm>
        </p:grpSpPr>
        <p:sp>
          <p:nvSpPr>
            <p:cNvPr id="379" name="Shape 379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Shape 382"/>
          <p:cNvSpPr/>
          <p:nvPr/>
        </p:nvSpPr>
        <p:spPr>
          <a:xfrm>
            <a:off x="2775747" y="2511098"/>
            <a:ext cx="309225" cy="309206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83" name="Shape 383"/>
          <p:cNvGrpSpPr/>
          <p:nvPr/>
        </p:nvGrpSpPr>
        <p:grpSpPr>
          <a:xfrm>
            <a:off x="3311506" y="2470704"/>
            <a:ext cx="275362" cy="390033"/>
            <a:chOff x="3984000" y="1594200"/>
            <a:chExt cx="357800" cy="506800"/>
          </a:xfrm>
        </p:grpSpPr>
        <p:sp>
          <p:nvSpPr>
            <p:cNvPr id="384" name="Shape 384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Shape 386"/>
          <p:cNvGrpSpPr/>
          <p:nvPr/>
        </p:nvGrpSpPr>
        <p:grpSpPr>
          <a:xfrm>
            <a:off x="3786561" y="2554341"/>
            <a:ext cx="362789" cy="222760"/>
            <a:chOff x="4601275" y="1702875"/>
            <a:chExt cx="471400" cy="289450"/>
          </a:xfrm>
        </p:grpSpPr>
        <p:sp>
          <p:nvSpPr>
            <p:cNvPr id="387" name="Shape 387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Shape 392"/>
          <p:cNvGrpSpPr/>
          <p:nvPr/>
        </p:nvGrpSpPr>
        <p:grpSpPr>
          <a:xfrm>
            <a:off x="4322722" y="2499834"/>
            <a:ext cx="328003" cy="331774"/>
            <a:chOff x="5297950" y="1632050"/>
            <a:chExt cx="426200" cy="431100"/>
          </a:xfrm>
        </p:grpSpPr>
        <p:sp>
          <p:nvSpPr>
            <p:cNvPr id="393" name="Shape 393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4840548" y="2489983"/>
            <a:ext cx="329889" cy="351495"/>
            <a:chOff x="5970800" y="1619250"/>
            <a:chExt cx="428650" cy="456725"/>
          </a:xfrm>
        </p:grpSpPr>
        <p:sp>
          <p:nvSpPr>
            <p:cNvPr id="396" name="Shape 39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5344289" y="2485750"/>
            <a:ext cx="369812" cy="337392"/>
            <a:chOff x="6625350" y="1613750"/>
            <a:chExt cx="480525" cy="438400"/>
          </a:xfrm>
        </p:grpSpPr>
        <p:sp>
          <p:nvSpPr>
            <p:cNvPr id="402" name="Shape 402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715780" y="3034590"/>
            <a:ext cx="279133" cy="299816"/>
            <a:chOff x="611175" y="2326900"/>
            <a:chExt cx="362700" cy="389575"/>
          </a:xfrm>
        </p:grpSpPr>
        <p:sp>
          <p:nvSpPr>
            <p:cNvPr id="408" name="Shape 408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1" name="Shape 411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Shape 412"/>
          <p:cNvSpPr/>
          <p:nvPr/>
        </p:nvSpPr>
        <p:spPr>
          <a:xfrm>
            <a:off x="1227002" y="3037358"/>
            <a:ext cx="294179" cy="294179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1745758" y="3037358"/>
            <a:ext cx="294179" cy="294179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2264514" y="3037358"/>
            <a:ext cx="294179" cy="294179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15" name="Shape 415"/>
          <p:cNvGrpSpPr/>
          <p:nvPr/>
        </p:nvGrpSpPr>
        <p:grpSpPr>
          <a:xfrm>
            <a:off x="2851940" y="2986663"/>
            <a:ext cx="156959" cy="391918"/>
            <a:chOff x="3386850" y="2264625"/>
            <a:chExt cx="203950" cy="509250"/>
          </a:xfrm>
        </p:grpSpPr>
        <p:sp>
          <p:nvSpPr>
            <p:cNvPr id="416" name="Shape 416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Shape 418"/>
          <p:cNvGrpSpPr/>
          <p:nvPr/>
        </p:nvGrpSpPr>
        <p:grpSpPr>
          <a:xfrm>
            <a:off x="3903579" y="3036476"/>
            <a:ext cx="128754" cy="292294"/>
            <a:chOff x="4753325" y="2329350"/>
            <a:chExt cx="167300" cy="379800"/>
          </a:xfrm>
        </p:grpSpPr>
        <p:sp>
          <p:nvSpPr>
            <p:cNvPr id="419" name="Shape 419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3382444" y="2988530"/>
            <a:ext cx="133487" cy="388166"/>
            <a:chOff x="4076175" y="2267050"/>
            <a:chExt cx="173450" cy="504375"/>
          </a:xfrm>
        </p:grpSpPr>
        <p:sp>
          <p:nvSpPr>
            <p:cNvPr id="422" name="Shape 422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Shape 424"/>
          <p:cNvSpPr/>
          <p:nvPr/>
        </p:nvSpPr>
        <p:spPr>
          <a:xfrm>
            <a:off x="4339536" y="3029374"/>
            <a:ext cx="294179" cy="310148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25" name="Shape 425"/>
          <p:cNvGrpSpPr/>
          <p:nvPr/>
        </p:nvGrpSpPr>
        <p:grpSpPr>
          <a:xfrm>
            <a:off x="4843838" y="3035052"/>
            <a:ext cx="323308" cy="298874"/>
            <a:chOff x="5975075" y="2327500"/>
            <a:chExt cx="420100" cy="388350"/>
          </a:xfrm>
        </p:grpSpPr>
        <p:sp>
          <p:nvSpPr>
            <p:cNvPr id="426" name="Shape 42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5425097" y="3026125"/>
            <a:ext cx="198325" cy="323308"/>
            <a:chOff x="6730350" y="2315900"/>
            <a:chExt cx="257700" cy="420100"/>
          </a:xfrm>
        </p:grpSpPr>
        <p:sp>
          <p:nvSpPr>
            <p:cNvPr id="429" name="Shape 429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805054" y="3519996"/>
            <a:ext cx="100586" cy="366541"/>
            <a:chOff x="727175" y="2957625"/>
            <a:chExt cx="130700" cy="476275"/>
          </a:xfrm>
        </p:grpSpPr>
        <p:sp>
          <p:nvSpPr>
            <p:cNvPr id="435" name="Shape 435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Shape 437"/>
          <p:cNvSpPr/>
          <p:nvPr/>
        </p:nvSpPr>
        <p:spPr>
          <a:xfrm>
            <a:off x="1738716" y="3505379"/>
            <a:ext cx="308263" cy="395670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8" name="Shape 438"/>
          <p:cNvSpPr/>
          <p:nvPr/>
        </p:nvSpPr>
        <p:spPr>
          <a:xfrm>
            <a:off x="1259902" y="3505379"/>
            <a:ext cx="228378" cy="395670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39" name="Shape 439"/>
          <p:cNvGrpSpPr/>
          <p:nvPr/>
        </p:nvGrpSpPr>
        <p:grpSpPr>
          <a:xfrm>
            <a:off x="2233547" y="3531733"/>
            <a:ext cx="356209" cy="343049"/>
            <a:chOff x="2583325" y="2972875"/>
            <a:chExt cx="462850" cy="445750"/>
          </a:xfrm>
        </p:grpSpPr>
        <p:sp>
          <p:nvSpPr>
            <p:cNvPr id="440" name="Shape 440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2740098" y="3582969"/>
            <a:ext cx="380644" cy="240596"/>
            <a:chOff x="3241525" y="3039450"/>
            <a:chExt cx="494600" cy="312625"/>
          </a:xfrm>
        </p:grpSpPr>
        <p:sp>
          <p:nvSpPr>
            <p:cNvPr id="443" name="Shape 443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45" name="Shape 445"/>
          <p:cNvSpPr/>
          <p:nvPr/>
        </p:nvSpPr>
        <p:spPr>
          <a:xfrm>
            <a:off x="3804331" y="3539683"/>
            <a:ext cx="327079" cy="327060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46" name="Shape 446"/>
          <p:cNvGrpSpPr/>
          <p:nvPr/>
        </p:nvGrpSpPr>
        <p:grpSpPr>
          <a:xfrm>
            <a:off x="4289822" y="3557591"/>
            <a:ext cx="393804" cy="291351"/>
            <a:chOff x="5255200" y="3006475"/>
            <a:chExt cx="511700" cy="378575"/>
          </a:xfrm>
        </p:grpSpPr>
        <p:sp>
          <p:nvSpPr>
            <p:cNvPr id="447" name="Shape 447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3289881" y="3540679"/>
            <a:ext cx="318614" cy="325175"/>
            <a:chOff x="3955900" y="2984500"/>
            <a:chExt cx="414000" cy="422525"/>
          </a:xfrm>
        </p:grpSpPr>
        <p:sp>
          <p:nvSpPr>
            <p:cNvPr id="450" name="Shape 450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679118" y="4081931"/>
            <a:ext cx="356190" cy="280076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4881322" y="3524638"/>
            <a:ext cx="248119" cy="357152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5" name="Shape 455"/>
          <p:cNvGrpSpPr/>
          <p:nvPr/>
        </p:nvGrpSpPr>
        <p:grpSpPr>
          <a:xfrm>
            <a:off x="5402548" y="3535965"/>
            <a:ext cx="243424" cy="345877"/>
            <a:chOff x="6701050" y="2978375"/>
            <a:chExt cx="316300" cy="449425"/>
          </a:xfrm>
        </p:grpSpPr>
        <p:sp>
          <p:nvSpPr>
            <p:cNvPr id="456" name="Shape 456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Shape 458"/>
          <p:cNvGrpSpPr/>
          <p:nvPr/>
        </p:nvGrpSpPr>
        <p:grpSpPr>
          <a:xfrm>
            <a:off x="1200705" y="4105489"/>
            <a:ext cx="346820" cy="233092"/>
            <a:chOff x="1241275" y="3718400"/>
            <a:chExt cx="450650" cy="302875"/>
          </a:xfrm>
        </p:grpSpPr>
        <p:sp>
          <p:nvSpPr>
            <p:cNvPr id="459" name="Shape 459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724187" y="4087634"/>
            <a:ext cx="337392" cy="269263"/>
            <a:chOff x="1921475" y="3695200"/>
            <a:chExt cx="438400" cy="349875"/>
          </a:xfrm>
        </p:grpSpPr>
        <p:sp>
          <p:nvSpPr>
            <p:cNvPr id="464" name="Shape 464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Shape 467"/>
          <p:cNvGrpSpPr/>
          <p:nvPr/>
        </p:nvGrpSpPr>
        <p:grpSpPr>
          <a:xfrm>
            <a:off x="2246245" y="4083401"/>
            <a:ext cx="330812" cy="277267"/>
            <a:chOff x="2599825" y="3689700"/>
            <a:chExt cx="429850" cy="360275"/>
          </a:xfrm>
        </p:grpSpPr>
        <p:sp>
          <p:nvSpPr>
            <p:cNvPr id="468" name="Shape 468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Shape 470"/>
          <p:cNvGrpSpPr/>
          <p:nvPr/>
        </p:nvGrpSpPr>
        <p:grpSpPr>
          <a:xfrm>
            <a:off x="2780983" y="4054733"/>
            <a:ext cx="298874" cy="312034"/>
            <a:chOff x="3294650" y="3652450"/>
            <a:chExt cx="388350" cy="405450"/>
          </a:xfrm>
        </p:grpSpPr>
        <p:sp>
          <p:nvSpPr>
            <p:cNvPr id="471" name="Shape 471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Shape 474"/>
          <p:cNvGrpSpPr/>
          <p:nvPr/>
        </p:nvGrpSpPr>
        <p:grpSpPr>
          <a:xfrm>
            <a:off x="3274854" y="4094214"/>
            <a:ext cx="348667" cy="255641"/>
            <a:chOff x="3936375" y="3703750"/>
            <a:chExt cx="453050" cy="332175"/>
          </a:xfrm>
        </p:grpSpPr>
        <p:sp>
          <p:nvSpPr>
            <p:cNvPr id="475" name="Shape 475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Shape 480"/>
          <p:cNvGrpSpPr/>
          <p:nvPr/>
        </p:nvGrpSpPr>
        <p:grpSpPr>
          <a:xfrm>
            <a:off x="3793622" y="4094214"/>
            <a:ext cx="348667" cy="255641"/>
            <a:chOff x="4610450" y="3703750"/>
            <a:chExt cx="453050" cy="332175"/>
          </a:xfrm>
        </p:grpSpPr>
        <p:sp>
          <p:nvSpPr>
            <p:cNvPr id="481" name="Shape 481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4324608" y="4068375"/>
            <a:ext cx="324232" cy="307320"/>
            <a:chOff x="5300400" y="3670175"/>
            <a:chExt cx="421300" cy="399325"/>
          </a:xfrm>
        </p:grpSpPr>
        <p:sp>
          <p:nvSpPr>
            <p:cNvPr id="484" name="Shape 484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Shape 489"/>
          <p:cNvSpPr/>
          <p:nvPr/>
        </p:nvSpPr>
        <p:spPr>
          <a:xfrm>
            <a:off x="4824930" y="4041528"/>
            <a:ext cx="360903" cy="360884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0" name="Shape 490"/>
          <p:cNvGrpSpPr/>
          <p:nvPr/>
        </p:nvGrpSpPr>
        <p:grpSpPr>
          <a:xfrm>
            <a:off x="5366839" y="4064604"/>
            <a:ext cx="314843" cy="314862"/>
            <a:chOff x="6654650" y="3665275"/>
            <a:chExt cx="409100" cy="409125"/>
          </a:xfrm>
        </p:grpSpPr>
        <p:sp>
          <p:nvSpPr>
            <p:cNvPr id="491" name="Shape 491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Shape 493"/>
          <p:cNvGrpSpPr/>
          <p:nvPr/>
        </p:nvGrpSpPr>
        <p:grpSpPr>
          <a:xfrm>
            <a:off x="684766" y="4570211"/>
            <a:ext cx="341163" cy="341182"/>
            <a:chOff x="570875" y="4322250"/>
            <a:chExt cx="443300" cy="443325"/>
          </a:xfrm>
        </p:grpSpPr>
        <p:sp>
          <p:nvSpPr>
            <p:cNvPr id="494" name="Shape 494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98" name="Shape 498"/>
          <p:cNvSpPr/>
          <p:nvPr/>
        </p:nvSpPr>
        <p:spPr>
          <a:xfrm>
            <a:off x="1189408" y="4636396"/>
            <a:ext cx="369369" cy="208657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99" name="Shape 499"/>
          <p:cNvGrpSpPr/>
          <p:nvPr/>
        </p:nvGrpSpPr>
        <p:grpSpPr>
          <a:xfrm>
            <a:off x="1768824" y="4544853"/>
            <a:ext cx="248119" cy="391899"/>
            <a:chOff x="1979475" y="4289300"/>
            <a:chExt cx="322400" cy="509225"/>
          </a:xfrm>
        </p:grpSpPr>
        <p:sp>
          <p:nvSpPr>
            <p:cNvPr id="500" name="Shape 500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2265505" y="4550009"/>
            <a:ext cx="292755" cy="381586"/>
            <a:chOff x="2624850" y="4296000"/>
            <a:chExt cx="380400" cy="495825"/>
          </a:xfrm>
        </p:grpSpPr>
        <p:sp>
          <p:nvSpPr>
            <p:cNvPr id="504" name="Shape 504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Shape 507"/>
          <p:cNvSpPr/>
          <p:nvPr/>
        </p:nvSpPr>
        <p:spPr>
          <a:xfrm>
            <a:off x="3292636" y="4584237"/>
            <a:ext cx="312957" cy="312977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2773880" y="4603977"/>
            <a:ext cx="312957" cy="273496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9" name="Shape 509"/>
          <p:cNvSpPr/>
          <p:nvPr/>
        </p:nvSpPr>
        <p:spPr>
          <a:xfrm>
            <a:off x="3809968" y="4582833"/>
            <a:ext cx="315805" cy="315786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0" name="Shape 510"/>
          <p:cNvGrpSpPr/>
          <p:nvPr/>
        </p:nvGrpSpPr>
        <p:grpSpPr>
          <a:xfrm>
            <a:off x="4305810" y="4587604"/>
            <a:ext cx="361827" cy="306396"/>
            <a:chOff x="5275975" y="4344850"/>
            <a:chExt cx="470150" cy="398125"/>
          </a:xfrm>
        </p:grpSpPr>
        <p:sp>
          <p:nvSpPr>
            <p:cNvPr id="511" name="Shape 511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4" name="Shape 514"/>
          <p:cNvSpPr/>
          <p:nvPr/>
        </p:nvSpPr>
        <p:spPr>
          <a:xfrm>
            <a:off x="4842785" y="4578139"/>
            <a:ext cx="325194" cy="325175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5" name="Shape 515"/>
          <p:cNvGrpSpPr/>
          <p:nvPr/>
        </p:nvGrpSpPr>
        <p:grpSpPr>
          <a:xfrm>
            <a:off x="5357430" y="4562708"/>
            <a:ext cx="333660" cy="356190"/>
            <a:chOff x="6642425" y="4312500"/>
            <a:chExt cx="433550" cy="462825"/>
          </a:xfrm>
        </p:grpSpPr>
        <p:sp>
          <p:nvSpPr>
            <p:cNvPr id="516" name="Shape 516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Shape 519"/>
          <p:cNvSpPr/>
          <p:nvPr/>
        </p:nvSpPr>
        <p:spPr>
          <a:xfrm>
            <a:off x="641062" y="5133065"/>
            <a:ext cx="428551" cy="252832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20" name="Shape 520"/>
          <p:cNvGrpSpPr/>
          <p:nvPr/>
        </p:nvGrpSpPr>
        <p:grpSpPr>
          <a:xfrm>
            <a:off x="1203053" y="5091346"/>
            <a:ext cx="342106" cy="336469"/>
            <a:chOff x="1244325" y="4999400"/>
            <a:chExt cx="444525" cy="437200"/>
          </a:xfrm>
        </p:grpSpPr>
        <p:sp>
          <p:nvSpPr>
            <p:cNvPr id="521" name="Shape 521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3" name="Shape 523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1752374" y="5080533"/>
            <a:ext cx="281019" cy="358075"/>
            <a:chOff x="1958100" y="4985350"/>
            <a:chExt cx="365150" cy="465275"/>
          </a:xfrm>
        </p:grpSpPr>
        <p:sp>
          <p:nvSpPr>
            <p:cNvPr id="527" name="Shape 527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Shape 530"/>
          <p:cNvGrpSpPr/>
          <p:nvPr/>
        </p:nvGrpSpPr>
        <p:grpSpPr>
          <a:xfrm>
            <a:off x="2250459" y="5094155"/>
            <a:ext cx="322385" cy="331293"/>
            <a:chOff x="2605300" y="5003050"/>
            <a:chExt cx="418900" cy="430475"/>
          </a:xfrm>
        </p:grpSpPr>
        <p:sp>
          <p:nvSpPr>
            <p:cNvPr id="531" name="Shape 531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2" name="Shape 532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Shape 534"/>
          <p:cNvGrpSpPr/>
          <p:nvPr/>
        </p:nvGrpSpPr>
        <p:grpSpPr>
          <a:xfrm>
            <a:off x="2737750" y="5101216"/>
            <a:ext cx="385338" cy="316728"/>
            <a:chOff x="3238475" y="5012225"/>
            <a:chExt cx="500700" cy="411550"/>
          </a:xfrm>
        </p:grpSpPr>
        <p:sp>
          <p:nvSpPr>
            <p:cNvPr id="535" name="Shape 535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3756489" y="5067373"/>
            <a:ext cx="422933" cy="384395"/>
            <a:chOff x="4562200" y="4968250"/>
            <a:chExt cx="549550" cy="499475"/>
          </a:xfrm>
        </p:grpSpPr>
        <p:sp>
          <p:nvSpPr>
            <p:cNvPr id="541" name="Shape 541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3302579" y="5088999"/>
            <a:ext cx="293217" cy="340682"/>
            <a:chOff x="3972400" y="4996350"/>
            <a:chExt cx="381000" cy="442675"/>
          </a:xfrm>
        </p:grpSpPr>
        <p:sp>
          <p:nvSpPr>
            <p:cNvPr id="547" name="Shape 547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4279028" y="5060331"/>
            <a:ext cx="415410" cy="398479"/>
            <a:chOff x="5241175" y="4959100"/>
            <a:chExt cx="539775" cy="517775"/>
          </a:xfrm>
        </p:grpSpPr>
        <p:sp>
          <p:nvSpPr>
            <p:cNvPr id="550" name="Shape 55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56" name="Shape 556"/>
          <p:cNvSpPr/>
          <p:nvPr/>
        </p:nvSpPr>
        <p:spPr>
          <a:xfrm>
            <a:off x="4822583" y="5158442"/>
            <a:ext cx="365598" cy="202077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5F1E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57" name="Shape 557"/>
          <p:cNvGrpSpPr/>
          <p:nvPr/>
        </p:nvGrpSpPr>
        <p:grpSpPr>
          <a:xfrm>
            <a:off x="5390331" y="5119533"/>
            <a:ext cx="266454" cy="306396"/>
            <a:chOff x="6685175" y="5036025"/>
            <a:chExt cx="346225" cy="398125"/>
          </a:xfrm>
        </p:grpSpPr>
        <p:sp>
          <p:nvSpPr>
            <p:cNvPr id="558" name="Shape 558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6219250" y="3297491"/>
            <a:ext cx="398188" cy="387845"/>
            <a:chOff x="5926225" y="921350"/>
            <a:chExt cx="517800" cy="504350"/>
          </a:xfrm>
        </p:grpSpPr>
        <p:sp>
          <p:nvSpPr>
            <p:cNvPr id="564" name="Shape 564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65" name="Shape 565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66" name="Shape 566"/>
          <p:cNvSpPr/>
          <p:nvPr/>
        </p:nvSpPr>
        <p:spPr>
          <a:xfrm>
            <a:off x="6397756" y="3514786"/>
            <a:ext cx="369081" cy="208495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67" name="Shape 567"/>
          <p:cNvGrpSpPr/>
          <p:nvPr/>
        </p:nvGrpSpPr>
        <p:grpSpPr>
          <a:xfrm>
            <a:off x="7033897" y="3278511"/>
            <a:ext cx="398188" cy="387845"/>
            <a:chOff x="5926225" y="921350"/>
            <a:chExt cx="517800" cy="504350"/>
          </a:xfrm>
        </p:grpSpPr>
        <p:sp>
          <p:nvSpPr>
            <p:cNvPr id="568" name="Shape 568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7212402" y="3495805"/>
            <a:ext cx="369081" cy="208495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6219247" y="3967978"/>
            <a:ext cx="990396" cy="964670"/>
            <a:chOff x="5926225" y="921350"/>
            <a:chExt cx="517800" cy="504350"/>
          </a:xfrm>
        </p:grpSpPr>
        <p:sp>
          <p:nvSpPr>
            <p:cNvPr id="572" name="Shape 572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000000"/>
              </a:solidFill>
              <a:prstDash val="solid"/>
              <a:bevel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Shape 574"/>
          <p:cNvSpPr/>
          <p:nvPr/>
        </p:nvSpPr>
        <p:spPr>
          <a:xfrm>
            <a:off x="6663473" y="4508450"/>
            <a:ext cx="918000" cy="518580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 txBox="1"/>
          <p:nvPr/>
        </p:nvSpPr>
        <p:spPr>
          <a:xfrm>
            <a:off x="6117032" y="1399200"/>
            <a:ext cx="2385900" cy="140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fill color and opacity.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Raleway"/>
              <a:buChar char="●"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5F1E0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/>
          <p:nvPr/>
        </p:nvSpPr>
        <p:spPr>
          <a:xfrm>
            <a:off x="2392450" y="1523875"/>
            <a:ext cx="5769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1" name="Shape 581"/>
          <p:cNvSpPr txBox="1"/>
          <p:nvPr/>
        </p:nvSpPr>
        <p:spPr>
          <a:xfrm>
            <a:off x="1036700" y="3136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5F1E0"/>
                </a:solidFill>
                <a:highlight>
                  <a:srgbClr val="222222"/>
                </a:highlight>
                <a:latin typeface="Raleway"/>
                <a:ea typeface="Raleway"/>
                <a:cs typeface="Raleway"/>
                <a:sym typeface="Raleway"/>
              </a:rPr>
              <a:t> and many more...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7575" y="1618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A8122A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4294967295" type="ctrTitle"/>
          </p:nvPr>
        </p:nvSpPr>
        <p:spPr>
          <a:xfrm>
            <a:off x="685800" y="1413975"/>
            <a:ext cx="7772400" cy="936899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A8122A"/>
                </a:solidFill>
              </a:rPr>
              <a:t>Hello!</a:t>
            </a:r>
          </a:p>
        </p:txBody>
      </p:sp>
      <p:sp>
        <p:nvSpPr>
          <p:cNvPr id="74" name="Shape 74"/>
          <p:cNvSpPr txBox="1"/>
          <p:nvPr>
            <p:ph idx="4294967295" type="subTitle"/>
          </p:nvPr>
        </p:nvSpPr>
        <p:spPr>
          <a:xfrm>
            <a:off x="685800" y="2186550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3600"/>
              <a:t>I AM JAYDEN SMITH</a:t>
            </a:r>
          </a:p>
        </p:txBody>
      </p:sp>
      <p:sp>
        <p:nvSpPr>
          <p:cNvPr id="75" name="Shape 75"/>
          <p:cNvSpPr txBox="1"/>
          <p:nvPr>
            <p:ph idx="4294967295" type="body"/>
          </p:nvPr>
        </p:nvSpPr>
        <p:spPr>
          <a:xfrm>
            <a:off x="685800" y="3826225"/>
            <a:ext cx="7772400" cy="2228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I am here because I love to give presentations. 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 algn="ctr">
              <a:spcBef>
                <a:spcPts val="0"/>
              </a:spcBef>
              <a:buNone/>
            </a:pPr>
            <a:r>
              <a:rPr lang="en" sz="1800"/>
              <a:t>You can find me at: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 sz="1800"/>
              <a:t>@username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0" y="338872"/>
            <a:ext cx="1164000" cy="1164000"/>
          </a:xfrm>
          <a:prstGeom prst="diamond">
            <a:avLst/>
          </a:prstGeom>
          <a:noFill/>
          <a:ln cap="flat" cmpd="sng" w="38100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</p:pic>
      <p:cxnSp>
        <p:nvCxnSpPr>
          <p:cNvPr id="77" name="Shape 77"/>
          <p:cNvCxnSpPr/>
          <p:nvPr/>
        </p:nvCxnSpPr>
        <p:spPr>
          <a:xfrm>
            <a:off x="3927600" y="3429000"/>
            <a:ext cx="128880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78" name="Shape 78"/>
          <p:cNvSpPr/>
          <p:nvPr/>
        </p:nvSpPr>
        <p:spPr>
          <a:xfrm>
            <a:off x="4529400" y="3386400"/>
            <a:ext cx="85200" cy="85200"/>
          </a:xfrm>
          <a:prstGeom prst="diamond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ctrTitle"/>
          </p:nvPr>
        </p:nvSpPr>
        <p:spPr>
          <a:xfrm>
            <a:off x="685800" y="2862150"/>
            <a:ext cx="7772400" cy="1133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84" name="Shape 84"/>
          <p:cNvSpPr txBox="1"/>
          <p:nvPr>
            <p:ph idx="1" type="subTitle"/>
          </p:nvPr>
        </p:nvSpPr>
        <p:spPr>
          <a:xfrm>
            <a:off x="685800" y="4196812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1568100" y="2882400"/>
            <a:ext cx="6007799" cy="109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871075"/>
            <a:ext cx="8229600" cy="4696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4294967295" type="ctrTitle"/>
          </p:nvPr>
        </p:nvSpPr>
        <p:spPr>
          <a:xfrm>
            <a:off x="1442100" y="3025525"/>
            <a:ext cx="6259800" cy="1546500"/>
          </a:xfrm>
          <a:prstGeom prst="rect">
            <a:avLst/>
          </a:prstGeom>
          <a:noFill/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60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BIG CONCEPT</a:t>
            </a:r>
          </a:p>
        </p:txBody>
      </p:sp>
      <p:sp>
        <p:nvSpPr>
          <p:cNvPr id="101" name="Shape 101"/>
          <p:cNvSpPr txBox="1"/>
          <p:nvPr>
            <p:ph idx="4294967295" type="subTitle"/>
          </p:nvPr>
        </p:nvSpPr>
        <p:spPr>
          <a:xfrm>
            <a:off x="1442100" y="4396348"/>
            <a:ext cx="62598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A8122A"/>
                </a:solidFill>
                <a:latin typeface="Merriweather"/>
                <a:ea typeface="Merriweather"/>
                <a:cs typeface="Merriweather"/>
                <a:sym typeface="Merriweather"/>
              </a:rPr>
              <a:t>Bring the attention of your audience over a key concept using icons or illustrations</a:t>
            </a:r>
          </a:p>
        </p:txBody>
      </p:sp>
      <p:sp>
        <p:nvSpPr>
          <p:cNvPr id="102" name="Shape 102"/>
          <p:cNvSpPr/>
          <p:nvPr/>
        </p:nvSpPr>
        <p:spPr>
          <a:xfrm>
            <a:off x="3125100" y="259400"/>
            <a:ext cx="2893800" cy="2893800"/>
          </a:xfrm>
          <a:prstGeom prst="diamond">
            <a:avLst/>
          </a:prstGeom>
          <a:solidFill>
            <a:srgbClr val="222222"/>
          </a:solidFill>
          <a:ln cap="flat" cmpd="sng" w="38100">
            <a:solidFill>
              <a:srgbClr val="F5F1E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3" name="Shape 103"/>
          <p:cNvGrpSpPr/>
          <p:nvPr/>
        </p:nvGrpSpPr>
        <p:grpSpPr>
          <a:xfrm>
            <a:off x="4128475" y="1233754"/>
            <a:ext cx="887048" cy="945101"/>
            <a:chOff x="5970800" y="1619250"/>
            <a:chExt cx="428650" cy="456725"/>
          </a:xfrm>
        </p:grpSpPr>
        <p:sp>
          <p:nvSpPr>
            <p:cNvPr id="104" name="Shape 104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5F1E0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863150"/>
            <a:ext cx="3994500" cy="470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14" name="Shape 114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15" name="Shape 115"/>
          <p:cNvSpPr txBox="1"/>
          <p:nvPr>
            <p:ph idx="2" type="body"/>
          </p:nvPr>
        </p:nvSpPr>
        <p:spPr>
          <a:xfrm>
            <a:off x="4692274" y="1863150"/>
            <a:ext cx="3994500" cy="470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4294967295" type="title"/>
          </p:nvPr>
        </p:nvSpPr>
        <p:spPr>
          <a:xfrm>
            <a:off x="1810300" y="74240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950375"/>
            <a:ext cx="2631900" cy="461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3223963" y="1950375"/>
            <a:ext cx="2631900" cy="461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24" name="Shape 124"/>
          <p:cNvSpPr txBox="1"/>
          <p:nvPr>
            <p:ph idx="3" type="body"/>
          </p:nvPr>
        </p:nvSpPr>
        <p:spPr>
          <a:xfrm>
            <a:off x="5990727" y="1950375"/>
            <a:ext cx="2631900" cy="461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8122A"/>
                </a:solidFill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1810200" y="743350"/>
            <a:ext cx="5523599" cy="637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thell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