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</p:embeddedFont>
    <p:embeddedFont>
      <p:font typeface="Droid Serif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B7324E5-6C9E-4391-9517-35BDE49CFF77}">
  <a:tblStyle styleId="{6B7324E5-6C9E-4391-9517-35BDE49CFF77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DroidSerif-bold.fntdata"/><Relationship Id="rId14" Type="http://schemas.openxmlformats.org/officeDocument/2006/relationships/slide" Target="slides/slide9.xml"/><Relationship Id="rId36" Type="http://schemas.openxmlformats.org/officeDocument/2006/relationships/font" Target="fonts/DroidSerif-regular.fntdata"/><Relationship Id="rId17" Type="http://schemas.openxmlformats.org/officeDocument/2006/relationships/slide" Target="slides/slide12.xml"/><Relationship Id="rId39" Type="http://schemas.openxmlformats.org/officeDocument/2006/relationships/font" Target="fonts/DroidSerif-boldItalic.fntdata"/><Relationship Id="rId16" Type="http://schemas.openxmlformats.org/officeDocument/2006/relationships/slide" Target="slides/slide11.xml"/><Relationship Id="rId38" Type="http://schemas.openxmlformats.org/officeDocument/2006/relationships/font" Target="fonts/DroidSerif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FF9E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818062" y="805650"/>
            <a:ext cx="7507875" cy="3532200"/>
          </a:xfrm>
          <a:custGeom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0" name="Shape 10"/>
          <p:cNvSpPr txBox="1"/>
          <p:nvPr>
            <p:ph type="ctrTitle"/>
          </p:nvPr>
        </p:nvSpPr>
        <p:spPr>
          <a:xfrm>
            <a:off x="2296350" y="1991850"/>
            <a:ext cx="4551299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inverse">
    <p:bg>
      <p:bgPr>
        <a:solidFill>
          <a:srgbClr val="43434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58124" y="550425"/>
            <a:ext cx="8028197" cy="4042637"/>
          </a:xfrm>
          <a:custGeom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FF9E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818062" y="805650"/>
            <a:ext cx="7507875" cy="3532200"/>
          </a:xfrm>
          <a:custGeom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1933200" y="2189999"/>
            <a:ext cx="5277599" cy="447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43434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818062" y="805650"/>
            <a:ext cx="7507875" cy="3532200"/>
          </a:xfrm>
          <a:custGeom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2037600" y="2161800"/>
            <a:ext cx="50687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i="1" sz="1800">
                <a:solidFill>
                  <a:srgbClr val="CCCCCC"/>
                </a:solidFill>
              </a:defRPr>
            </a:lvl1pPr>
            <a:lvl2pPr lvl="1" rtl="0" algn="ctr">
              <a:spcBef>
                <a:spcPts val="0"/>
              </a:spcBef>
              <a:defRPr i="1" sz="1800">
                <a:solidFill>
                  <a:srgbClr val="CCCCCC"/>
                </a:solidFill>
              </a:defRPr>
            </a:lvl2pPr>
            <a:lvl3pPr lvl="2" rtl="0" algn="ctr">
              <a:spcBef>
                <a:spcPts val="0"/>
              </a:spcBef>
              <a:buSzPct val="100000"/>
              <a:defRPr i="1" sz="1800">
                <a:solidFill>
                  <a:srgbClr val="CCCCCC"/>
                </a:solidFill>
              </a:defRPr>
            </a:lvl3pPr>
            <a:lvl4pPr lvl="3" rtl="0" algn="ctr">
              <a:spcBef>
                <a:spcPts val="0"/>
              </a:spcBef>
              <a:defRPr i="1">
                <a:solidFill>
                  <a:srgbClr val="CCCCCC"/>
                </a:solidFill>
              </a:defRPr>
            </a:lvl4pPr>
            <a:lvl5pPr lvl="4" rtl="0" algn="ctr">
              <a:spcBef>
                <a:spcPts val="0"/>
              </a:spcBef>
              <a:defRPr i="1">
                <a:solidFill>
                  <a:srgbClr val="CCCCCC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8pPr>
            <a:lvl9pPr lvl="8" algn="ctr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3853200" y="293593"/>
            <a:ext cx="14376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1" name="Shape 21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40975" y="956004"/>
            <a:ext cx="3621899" cy="296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681052" y="956004"/>
            <a:ext cx="3621899" cy="296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30" name="Shape 30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753900" y="971550"/>
            <a:ext cx="2440499" cy="324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3319596" y="971550"/>
            <a:ext cx="2440499" cy="324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 rot="10800000"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04100" y="4513082"/>
            <a:ext cx="2935800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Clr>
                <a:srgbClr val="999999"/>
              </a:buClr>
              <a:buSzPct val="100000"/>
              <a:buNone/>
              <a:defRPr i="1" sz="1200">
                <a:solidFill>
                  <a:srgbClr val="999999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58124" y="550425"/>
            <a:ext cx="8028197" cy="4042637"/>
          </a:xfrm>
          <a:custGeom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CCCCCC"/>
              </a:buClr>
              <a:buSzPct val="800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480"/>
              </a:spcBef>
              <a:buClr>
                <a:srgbClr val="CCCCCC"/>
              </a:buClr>
              <a:buSzPct val="750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480"/>
              </a:spcBef>
              <a:buClr>
                <a:srgbClr val="CCCCCC"/>
              </a:buClr>
              <a:buSzPct val="100000"/>
              <a:buFont typeface="Droid Serif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Droid+Serif:400,700,400italic,700italic|Montserrat:400,700" TargetMode="External"/><Relationship Id="rId4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2296350" y="1991850"/>
            <a:ext cx="45512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  <p:sp>
        <p:nvSpPr>
          <p:cNvPr id="49" name="Shape 49"/>
          <p:cNvSpPr/>
          <p:nvPr/>
        </p:nvSpPr>
        <p:spPr>
          <a:xfrm>
            <a:off x="4255104" y="512098"/>
            <a:ext cx="633839" cy="57650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pic>
        <p:nvPicPr>
          <p:cNvPr descr="beach.jpg" id="116" name="Shape 116"/>
          <p:cNvPicPr preferRelativeResize="0"/>
          <p:nvPr/>
        </p:nvPicPr>
        <p:blipFill rotWithShape="1">
          <a:blip r:embed="rId3">
            <a:alphaModFix/>
          </a:blip>
          <a:srcRect b="14763" l="0" r="0" t="36368"/>
          <a:stretch/>
        </p:blipFill>
        <p:spPr>
          <a:xfrm>
            <a:off x="1143000" y="1151347"/>
            <a:ext cx="6857999" cy="25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" type="body"/>
          </p:nvPr>
        </p:nvSpPr>
        <p:spPr>
          <a:xfrm>
            <a:off x="1569450" y="3672222"/>
            <a:ext cx="6005099" cy="106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title"/>
          </p:nvPr>
        </p:nvSpPr>
        <p:spPr>
          <a:xfrm>
            <a:off x="3906250" y="244244"/>
            <a:ext cx="1352100" cy="60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WANT BIG IMPACT?</a:t>
            </a:r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627600" y="1987650"/>
            <a:ext cx="7888800" cy="116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Use big image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CHARTS TO EXPLAIN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IDEAS</a:t>
            </a:r>
          </a:p>
        </p:txBody>
      </p:sp>
      <p:sp>
        <p:nvSpPr>
          <p:cNvPr id="129" name="Shape 129"/>
          <p:cNvSpPr/>
          <p:nvPr/>
        </p:nvSpPr>
        <p:spPr>
          <a:xfrm>
            <a:off x="3357200" y="1720250"/>
            <a:ext cx="2429600" cy="1394550"/>
          </a:xfrm>
          <a:prstGeom prst="flowChartPreparation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Gray</a:t>
            </a:r>
          </a:p>
        </p:txBody>
      </p:sp>
      <p:sp>
        <p:nvSpPr>
          <p:cNvPr id="130" name="Shape 130"/>
          <p:cNvSpPr/>
          <p:nvPr/>
        </p:nvSpPr>
        <p:spPr>
          <a:xfrm>
            <a:off x="1376000" y="1720250"/>
            <a:ext cx="2429600" cy="1394550"/>
          </a:xfrm>
          <a:prstGeom prst="flowChartPreparation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White</a:t>
            </a:r>
          </a:p>
        </p:txBody>
      </p:sp>
      <p:sp>
        <p:nvSpPr>
          <p:cNvPr id="131" name="Shape 131"/>
          <p:cNvSpPr/>
          <p:nvPr/>
        </p:nvSpPr>
        <p:spPr>
          <a:xfrm>
            <a:off x="5338400" y="1720250"/>
            <a:ext cx="2429600" cy="1394550"/>
          </a:xfrm>
          <a:prstGeom prst="flowChartPreparation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COMPARE DATA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952500" y="156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{6B7324E5-6C9E-4391-9517-35BDE49CFF77}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E00"/>
                    </a:solidFill>
                  </a:tcPr>
                </a:tc>
              </a:tr>
              <a:tr h="501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501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501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1142999" y="838962"/>
            <a:ext cx="6858000" cy="34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2348100" y="1691656"/>
            <a:ext cx="7019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</a:p>
        </p:txBody>
      </p:sp>
      <p:sp>
        <p:nvSpPr>
          <p:cNvPr id="145" name="Shape 145"/>
          <p:cNvSpPr/>
          <p:nvPr/>
        </p:nvSpPr>
        <p:spPr>
          <a:xfrm>
            <a:off x="1795400" y="2002200"/>
            <a:ext cx="202500" cy="202500"/>
          </a:xfrm>
          <a:prstGeom prst="frame">
            <a:avLst>
              <a:gd fmla="val 27022" name="adj1"/>
            </a:avLst>
          </a:prstGeom>
          <a:noFill/>
          <a:ln cap="flat" cmpd="sng" w="38100">
            <a:solidFill>
              <a:srgbClr val="FF9E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158650" y="3048125"/>
            <a:ext cx="202500" cy="202500"/>
          </a:xfrm>
          <a:prstGeom prst="frame">
            <a:avLst>
              <a:gd fmla="val 27022" name="adj1"/>
            </a:avLst>
          </a:prstGeom>
          <a:noFill/>
          <a:ln cap="flat" cmpd="sng" w="38100">
            <a:solidFill>
              <a:srgbClr val="FF9E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945700" y="1747500"/>
            <a:ext cx="202500" cy="202500"/>
          </a:xfrm>
          <a:prstGeom prst="frame">
            <a:avLst>
              <a:gd fmla="val 27022" name="adj1"/>
            </a:avLst>
          </a:prstGeom>
          <a:noFill/>
          <a:ln cap="flat" cmpd="sng" w="38100">
            <a:solidFill>
              <a:srgbClr val="FF9E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549025" y="3469850"/>
            <a:ext cx="202500" cy="202500"/>
          </a:xfrm>
          <a:prstGeom prst="frame">
            <a:avLst>
              <a:gd fmla="val 27022" name="adj1"/>
            </a:avLst>
          </a:prstGeom>
          <a:noFill/>
          <a:ln cap="flat" cmpd="sng" w="38100">
            <a:solidFill>
              <a:srgbClr val="FF9E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839225" y="3563775"/>
            <a:ext cx="202500" cy="202500"/>
          </a:xfrm>
          <a:prstGeom prst="frame">
            <a:avLst>
              <a:gd fmla="val 27022" name="adj1"/>
            </a:avLst>
          </a:prstGeom>
          <a:noFill/>
          <a:ln cap="flat" cmpd="sng" w="38100">
            <a:solidFill>
              <a:srgbClr val="FF9E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6240050" y="2204700"/>
            <a:ext cx="202500" cy="202500"/>
          </a:xfrm>
          <a:prstGeom prst="frame">
            <a:avLst>
              <a:gd fmla="val 27022" name="adj1"/>
            </a:avLst>
          </a:prstGeom>
          <a:noFill/>
          <a:ln cap="flat" cmpd="sng" w="38100">
            <a:solidFill>
              <a:srgbClr val="FF9E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4294967295" type="ctrTitle"/>
          </p:nvPr>
        </p:nvSpPr>
        <p:spPr>
          <a:xfrm>
            <a:off x="1741650" y="1659550"/>
            <a:ext cx="5660699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9E00"/>
                </a:solidFill>
              </a:rPr>
              <a:t>89,526,124</a:t>
            </a:r>
          </a:p>
        </p:txBody>
      </p:sp>
      <p:sp>
        <p:nvSpPr>
          <p:cNvPr id="156" name="Shape 156"/>
          <p:cNvSpPr txBox="1"/>
          <p:nvPr>
            <p:ph idx="4294967295" type="subTitle"/>
          </p:nvPr>
        </p:nvSpPr>
        <p:spPr>
          <a:xfrm>
            <a:off x="1741650" y="2763854"/>
            <a:ext cx="56606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Whoa! That’s a big number, aren’t you proud?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4355034" y="428164"/>
            <a:ext cx="433931" cy="318157"/>
            <a:chOff x="3936375" y="3703750"/>
            <a:chExt cx="453050" cy="332175"/>
          </a:xfrm>
        </p:grpSpPr>
        <p:sp>
          <p:nvSpPr>
            <p:cNvPr id="158" name="Shape 158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ctrTitle"/>
          </p:nvPr>
        </p:nvSpPr>
        <p:spPr>
          <a:xfrm>
            <a:off x="685800" y="1105199"/>
            <a:ext cx="77724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9E00"/>
                </a:solidFill>
              </a:rPr>
              <a:t>89,526,124$</a:t>
            </a:r>
          </a:p>
        </p:txBody>
      </p:sp>
      <p:sp>
        <p:nvSpPr>
          <p:cNvPr id="168" name="Shape 168"/>
          <p:cNvSpPr txBox="1"/>
          <p:nvPr>
            <p:ph idx="4294967295" type="subTitle"/>
          </p:nvPr>
        </p:nvSpPr>
        <p:spPr>
          <a:xfrm>
            <a:off x="685800" y="14875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169" name="Shape 169"/>
          <p:cNvSpPr txBox="1"/>
          <p:nvPr>
            <p:ph idx="4294967295" type="ctrTitle"/>
          </p:nvPr>
        </p:nvSpPr>
        <p:spPr>
          <a:xfrm>
            <a:off x="685800" y="3276899"/>
            <a:ext cx="77724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9E00"/>
                </a:solidFill>
              </a:rPr>
              <a:t>100%</a:t>
            </a:r>
          </a:p>
        </p:txBody>
      </p:sp>
      <p:sp>
        <p:nvSpPr>
          <p:cNvPr id="170" name="Shape 170"/>
          <p:cNvSpPr txBox="1"/>
          <p:nvPr>
            <p:ph idx="4294967295" type="subTitle"/>
          </p:nvPr>
        </p:nvSpPr>
        <p:spPr>
          <a:xfrm>
            <a:off x="685800" y="36592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171" name="Shape 171"/>
          <p:cNvSpPr txBox="1"/>
          <p:nvPr>
            <p:ph idx="4294967295" type="ctrTitle"/>
          </p:nvPr>
        </p:nvSpPr>
        <p:spPr>
          <a:xfrm>
            <a:off x="685800" y="2191049"/>
            <a:ext cx="77724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9E00"/>
                </a:solidFill>
              </a:rPr>
              <a:t>185,244 users</a:t>
            </a:r>
          </a:p>
        </p:txBody>
      </p:sp>
      <p:sp>
        <p:nvSpPr>
          <p:cNvPr id="172" name="Shape 172"/>
          <p:cNvSpPr txBox="1"/>
          <p:nvPr>
            <p:ph idx="4294967295" type="subTitle"/>
          </p:nvPr>
        </p:nvSpPr>
        <p:spPr>
          <a:xfrm>
            <a:off x="685800" y="257335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4355034" y="428164"/>
            <a:ext cx="433931" cy="318157"/>
            <a:chOff x="3936375" y="3703750"/>
            <a:chExt cx="453050" cy="332175"/>
          </a:xfrm>
        </p:grpSpPr>
        <p:sp>
          <p:nvSpPr>
            <p:cNvPr id="174" name="Shape 174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84" name="Shape 184"/>
          <p:cNvSpPr/>
          <p:nvPr/>
        </p:nvSpPr>
        <p:spPr>
          <a:xfrm>
            <a:off x="1379823" y="1909200"/>
            <a:ext cx="2288399" cy="1325100"/>
          </a:xfrm>
          <a:prstGeom prst="homePlate">
            <a:avLst>
              <a:gd fmla="val 30129" name="adj"/>
            </a:avLst>
          </a:prstGeom>
          <a:noFill/>
          <a:ln cap="flat" cmpd="sng" w="76200">
            <a:solidFill>
              <a:srgbClr val="D9D9D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Droid Serif"/>
                <a:ea typeface="Droid Serif"/>
                <a:cs typeface="Droid Serif"/>
                <a:sym typeface="Droid Serif"/>
              </a:rPr>
              <a:t>first</a:t>
            </a:r>
          </a:p>
        </p:txBody>
      </p:sp>
      <p:sp>
        <p:nvSpPr>
          <p:cNvPr id="185" name="Shape 185"/>
          <p:cNvSpPr/>
          <p:nvPr/>
        </p:nvSpPr>
        <p:spPr>
          <a:xfrm>
            <a:off x="3360550" y="1909200"/>
            <a:ext cx="2332200" cy="1325100"/>
          </a:xfrm>
          <a:prstGeom prst="chevron">
            <a:avLst>
              <a:gd fmla="val 29853" name="adj"/>
            </a:avLst>
          </a:prstGeom>
          <a:noFill/>
          <a:ln cap="flat" cmpd="sng" w="76200">
            <a:solidFill>
              <a:srgbClr val="9999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second</a:t>
            </a:r>
          </a:p>
        </p:txBody>
      </p:sp>
      <p:sp>
        <p:nvSpPr>
          <p:cNvPr id="186" name="Shape 186"/>
          <p:cNvSpPr/>
          <p:nvPr/>
        </p:nvSpPr>
        <p:spPr>
          <a:xfrm>
            <a:off x="5383737" y="1909200"/>
            <a:ext cx="2332200" cy="1325100"/>
          </a:xfrm>
          <a:prstGeom prst="chevron">
            <a:avLst>
              <a:gd fmla="val 29853" name="adj"/>
            </a:avLst>
          </a:prstGeom>
          <a:noFill/>
          <a:ln cap="flat" cmpd="sng" w="76200">
            <a:solidFill>
              <a:srgbClr val="43434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SOME CONCEPTS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158650" y="1052475"/>
            <a:ext cx="21020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3749566" y="1052475"/>
            <a:ext cx="21020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194" name="Shape 194"/>
          <p:cNvSpPr txBox="1"/>
          <p:nvPr>
            <p:ph idx="3" type="body"/>
          </p:nvPr>
        </p:nvSpPr>
        <p:spPr>
          <a:xfrm>
            <a:off x="6340483" y="1052475"/>
            <a:ext cx="21020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58650" y="2862225"/>
            <a:ext cx="21020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3749566" y="2862225"/>
            <a:ext cx="21020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6340483" y="2862225"/>
            <a:ext cx="21020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198" name="Shape 198"/>
          <p:cNvGrpSpPr/>
          <p:nvPr/>
        </p:nvGrpSpPr>
        <p:grpSpPr>
          <a:xfrm>
            <a:off x="6025749" y="1222404"/>
            <a:ext cx="314714" cy="335327"/>
            <a:chOff x="5970800" y="1619250"/>
            <a:chExt cx="428650" cy="456725"/>
          </a:xfrm>
        </p:grpSpPr>
        <p:sp>
          <p:nvSpPr>
            <p:cNvPr id="199" name="Shape 199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04" name="Shape 204"/>
          <p:cNvSpPr/>
          <p:nvPr/>
        </p:nvSpPr>
        <p:spPr>
          <a:xfrm>
            <a:off x="3468938" y="1242114"/>
            <a:ext cx="280647" cy="295882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9E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5" name="Shape 205"/>
          <p:cNvGrpSpPr/>
          <p:nvPr/>
        </p:nvGrpSpPr>
        <p:grpSpPr>
          <a:xfrm>
            <a:off x="3418757" y="3084654"/>
            <a:ext cx="285126" cy="297681"/>
            <a:chOff x="3294650" y="3652450"/>
            <a:chExt cx="388350" cy="405450"/>
          </a:xfrm>
        </p:grpSpPr>
        <p:sp>
          <p:nvSpPr>
            <p:cNvPr id="206" name="Shape 206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6032931" y="3083295"/>
            <a:ext cx="300361" cy="300379"/>
            <a:chOff x="6654650" y="3665275"/>
            <a:chExt cx="409100" cy="409125"/>
          </a:xfrm>
        </p:grpSpPr>
        <p:sp>
          <p:nvSpPr>
            <p:cNvPr id="210" name="Shape 210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12" name="Shape 212"/>
          <p:cNvSpPr/>
          <p:nvPr/>
        </p:nvSpPr>
        <p:spPr>
          <a:xfrm>
            <a:off x="765975" y="3083306"/>
            <a:ext cx="408839" cy="241203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9E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22906" y="1282881"/>
            <a:ext cx="295001" cy="29498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9E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3104100" y="4513082"/>
            <a:ext cx="2935800" cy="51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400" y="363025"/>
            <a:ext cx="4791199" cy="39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719625" y="590550"/>
            <a:ext cx="7704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You have to be signed in to your Google account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19625" y="1654350"/>
            <a:ext cx="35357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9E00"/>
                </a:solidFill>
                <a:latin typeface="Droid Serif"/>
                <a:ea typeface="Droid Serif"/>
                <a:cs typeface="Droid Serif"/>
                <a:sym typeface="Droid Serif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Go to the </a:t>
            </a:r>
            <a:r>
              <a:rPr b="1" i="1"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File</a:t>
            </a: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 menu and select </a:t>
            </a:r>
            <a:r>
              <a:rPr b="1" i="1"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Make a copy</a:t>
            </a: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733943" y="1654350"/>
            <a:ext cx="36903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9E00"/>
                </a:solidFill>
                <a:latin typeface="Droid Serif"/>
                <a:ea typeface="Droid Serif"/>
                <a:cs typeface="Droid Serif"/>
                <a:sym typeface="Droid Serif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Go to the </a:t>
            </a:r>
            <a:r>
              <a:rPr b="1" i="1"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File</a:t>
            </a: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 menu and select </a:t>
            </a:r>
            <a:r>
              <a:rPr b="1" i="1"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Download as Microsoft PowerPoint</a:t>
            </a: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Presentation design slide</a:t>
            </a: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)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719625" y="3601125"/>
            <a:ext cx="7704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More info on how to use this template at </a:t>
            </a:r>
            <a:r>
              <a:rPr b="1" lang="en" sz="1200" u="sng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This template is free to use under </a:t>
            </a:r>
            <a:r>
              <a:rPr lang="en" sz="1200" u="sng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Creative Commons Attribution license</a:t>
            </a: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. </a:t>
            </a: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4294967295" type="body"/>
          </p:nvPr>
        </p:nvSpPr>
        <p:spPr>
          <a:xfrm>
            <a:off x="1148081" y="1295400"/>
            <a:ext cx="1983900" cy="255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Show your web, app or software projects...</a:t>
            </a:r>
          </a:p>
        </p:txBody>
      </p:sp>
      <p:sp>
        <p:nvSpPr>
          <p:cNvPr id="225" name="Shape 225"/>
          <p:cNvSpPr/>
          <p:nvPr/>
        </p:nvSpPr>
        <p:spPr>
          <a:xfrm>
            <a:off x="3729600" y="1469025"/>
            <a:ext cx="1718399" cy="307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226" name="Shape 226"/>
          <p:cNvSpPr txBox="1"/>
          <p:nvPr>
            <p:ph idx="4294967295" type="title"/>
          </p:nvPr>
        </p:nvSpPr>
        <p:spPr>
          <a:xfrm>
            <a:off x="3899450" y="271750"/>
            <a:ext cx="1365299" cy="55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227" name="Shape 227"/>
          <p:cNvSpPr txBox="1"/>
          <p:nvPr>
            <p:ph idx="4294967295" type="body"/>
          </p:nvPr>
        </p:nvSpPr>
        <p:spPr>
          <a:xfrm>
            <a:off x="6032231" y="1295400"/>
            <a:ext cx="1983900" cy="255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/>
              <a:t>...using these gadget templates.</a:t>
            </a:r>
          </a:p>
        </p:txBody>
      </p:sp>
      <p:sp>
        <p:nvSpPr>
          <p:cNvPr id="228" name="Shape 228"/>
          <p:cNvSpPr/>
          <p:nvPr/>
        </p:nvSpPr>
        <p:spPr>
          <a:xfrm>
            <a:off x="3633138" y="1148100"/>
            <a:ext cx="1914245" cy="384109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4294967295" type="body"/>
          </p:nvPr>
        </p:nvSpPr>
        <p:spPr>
          <a:xfrm>
            <a:off x="1148081" y="1295400"/>
            <a:ext cx="1983900" cy="255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Show your web, app or software projects...</a:t>
            </a:r>
          </a:p>
        </p:txBody>
      </p:sp>
      <p:sp>
        <p:nvSpPr>
          <p:cNvPr id="234" name="Shape 234"/>
          <p:cNvSpPr/>
          <p:nvPr/>
        </p:nvSpPr>
        <p:spPr>
          <a:xfrm>
            <a:off x="3799550" y="1686850"/>
            <a:ext cx="1580100" cy="2797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235" name="Shape 235"/>
          <p:cNvSpPr txBox="1"/>
          <p:nvPr>
            <p:ph idx="4294967295" type="body"/>
          </p:nvPr>
        </p:nvSpPr>
        <p:spPr>
          <a:xfrm>
            <a:off x="6032231" y="1295400"/>
            <a:ext cx="1983900" cy="255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/>
              <a:t>...using these gadget templates.</a:t>
            </a:r>
          </a:p>
        </p:txBody>
      </p:sp>
      <p:sp>
        <p:nvSpPr>
          <p:cNvPr id="236" name="Shape 236"/>
          <p:cNvSpPr txBox="1"/>
          <p:nvPr>
            <p:ph idx="4294967295" type="title"/>
          </p:nvPr>
        </p:nvSpPr>
        <p:spPr>
          <a:xfrm>
            <a:off x="3899450" y="271750"/>
            <a:ext cx="1365299" cy="55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iPHONE PROJECT</a:t>
            </a:r>
          </a:p>
        </p:txBody>
      </p:sp>
      <p:sp>
        <p:nvSpPr>
          <p:cNvPr id="237" name="Shape 237"/>
          <p:cNvSpPr/>
          <p:nvPr/>
        </p:nvSpPr>
        <p:spPr>
          <a:xfrm>
            <a:off x="3656382" y="1124675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4294967295" type="body"/>
          </p:nvPr>
        </p:nvSpPr>
        <p:spPr>
          <a:xfrm>
            <a:off x="1148081" y="1295400"/>
            <a:ext cx="1983900" cy="255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Show your web, app or software projects...</a:t>
            </a:r>
          </a:p>
        </p:txBody>
      </p:sp>
      <p:sp>
        <p:nvSpPr>
          <p:cNvPr id="243" name="Shape 243"/>
          <p:cNvSpPr/>
          <p:nvPr/>
        </p:nvSpPr>
        <p:spPr>
          <a:xfrm>
            <a:off x="3403849" y="1436325"/>
            <a:ext cx="2336400" cy="3106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244" name="Shape 244"/>
          <p:cNvSpPr txBox="1"/>
          <p:nvPr>
            <p:ph idx="4294967295" type="body"/>
          </p:nvPr>
        </p:nvSpPr>
        <p:spPr>
          <a:xfrm>
            <a:off x="6032231" y="1295400"/>
            <a:ext cx="1983900" cy="255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/>
              <a:t>...using these gadget templates.</a:t>
            </a:r>
          </a:p>
        </p:txBody>
      </p:sp>
      <p:sp>
        <p:nvSpPr>
          <p:cNvPr id="245" name="Shape 245"/>
          <p:cNvSpPr txBox="1"/>
          <p:nvPr>
            <p:ph idx="4294967295" type="title"/>
          </p:nvPr>
        </p:nvSpPr>
        <p:spPr>
          <a:xfrm>
            <a:off x="3899450" y="271750"/>
            <a:ext cx="1365299" cy="55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TABLET PROJECT</a:t>
            </a:r>
          </a:p>
        </p:txBody>
      </p:sp>
      <p:sp>
        <p:nvSpPr>
          <p:cNvPr id="246" name="Shape 246"/>
          <p:cNvSpPr/>
          <p:nvPr/>
        </p:nvSpPr>
        <p:spPr>
          <a:xfrm>
            <a:off x="3236150" y="1090514"/>
            <a:ext cx="2691905" cy="3807033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2307013" y="1141847"/>
            <a:ext cx="4517812" cy="351716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4294967295" type="body"/>
          </p:nvPr>
        </p:nvSpPr>
        <p:spPr>
          <a:xfrm>
            <a:off x="767076" y="1295400"/>
            <a:ext cx="1412400" cy="255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Show your web, app or software projects...</a:t>
            </a:r>
          </a:p>
        </p:txBody>
      </p:sp>
      <p:sp>
        <p:nvSpPr>
          <p:cNvPr id="253" name="Shape 253"/>
          <p:cNvSpPr/>
          <p:nvPr/>
        </p:nvSpPr>
        <p:spPr>
          <a:xfrm>
            <a:off x="2509300" y="1334020"/>
            <a:ext cx="4121400" cy="26138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254" name="Shape 254"/>
          <p:cNvSpPr txBox="1"/>
          <p:nvPr>
            <p:ph idx="4294967295" type="body"/>
          </p:nvPr>
        </p:nvSpPr>
        <p:spPr>
          <a:xfrm>
            <a:off x="6964525" y="1295400"/>
            <a:ext cx="1432499" cy="255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/>
              <a:t>...using these gadget templates.</a:t>
            </a:r>
          </a:p>
        </p:txBody>
      </p:sp>
      <p:sp>
        <p:nvSpPr>
          <p:cNvPr id="255" name="Shape 255"/>
          <p:cNvSpPr txBox="1"/>
          <p:nvPr>
            <p:ph idx="4294967295" type="title"/>
          </p:nvPr>
        </p:nvSpPr>
        <p:spPr>
          <a:xfrm>
            <a:off x="3899450" y="271750"/>
            <a:ext cx="1365299" cy="55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DESKTOP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PROJECT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4294967295" type="ctrTitle"/>
          </p:nvPr>
        </p:nvSpPr>
        <p:spPr>
          <a:xfrm>
            <a:off x="3913025" y="323388"/>
            <a:ext cx="13179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THANKS!</a:t>
            </a:r>
          </a:p>
        </p:txBody>
      </p:sp>
      <p:sp>
        <p:nvSpPr>
          <p:cNvPr id="261" name="Shape 261"/>
          <p:cNvSpPr txBox="1"/>
          <p:nvPr>
            <p:ph idx="4294967295" type="subTitle"/>
          </p:nvPr>
        </p:nvSpPr>
        <p:spPr>
          <a:xfrm>
            <a:off x="1275149" y="1563712"/>
            <a:ext cx="65937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Any questions?</a:t>
            </a:r>
          </a:p>
        </p:txBody>
      </p:sp>
      <p:sp>
        <p:nvSpPr>
          <p:cNvPr id="262" name="Shape 262"/>
          <p:cNvSpPr txBox="1"/>
          <p:nvPr>
            <p:ph idx="4294967295" type="body"/>
          </p:nvPr>
        </p:nvSpPr>
        <p:spPr>
          <a:xfrm>
            <a:off x="1275150" y="2233800"/>
            <a:ext cx="65937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You can find me 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@username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916650" y="1690200"/>
            <a:ext cx="7310699" cy="17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Special thanks to all the people who made and released these awesome resources for free: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018775" y="895350"/>
            <a:ext cx="7106399" cy="266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b="1" lang="en" sz="1400"/>
              <a:t>Montserrat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b="1" lang="en" sz="1400"/>
              <a:t>Droid serif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hlinkClick r:id="rId3"/>
              </a:rPr>
              <a:t>https://www.google.com/fonts#UsePlace:use/Collection:Droid+Serif:400,700,400italic,700italic|Montserrat:400,700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Orange </a:t>
            </a:r>
            <a:r>
              <a:rPr b="1" lang="en" sz="1400">
                <a:solidFill>
                  <a:srgbClr val="FF9E00"/>
                </a:solidFill>
              </a:rPr>
              <a:t>#ff9e00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b="1" lang="en" sz="1400"/>
              <a:t>#434343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49430" y="3980625"/>
            <a:ext cx="7075799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650" y="2481187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E0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Shape 281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282" name="Shape 282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289" name="Shape 289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292" name="Shape 292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4" name="Shape 294"/>
          <p:cNvSpPr/>
          <p:nvPr/>
        </p:nvSpPr>
        <p:spPr>
          <a:xfrm>
            <a:off x="2077701" y="393385"/>
            <a:ext cx="290969" cy="3348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2661147" y="394409"/>
            <a:ext cx="251176" cy="33281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96" name="Shape 296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297" name="Shape 297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301" name="Shape 301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05" name="Shape 305"/>
          <p:cNvSpPr/>
          <p:nvPr/>
        </p:nvSpPr>
        <p:spPr>
          <a:xfrm>
            <a:off x="4284930" y="392862"/>
            <a:ext cx="384894" cy="33590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06" name="Shape 306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307" name="Shape 307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27" name="Shape 327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328" name="Shape 328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0" name="Shape 330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331" name="Shape 331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335" name="Shape 335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339" name="Shape 339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43" name="Shape 343"/>
          <p:cNvSpPr/>
          <p:nvPr/>
        </p:nvSpPr>
        <p:spPr>
          <a:xfrm>
            <a:off x="2048085" y="950287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2612156" y="967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180804" y="970206"/>
            <a:ext cx="338956" cy="30831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3755576" y="97325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348" name="Shape 348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351" name="Shape 35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354" name="Shape 354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357" name="Shape 357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360" name="Shape 360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365" name="Shape 365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368" name="Shape 368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71" name="Shape 371"/>
          <p:cNvSpPr/>
          <p:nvPr/>
        </p:nvSpPr>
        <p:spPr>
          <a:xfrm>
            <a:off x="2618781" y="1519980"/>
            <a:ext cx="335904" cy="33588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72" name="Shape 372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373" name="Shape 373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376" name="Shape 376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382" name="Shape 382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385" name="Shape 385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391" name="Shape 391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397" name="Shape 397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1" name="Shape 401"/>
          <p:cNvSpPr/>
          <p:nvPr/>
        </p:nvSpPr>
        <p:spPr>
          <a:xfrm>
            <a:off x="936309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1499857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2063405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04" name="Shape 404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405" name="Shape 405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408" name="Shape 408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411" name="Shape 411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3" name="Shape 413"/>
          <p:cNvSpPr/>
          <p:nvPr/>
        </p:nvSpPr>
        <p:spPr>
          <a:xfrm>
            <a:off x="4317598" y="2083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14" name="Shape 414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415" name="Shape 41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418" name="Shape 418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424" name="Shape 424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Shape 426"/>
          <p:cNvSpPr/>
          <p:nvPr/>
        </p:nvSpPr>
        <p:spPr>
          <a:xfrm>
            <a:off x="1492207" y="2600114"/>
            <a:ext cx="334859" cy="429808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972049" y="2600114"/>
            <a:ext cx="248083" cy="429808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Shape 428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429" name="Shape 429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432" name="Shape 432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4" name="Shape 434"/>
          <p:cNvSpPr/>
          <p:nvPr/>
        </p:nvSpPr>
        <p:spPr>
          <a:xfrm>
            <a:off x="3736180" y="2637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35" name="Shape 435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436" name="Shape 436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439" name="Shape 439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2" name="Shape 442"/>
          <p:cNvSpPr/>
          <p:nvPr/>
        </p:nvSpPr>
        <p:spPr>
          <a:xfrm>
            <a:off x="341116" y="3226448"/>
            <a:ext cx="386921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906165" y="2621035"/>
            <a:ext cx="269526" cy="38796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44" name="Shape 444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445" name="Shape 445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448" name="Shape 448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453" name="Shape 453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457" name="Shape 457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460" name="Shape 460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464" name="Shape 464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470" name="Shape 470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473" name="Shape 473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78" name="Shape 478"/>
          <p:cNvSpPr/>
          <p:nvPr/>
        </p:nvSpPr>
        <p:spPr>
          <a:xfrm>
            <a:off x="4844905" y="3182556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79" name="Shape 479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480" name="Shape 480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483" name="Shape 483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7" name="Shape 487"/>
          <p:cNvSpPr/>
          <p:nvPr/>
        </p:nvSpPr>
        <p:spPr>
          <a:xfrm>
            <a:off x="895468" y="3828789"/>
            <a:ext cx="401238" cy="22666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88" name="Shape 48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89" name="Shape 489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493" name="Shape 493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96" name="Shape 496"/>
          <p:cNvSpPr/>
          <p:nvPr/>
        </p:nvSpPr>
        <p:spPr>
          <a:xfrm>
            <a:off x="3180302" y="3772126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2616754" y="3793571"/>
            <a:ext cx="339959" cy="297093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3742304" y="3770601"/>
            <a:ext cx="343052" cy="343031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99" name="Shape 499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500" name="Shape 500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3" name="Shape 503"/>
          <p:cNvSpPr/>
          <p:nvPr/>
        </p:nvSpPr>
        <p:spPr>
          <a:xfrm>
            <a:off x="4864300" y="3765501"/>
            <a:ext cx="353251" cy="353230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04" name="Shape 504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505" name="Shape 505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8" name="Shape 508"/>
          <p:cNvSpPr/>
          <p:nvPr/>
        </p:nvSpPr>
        <p:spPr>
          <a:xfrm>
            <a:off x="299775" y="4368343"/>
            <a:ext cx="465526" cy="27464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09" name="Shape 509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510" name="Shape 510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516" name="Shape 516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20" name="Shape 520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524" name="Shape 524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9" name="Shape 529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530" name="Shape 530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536" name="Shape 536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539" name="Shape 53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5" name="Shape 545"/>
          <p:cNvSpPr/>
          <p:nvPr/>
        </p:nvSpPr>
        <p:spPr>
          <a:xfrm>
            <a:off x="4842355" y="4395911"/>
            <a:ext cx="397141" cy="219512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46" name="Shape 546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547" name="Shape 547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6359617" y="1877598"/>
            <a:ext cx="432570" cy="421333"/>
            <a:chOff x="5926225" y="921350"/>
            <a:chExt cx="517800" cy="504350"/>
          </a:xfrm>
        </p:grpSpPr>
        <p:sp>
          <p:nvSpPr>
            <p:cNvPr id="553" name="Shape 55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55" name="Shape 555"/>
          <p:cNvSpPr/>
          <p:nvPr/>
        </p:nvSpPr>
        <p:spPr>
          <a:xfrm>
            <a:off x="6553537" y="21136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6" name="Shape 556"/>
          <p:cNvGrpSpPr/>
          <p:nvPr/>
        </p:nvGrpSpPr>
        <p:grpSpPr>
          <a:xfrm>
            <a:off x="7244605" y="1856979"/>
            <a:ext cx="432570" cy="421333"/>
            <a:chOff x="5926225" y="921350"/>
            <a:chExt cx="517800" cy="504350"/>
          </a:xfrm>
        </p:grpSpPr>
        <p:sp>
          <p:nvSpPr>
            <p:cNvPr id="557" name="Shape 55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Shape 559"/>
          <p:cNvSpPr/>
          <p:nvPr/>
        </p:nvSpPr>
        <p:spPr>
          <a:xfrm>
            <a:off x="7438525" y="20930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0" name="Shape 560"/>
          <p:cNvGrpSpPr/>
          <p:nvPr/>
        </p:nvGrpSpPr>
        <p:grpSpPr>
          <a:xfrm>
            <a:off x="6359884" y="2606021"/>
            <a:ext cx="1075936" cy="1047988"/>
            <a:chOff x="5926225" y="921350"/>
            <a:chExt cx="517800" cy="504350"/>
          </a:xfrm>
        </p:grpSpPr>
        <p:sp>
          <p:nvSpPr>
            <p:cNvPr id="561" name="Shape 56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6842198" y="31931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Droid Serif"/>
              <a:buChar char="●"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Droid Serif"/>
              <a:buChar char="●"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Droid Serif"/>
              <a:buChar char="●"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E00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/>
        </p:nvSpPr>
        <p:spPr>
          <a:xfrm>
            <a:off x="20876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731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34343"/>
                </a:highlight>
                <a:latin typeface="Droid Serif"/>
                <a:ea typeface="Droid Serif"/>
                <a:cs typeface="Droid Serif"/>
                <a:sym typeface="Droid Serif"/>
              </a:rPr>
              <a:t> and many more...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5727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ctrTitle"/>
          </p:nvPr>
        </p:nvSpPr>
        <p:spPr>
          <a:xfrm>
            <a:off x="3913025" y="323388"/>
            <a:ext cx="13179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HELLO!</a:t>
            </a:r>
          </a:p>
        </p:txBody>
      </p:sp>
      <p:sp>
        <p:nvSpPr>
          <p:cNvPr id="64" name="Shape 64"/>
          <p:cNvSpPr txBox="1"/>
          <p:nvPr>
            <p:ph idx="4294967295" type="subTitle"/>
          </p:nvPr>
        </p:nvSpPr>
        <p:spPr>
          <a:xfrm>
            <a:off x="1275149" y="1639912"/>
            <a:ext cx="65937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I am Jayden Smith</a:t>
            </a:r>
          </a:p>
        </p:txBody>
      </p:sp>
      <p:sp>
        <p:nvSpPr>
          <p:cNvPr id="65" name="Shape 65"/>
          <p:cNvSpPr txBox="1"/>
          <p:nvPr>
            <p:ph idx="4294967295" type="body"/>
          </p:nvPr>
        </p:nvSpPr>
        <p:spPr>
          <a:xfrm>
            <a:off x="1275150" y="2310000"/>
            <a:ext cx="65937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I am here because I love to give presentations.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You can find me at @username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933200" y="2189999"/>
            <a:ext cx="5277599" cy="44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858675" y="528406"/>
            <a:ext cx="1426499" cy="5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2037600" y="2161800"/>
            <a:ext cx="5068799" cy="8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916650" y="1047150"/>
            <a:ext cx="7310699" cy="304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4294967295" type="ctrTitle"/>
          </p:nvPr>
        </p:nvSpPr>
        <p:spPr>
          <a:xfrm>
            <a:off x="1603800" y="1803599"/>
            <a:ext cx="5936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BIG CONCEPT</a:t>
            </a:r>
          </a:p>
        </p:txBody>
      </p:sp>
      <p:sp>
        <p:nvSpPr>
          <p:cNvPr id="89" name="Shape 89"/>
          <p:cNvSpPr txBox="1"/>
          <p:nvPr>
            <p:ph idx="4294967295" type="subTitle"/>
          </p:nvPr>
        </p:nvSpPr>
        <p:spPr>
          <a:xfrm>
            <a:off x="1603800" y="2488801"/>
            <a:ext cx="5936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CCCC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x="4233487" y="499000"/>
            <a:ext cx="677029" cy="1103728"/>
            <a:chOff x="6730350" y="2315900"/>
            <a:chExt cx="257700" cy="420100"/>
          </a:xfrm>
        </p:grpSpPr>
        <p:sp>
          <p:nvSpPr>
            <p:cNvPr id="91" name="Shape 91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840975" y="1184604"/>
            <a:ext cx="3621899" cy="296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</a:t>
            </a:r>
            <a:br>
              <a:rPr lang="en"/>
            </a:br>
            <a:r>
              <a:rPr lang="en"/>
              <a:t>YOUR CONTENT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81052" y="1184604"/>
            <a:ext cx="3621899" cy="296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53900" y="971550"/>
            <a:ext cx="2440499" cy="32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3319596" y="971550"/>
            <a:ext cx="2440499" cy="32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