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embeddedFontLst>
    <p:embeddedFont>
      <p:font typeface="Varela Round"/>
      <p:regular r:id="rId36"/>
    </p:embeddedFont>
    <p:embeddedFont>
      <p:font typeface="Shadows Into Light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004064B-D40E-4C76-B55E-137B13B8F746}">
  <a:tblStyle styleId="{5004064B-D40E-4C76-B55E-137B13B8F746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ShadowsIntoLight-regular.fntdata"/><Relationship Id="rId14" Type="http://schemas.openxmlformats.org/officeDocument/2006/relationships/slide" Target="slides/slide8.xml"/><Relationship Id="rId36" Type="http://schemas.openxmlformats.org/officeDocument/2006/relationships/font" Target="fonts/VarelaRoun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9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4" name="Shape 44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" name="Shape 45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980400" y="5494075"/>
            <a:ext cx="7183199" cy="69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Clr>
                <a:srgbClr val="979CB8"/>
              </a:buClr>
              <a:buSzPct val="1000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gree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magen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gree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magen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gree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979CB8"/>
              </a:buClr>
              <a:buNone/>
              <a:defRPr>
                <a:solidFill>
                  <a:srgbClr val="979CB8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1404600" y="2882400"/>
            <a:ext cx="63347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69" name="Shape 69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70" name="Shape 70"/>
          <p:cNvSpPr/>
          <p:nvPr/>
        </p:nvSpPr>
        <p:spPr>
          <a:xfrm>
            <a:off x="3950607" y="1571221"/>
            <a:ext cx="1308410" cy="1159078"/>
          </a:xfrm>
          <a:custGeom>
            <a:pathLst>
              <a:path extrusionOk="0" h="52447" w="59251">
                <a:moveTo>
                  <a:pt x="31417" y="954"/>
                </a:moveTo>
                <a:cubicBezTo>
                  <a:pt x="25372" y="536"/>
                  <a:pt x="17283" y="-1744"/>
                  <a:pt x="13340" y="2856"/>
                </a:cubicBezTo>
                <a:cubicBezTo>
                  <a:pt x="3770" y="14019"/>
                  <a:pt x="374" y="37628"/>
                  <a:pt x="11755" y="46938"/>
                </a:cubicBezTo>
                <a:cubicBezTo>
                  <a:pt x="19207" y="53034"/>
                  <a:pt x="30838" y="53180"/>
                  <a:pt x="40297" y="51378"/>
                </a:cubicBezTo>
                <a:cubicBezTo>
                  <a:pt x="46480" y="50199"/>
                  <a:pt x="49933" y="42778"/>
                  <a:pt x="52665" y="37107"/>
                </a:cubicBezTo>
                <a:cubicBezTo>
                  <a:pt x="55247" y="31744"/>
                  <a:pt x="60978" y="25793"/>
                  <a:pt x="58690" y="20299"/>
                </a:cubicBezTo>
                <a:cubicBezTo>
                  <a:pt x="57278" y="16911"/>
                  <a:pt x="53473" y="15077"/>
                  <a:pt x="50445" y="13005"/>
                </a:cubicBezTo>
                <a:cubicBezTo>
                  <a:pt x="41917" y="7170"/>
                  <a:pt x="31006" y="-916"/>
                  <a:pt x="21269" y="2539"/>
                </a:cubicBezTo>
                <a:cubicBezTo>
                  <a:pt x="13737" y="5211"/>
                  <a:pt x="5208" y="9706"/>
                  <a:pt x="2241" y="17127"/>
                </a:cubicBezTo>
                <a:cubicBezTo>
                  <a:pt x="-1024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1" name="Shape 71"/>
          <p:cNvSpPr/>
          <p:nvPr/>
        </p:nvSpPr>
        <p:spPr>
          <a:xfrm>
            <a:off x="3874667" y="1485125"/>
            <a:ext cx="1394664" cy="1302551"/>
          </a:xfrm>
          <a:custGeom>
            <a:pathLst>
              <a:path extrusionOk="0" h="58939" w="63157">
                <a:moveTo>
                  <a:pt x="20826" y="0"/>
                </a:moveTo>
                <a:cubicBezTo>
                  <a:pt x="13565" y="0"/>
                  <a:pt x="6296" y="7516"/>
                  <a:pt x="4652" y="14588"/>
                </a:cubicBezTo>
                <a:cubicBezTo>
                  <a:pt x="2363" y="24428"/>
                  <a:pt x="5707" y="35896"/>
                  <a:pt x="11629" y="44082"/>
                </a:cubicBezTo>
                <a:cubicBezTo>
                  <a:pt x="17781" y="52586"/>
                  <a:pt x="29172" y="60332"/>
                  <a:pt x="39537" y="58670"/>
                </a:cubicBezTo>
                <a:cubicBezTo>
                  <a:pt x="49203" y="57119"/>
                  <a:pt x="49748" y="56659"/>
                  <a:pt x="57296" y="50424"/>
                </a:cubicBezTo>
                <a:cubicBezTo>
                  <a:pt x="62555" y="46079"/>
                  <a:pt x="64679" y="36599"/>
                  <a:pt x="61736" y="30445"/>
                </a:cubicBezTo>
                <a:cubicBezTo>
                  <a:pt x="58298" y="23257"/>
                  <a:pt x="56272" y="24643"/>
                  <a:pt x="50954" y="18711"/>
                </a:cubicBezTo>
                <a:cubicBezTo>
                  <a:pt x="47260" y="14590"/>
                  <a:pt x="44103" y="9184"/>
                  <a:pt x="38903" y="7294"/>
                </a:cubicBezTo>
                <a:cubicBezTo>
                  <a:pt x="33438" y="5307"/>
                  <a:pt x="26890" y="5217"/>
                  <a:pt x="21460" y="7294"/>
                </a:cubicBezTo>
                <a:cubicBezTo>
                  <a:pt x="9148" y="12000"/>
                  <a:pt x="-3826" y="29029"/>
                  <a:pt x="1164" y="41228"/>
                </a:cubicBezTo>
                <a:cubicBezTo>
                  <a:pt x="8128" y="58253"/>
                  <a:pt x="49341" y="57602"/>
                  <a:pt x="56345" y="40593"/>
                </a:cubicBezTo>
                <a:cubicBezTo>
                  <a:pt x="58881" y="34431"/>
                  <a:pt x="60566" y="26228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69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6" name="Shape 76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2" name="Shape 82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0148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4299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58450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88" name="Shape 88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" name="Shape 89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92" name="Shape 92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" name="Shape 93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980400" y="5494075"/>
            <a:ext cx="7183199" cy="69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360"/>
              </a:spcBef>
              <a:buClr>
                <a:srgbClr val="979CB8"/>
              </a:buClr>
              <a:buSzPct val="1000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magen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gree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magen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979CB8"/>
              </a:buClr>
              <a:buNone/>
              <a:defRPr>
                <a:solidFill>
                  <a:srgbClr val="979CB8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1404600" y="2882400"/>
            <a:ext cx="63347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rtl="0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3950607" y="1571221"/>
            <a:ext cx="1308410" cy="1159078"/>
          </a:xfrm>
          <a:custGeom>
            <a:pathLst>
              <a:path extrusionOk="0" h="52447" w="59251">
                <a:moveTo>
                  <a:pt x="31417" y="954"/>
                </a:moveTo>
                <a:cubicBezTo>
                  <a:pt x="25372" y="536"/>
                  <a:pt x="17283" y="-1744"/>
                  <a:pt x="13340" y="2856"/>
                </a:cubicBezTo>
                <a:cubicBezTo>
                  <a:pt x="3770" y="14019"/>
                  <a:pt x="374" y="37628"/>
                  <a:pt x="11755" y="46938"/>
                </a:cubicBezTo>
                <a:cubicBezTo>
                  <a:pt x="19207" y="53034"/>
                  <a:pt x="30838" y="53180"/>
                  <a:pt x="40297" y="51378"/>
                </a:cubicBezTo>
                <a:cubicBezTo>
                  <a:pt x="46480" y="50199"/>
                  <a:pt x="49933" y="42778"/>
                  <a:pt x="52665" y="37107"/>
                </a:cubicBezTo>
                <a:cubicBezTo>
                  <a:pt x="55247" y="31744"/>
                  <a:pt x="60978" y="25793"/>
                  <a:pt x="58690" y="20299"/>
                </a:cubicBezTo>
                <a:cubicBezTo>
                  <a:pt x="57278" y="16911"/>
                  <a:pt x="53473" y="15077"/>
                  <a:pt x="50445" y="13005"/>
                </a:cubicBezTo>
                <a:cubicBezTo>
                  <a:pt x="41917" y="7170"/>
                  <a:pt x="31006" y="-916"/>
                  <a:pt x="21269" y="2539"/>
                </a:cubicBezTo>
                <a:cubicBezTo>
                  <a:pt x="13737" y="5211"/>
                  <a:pt x="5208" y="9706"/>
                  <a:pt x="2241" y="17127"/>
                </a:cubicBezTo>
                <a:cubicBezTo>
                  <a:pt x="-1024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" name="Shape 23"/>
          <p:cNvSpPr/>
          <p:nvPr/>
        </p:nvSpPr>
        <p:spPr>
          <a:xfrm>
            <a:off x="3874667" y="1485125"/>
            <a:ext cx="1394664" cy="1302551"/>
          </a:xfrm>
          <a:custGeom>
            <a:pathLst>
              <a:path extrusionOk="0" h="58939" w="63157">
                <a:moveTo>
                  <a:pt x="20826" y="0"/>
                </a:moveTo>
                <a:cubicBezTo>
                  <a:pt x="13565" y="0"/>
                  <a:pt x="6296" y="7516"/>
                  <a:pt x="4652" y="14588"/>
                </a:cubicBezTo>
                <a:cubicBezTo>
                  <a:pt x="2363" y="24428"/>
                  <a:pt x="5707" y="35896"/>
                  <a:pt x="11629" y="44082"/>
                </a:cubicBezTo>
                <a:cubicBezTo>
                  <a:pt x="17781" y="52586"/>
                  <a:pt x="29172" y="60332"/>
                  <a:pt x="39537" y="58670"/>
                </a:cubicBezTo>
                <a:cubicBezTo>
                  <a:pt x="49203" y="57119"/>
                  <a:pt x="49748" y="56659"/>
                  <a:pt x="57296" y="50424"/>
                </a:cubicBezTo>
                <a:cubicBezTo>
                  <a:pt x="62555" y="46079"/>
                  <a:pt x="64679" y="36599"/>
                  <a:pt x="61736" y="30445"/>
                </a:cubicBezTo>
                <a:cubicBezTo>
                  <a:pt x="58298" y="23257"/>
                  <a:pt x="56272" y="24643"/>
                  <a:pt x="50954" y="18711"/>
                </a:cubicBezTo>
                <a:cubicBezTo>
                  <a:pt x="47260" y="14590"/>
                  <a:pt x="44103" y="9184"/>
                  <a:pt x="38903" y="7294"/>
                </a:cubicBezTo>
                <a:cubicBezTo>
                  <a:pt x="33438" y="5307"/>
                  <a:pt x="26890" y="5217"/>
                  <a:pt x="21460" y="7294"/>
                </a:cubicBezTo>
                <a:cubicBezTo>
                  <a:pt x="9148" y="12000"/>
                  <a:pt x="-3826" y="29029"/>
                  <a:pt x="1164" y="41228"/>
                </a:cubicBezTo>
                <a:cubicBezTo>
                  <a:pt x="8128" y="58253"/>
                  <a:pt x="49341" y="57602"/>
                  <a:pt x="56345" y="40593"/>
                </a:cubicBezTo>
                <a:cubicBezTo>
                  <a:pt x="58881" y="34431"/>
                  <a:pt x="60566" y="26228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69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" name="Shape 28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" name="Shape 34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10148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4299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8450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0" name="Shape 40"/>
          <p:cNvSpPr/>
          <p:nvPr/>
        </p:nvSpPr>
        <p:spPr>
          <a:xfrm>
            <a:off x="3120675" y="1533250"/>
            <a:ext cx="3060325" cy="15325"/>
          </a:xfrm>
          <a:custGeom>
            <a:pathLst>
              <a:path extrusionOk="0" h="613" w="122413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" name="Shape 41"/>
          <p:cNvSpPr/>
          <p:nvPr/>
        </p:nvSpPr>
        <p:spPr>
          <a:xfrm>
            <a:off x="3068250" y="1577725"/>
            <a:ext cx="3226850" cy="15875"/>
          </a:xfrm>
          <a:custGeom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08.jp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24550" y="689775"/>
            <a:ext cx="7547699" cy="91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24550" y="689775"/>
            <a:ext cx="7547699" cy="91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rt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www.pixeden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com/fonts#UsePlace:use/Collection:Shadows+Into+Light|Varela+Round" TargetMode="External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  <p:sp>
        <p:nvSpPr>
          <p:cNvPr id="106" name="Shape 106"/>
          <p:cNvSpPr/>
          <p:nvPr/>
        </p:nvSpPr>
        <p:spPr>
          <a:xfrm rot="-4140551">
            <a:off x="2545344" y="1556492"/>
            <a:ext cx="402308" cy="1167266"/>
          </a:xfrm>
          <a:custGeom>
            <a:pathLst>
              <a:path extrusionOk="0" h="89819" w="30959">
                <a:moveTo>
                  <a:pt x="0" y="0"/>
                </a:moveTo>
                <a:cubicBezTo>
                  <a:pt x="5134" y="6917"/>
                  <a:pt x="29561" y="26535"/>
                  <a:pt x="30804" y="41505"/>
                </a:cubicBezTo>
                <a:cubicBezTo>
                  <a:pt x="32047" y="56474"/>
                  <a:pt x="11349" y="81766"/>
                  <a:pt x="7458" y="8981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stealth"/>
          </a:ln>
        </p:spPr>
      </p:sp>
      <p:sp>
        <p:nvSpPr>
          <p:cNvPr id="107" name="Shape 107"/>
          <p:cNvSpPr/>
          <p:nvPr/>
        </p:nvSpPr>
        <p:spPr>
          <a:xfrm>
            <a:off x="2496775" y="4255850"/>
            <a:ext cx="3153375" cy="34500"/>
          </a:xfrm>
          <a:custGeom>
            <a:pathLst>
              <a:path extrusionOk="0" h="1380" w="126135">
                <a:moveTo>
                  <a:pt x="0" y="973"/>
                </a:moveTo>
                <a:cubicBezTo>
                  <a:pt x="29074" y="973"/>
                  <a:pt x="58157" y="273"/>
                  <a:pt x="87224" y="973"/>
                </a:cubicBezTo>
                <a:cubicBezTo>
                  <a:pt x="100194" y="1285"/>
                  <a:pt x="113311" y="1974"/>
                  <a:pt x="12613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8" name="Shape 108"/>
          <p:cNvSpPr/>
          <p:nvPr/>
        </p:nvSpPr>
        <p:spPr>
          <a:xfrm>
            <a:off x="2423800" y="4303603"/>
            <a:ext cx="3177700" cy="41425"/>
          </a:xfrm>
          <a:custGeom>
            <a:pathLst>
              <a:path extrusionOk="0" h="1657" w="127108">
                <a:moveTo>
                  <a:pt x="0" y="1657"/>
                </a:moveTo>
                <a:cubicBezTo>
                  <a:pt x="42249" y="-1531"/>
                  <a:pt x="84738" y="1008"/>
                  <a:pt x="127108" y="1008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09" name="Shape 109"/>
          <p:cNvCxnSpPr/>
          <p:nvPr/>
        </p:nvCxnSpPr>
        <p:spPr>
          <a:xfrm flipH="1" rot="10800000">
            <a:off x="3927512" y="2011400"/>
            <a:ext cx="291900" cy="54299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stealth"/>
            <a:tailEnd len="lg" w="lg" type="none"/>
          </a:ln>
        </p:spPr>
      </p:cxnSp>
      <p:sp>
        <p:nvSpPr>
          <p:cNvPr id="110" name="Shape 110"/>
          <p:cNvSpPr/>
          <p:nvPr/>
        </p:nvSpPr>
        <p:spPr>
          <a:xfrm>
            <a:off x="5064442" y="2448191"/>
            <a:ext cx="1345200" cy="1025100"/>
          </a:xfrm>
          <a:custGeom>
            <a:pathLst>
              <a:path extrusionOk="0" h="41004" w="53808">
                <a:moveTo>
                  <a:pt x="33350" y="2267"/>
                </a:moveTo>
                <a:cubicBezTo>
                  <a:pt x="29864" y="1270"/>
                  <a:pt x="26130" y="-694"/>
                  <a:pt x="22650" y="321"/>
                </a:cubicBezTo>
                <a:cubicBezTo>
                  <a:pt x="10876" y="3755"/>
                  <a:pt x="-4822" y="20012"/>
                  <a:pt x="1573" y="30477"/>
                </a:cubicBezTo>
                <a:cubicBezTo>
                  <a:pt x="7821" y="40700"/>
                  <a:pt x="25332" y="42677"/>
                  <a:pt x="36593" y="38583"/>
                </a:cubicBezTo>
                <a:cubicBezTo>
                  <a:pt x="46488" y="34984"/>
                  <a:pt x="56459" y="21658"/>
                  <a:pt x="53130" y="11670"/>
                </a:cubicBezTo>
                <a:cubicBezTo>
                  <a:pt x="49951" y="2136"/>
                  <a:pt x="34186" y="-1055"/>
                  <a:pt x="24595" y="1943"/>
                </a:cubicBezTo>
                <a:cubicBezTo>
                  <a:pt x="14086" y="5228"/>
                  <a:pt x="2158" y="13741"/>
                  <a:pt x="600" y="24641"/>
                </a:cubicBezTo>
                <a:cubicBezTo>
                  <a:pt x="-77" y="29379"/>
                  <a:pt x="2605" y="35236"/>
                  <a:pt x="6761" y="37611"/>
                </a:cubicBezTo>
                <a:cubicBezTo>
                  <a:pt x="15326" y="42504"/>
                  <a:pt x="29292" y="42316"/>
                  <a:pt x="36268" y="3534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954625" y="2172500"/>
            <a:ext cx="3080400" cy="29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descr="coffee.jp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25" y="2306275"/>
            <a:ext cx="2731800" cy="2731800"/>
          </a:xfrm>
          <a:prstGeom prst="rect">
            <a:avLst/>
          </a:prstGeom>
          <a:noFill/>
          <a:ln cap="flat" cmpd="sng" w="9525">
            <a:solidFill>
              <a:srgbClr val="505670"/>
            </a:solidFill>
            <a:prstDash val="dash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4320" l="0" r="0" t="206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0" name="Shape 180"/>
          <p:cNvSpPr/>
          <p:nvPr/>
        </p:nvSpPr>
        <p:spPr>
          <a:xfrm>
            <a:off x="2954850" y="1836150"/>
            <a:ext cx="3234299" cy="3185700"/>
          </a:xfrm>
          <a:prstGeom prst="wedgeEllipseCallout">
            <a:avLst>
              <a:gd fmla="val 0" name="adj1"/>
              <a:gd fmla="val 59798" name="adj2"/>
            </a:avLst>
          </a:prstGeom>
          <a:solidFill>
            <a:srgbClr val="FFFFFF">
              <a:alpha val="79230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01ABC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Use big image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3349133" y="2223000"/>
            <a:ext cx="2412000" cy="2412000"/>
          </a:xfrm>
          <a:prstGeom prst="ellipse">
            <a:avLst/>
          </a:prstGeom>
          <a:solidFill>
            <a:srgbClr val="AACF20">
              <a:alpha val="7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Green</a:t>
            </a: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7" name="Shape 187"/>
          <p:cNvSpPr/>
          <p:nvPr/>
        </p:nvSpPr>
        <p:spPr>
          <a:xfrm>
            <a:off x="1173308" y="2223000"/>
            <a:ext cx="2412000" cy="2412000"/>
          </a:xfrm>
          <a:prstGeom prst="ellipse">
            <a:avLst/>
          </a:prstGeom>
          <a:noFill/>
          <a:ln cap="flat" cmpd="sng" w="9525">
            <a:solidFill>
              <a:srgbClr val="01ABC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01ABCF"/>
                </a:solidFill>
                <a:latin typeface="Varela Round"/>
                <a:ea typeface="Varela Round"/>
                <a:cs typeface="Varela Round"/>
                <a:sym typeface="Varela Round"/>
              </a:rPr>
              <a:t>Blue</a:t>
            </a:r>
          </a:p>
        </p:txBody>
      </p:sp>
      <p:sp>
        <p:nvSpPr>
          <p:cNvPr id="188" name="Shape 188"/>
          <p:cNvSpPr/>
          <p:nvPr/>
        </p:nvSpPr>
        <p:spPr>
          <a:xfrm>
            <a:off x="5558691" y="2223000"/>
            <a:ext cx="2412000" cy="2412000"/>
          </a:xfrm>
          <a:prstGeom prst="ellipse">
            <a:avLst/>
          </a:prstGeom>
          <a:noFill/>
          <a:ln cap="flat" cmpd="sng" w="9525">
            <a:solidFill>
              <a:srgbClr val="F9AC0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9AC08"/>
                </a:solidFill>
                <a:latin typeface="Varela Round"/>
                <a:ea typeface="Varela Round"/>
                <a:cs typeface="Varela Round"/>
                <a:sym typeface="Varela Round"/>
              </a:rPr>
              <a:t>Yellow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Diagrams to explain complex ideas</a:t>
            </a:r>
          </a:p>
        </p:txBody>
      </p:sp>
      <p:sp>
        <p:nvSpPr>
          <p:cNvPr id="194" name="Shape 194"/>
          <p:cNvSpPr/>
          <p:nvPr/>
        </p:nvSpPr>
        <p:spPr>
          <a:xfrm>
            <a:off x="1700095" y="3814732"/>
            <a:ext cx="1369800" cy="876899"/>
          </a:xfrm>
          <a:custGeom>
            <a:pathLst>
              <a:path extrusionOk="0" h="120000" w="12000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677E1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518406" y="2110801"/>
            <a:ext cx="1770299" cy="22454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AAC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032029" y="4189760"/>
            <a:ext cx="1037699" cy="501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7F9B17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217213" y="4189760"/>
            <a:ext cx="606899" cy="795599"/>
          </a:xfrm>
          <a:custGeom>
            <a:pathLst>
              <a:path extrusionOk="0" h="120000" w="12000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BEE82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868540" y="3814732"/>
            <a:ext cx="1369800" cy="876899"/>
          </a:xfrm>
          <a:custGeom>
            <a:pathLst>
              <a:path extrusionOk="0" h="120000" w="12000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005F7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3686850" y="2110801"/>
            <a:ext cx="1770299" cy="22454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01ABC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200473" y="4189760"/>
            <a:ext cx="1037699" cy="501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00839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4385657" y="4189760"/>
            <a:ext cx="606899" cy="795599"/>
          </a:xfrm>
          <a:custGeom>
            <a:pathLst>
              <a:path extrusionOk="0" h="120000" w="12000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01CCF7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6036984" y="3814732"/>
            <a:ext cx="1369800" cy="876899"/>
          </a:xfrm>
          <a:custGeom>
            <a:pathLst>
              <a:path extrusionOk="0" h="120000" w="12000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9B6B0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855293" y="2110801"/>
            <a:ext cx="1770299" cy="22454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F9AC0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368917" y="4189760"/>
            <a:ext cx="1037699" cy="501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C4870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554102" y="4189760"/>
            <a:ext cx="606899" cy="795599"/>
          </a:xfrm>
          <a:custGeom>
            <a:pathLst>
              <a:path extrusionOk="0" h="120000" w="12000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FFB008">
              <a:alpha val="9392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1574836" y="3265463"/>
            <a:ext cx="1657500" cy="29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Sample text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743280" y="3265463"/>
            <a:ext cx="1657500" cy="29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Sample text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911725" y="3265463"/>
            <a:ext cx="1657500" cy="29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Sample text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50" y="5103212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75" y="5103212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37" y="5103212"/>
            <a:ext cx="28098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794575" y="5585725"/>
            <a:ext cx="7589100" cy="4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160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Diagram featured by </a:t>
            </a:r>
            <a:r>
              <a:rPr b="1" lang="en" sz="1600" u="sng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4"/>
              </a:rPr>
              <a:t>http://slidemodel.com</a:t>
            </a:r>
          </a:p>
        </p:txBody>
      </p:sp>
      <p:sp>
        <p:nvSpPr>
          <p:cNvPr id="213" name="Shape 213"/>
          <p:cNvSpPr/>
          <p:nvPr/>
        </p:nvSpPr>
        <p:spPr>
          <a:xfrm>
            <a:off x="2129131" y="2506417"/>
            <a:ext cx="548889" cy="658688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4186939" y="2467168"/>
            <a:ext cx="770117" cy="737185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6407333" y="2500101"/>
            <a:ext cx="666288" cy="671319"/>
          </a:xfrm>
          <a:custGeom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21" name="Shape 221"/>
          <p:cNvGraphicFramePr/>
          <p:nvPr/>
        </p:nvGraphicFramePr>
        <p:xfrm>
          <a:off x="1620450" y="200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{5004064B-D40E-4C76-B55E-137B13B8F746}</a:tableStyleId>
              </a:tblPr>
              <a:tblGrid>
                <a:gridCol w="1513875"/>
                <a:gridCol w="1513875"/>
                <a:gridCol w="1513875"/>
                <a:gridCol w="1513875"/>
              </a:tblGrid>
              <a:tr h="7197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</a:tr>
              <a:tr h="7197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97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97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esbozo_n_50-01.pn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50" y="1841200"/>
            <a:ext cx="7563251" cy="382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28" name="Shape 228"/>
          <p:cNvSpPr/>
          <p:nvPr/>
        </p:nvSpPr>
        <p:spPr>
          <a:xfrm>
            <a:off x="2128075" y="2755700"/>
            <a:ext cx="701999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9AC0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</a:p>
        </p:txBody>
      </p:sp>
      <p:sp>
        <p:nvSpPr>
          <p:cNvPr id="229" name="Shape 229"/>
          <p:cNvSpPr/>
          <p:nvPr/>
        </p:nvSpPr>
        <p:spPr>
          <a:xfrm rot="8100000">
            <a:off x="3929184" y="28485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8100000">
            <a:off x="1476634" y="29243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 rot="8100000">
            <a:off x="2706809" y="48593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 rot="8100000">
            <a:off x="4201634" y="3678789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 rot="8100000">
            <a:off x="6551810" y="32214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 rot="8100000">
            <a:off x="7090335" y="48107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4294967295" type="ctrTitle"/>
          </p:nvPr>
        </p:nvSpPr>
        <p:spPr>
          <a:xfrm>
            <a:off x="1451100" y="1882525"/>
            <a:ext cx="6241800" cy="15465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/>
              <a:t>89,526,124</a:t>
            </a:r>
          </a:p>
        </p:txBody>
      </p:sp>
      <p:sp>
        <p:nvSpPr>
          <p:cNvPr id="240" name="Shape 240"/>
          <p:cNvSpPr txBox="1"/>
          <p:nvPr>
            <p:ph idx="4294967295" type="subTitle"/>
          </p:nvPr>
        </p:nvSpPr>
        <p:spPr>
          <a:xfrm>
            <a:off x="1684500" y="3558150"/>
            <a:ext cx="57749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241" name="Shape 241"/>
          <p:cNvSpPr/>
          <p:nvPr/>
        </p:nvSpPr>
        <p:spPr>
          <a:xfrm>
            <a:off x="2080100" y="1705105"/>
            <a:ext cx="4829425" cy="1715250"/>
          </a:xfrm>
          <a:custGeom>
            <a:pathLst>
              <a:path extrusionOk="0" h="68610" w="193177">
                <a:moveTo>
                  <a:pt x="0" y="9488"/>
                </a:moveTo>
                <a:cubicBezTo>
                  <a:pt x="1258" y="19868"/>
                  <a:pt x="3067" y="30191"/>
                  <a:pt x="3891" y="40616"/>
                </a:cubicBezTo>
                <a:cubicBezTo>
                  <a:pt x="4486" y="48159"/>
                  <a:pt x="181" y="56546"/>
                  <a:pt x="3567" y="63314"/>
                </a:cubicBezTo>
                <a:cubicBezTo>
                  <a:pt x="4873" y="65925"/>
                  <a:pt x="9401" y="63638"/>
                  <a:pt x="12322" y="63638"/>
                </a:cubicBezTo>
                <a:cubicBezTo>
                  <a:pt x="21833" y="63638"/>
                  <a:pt x="31345" y="63484"/>
                  <a:pt x="40856" y="63638"/>
                </a:cubicBezTo>
                <a:cubicBezTo>
                  <a:pt x="63900" y="64009"/>
                  <a:pt x="86875" y="66657"/>
                  <a:pt x="109922" y="66881"/>
                </a:cubicBezTo>
                <a:cubicBezTo>
                  <a:pt x="127331" y="67049"/>
                  <a:pt x="144723" y="68044"/>
                  <a:pt x="162128" y="68502"/>
                </a:cubicBezTo>
                <a:cubicBezTo>
                  <a:pt x="170350" y="68718"/>
                  <a:pt x="178583" y="67997"/>
                  <a:pt x="186771" y="67205"/>
                </a:cubicBezTo>
                <a:cubicBezTo>
                  <a:pt x="188311" y="67055"/>
                  <a:pt x="191161" y="67772"/>
                  <a:pt x="191311" y="66232"/>
                </a:cubicBezTo>
                <a:cubicBezTo>
                  <a:pt x="192716" y="51706"/>
                  <a:pt x="189691" y="37018"/>
                  <a:pt x="190662" y="22458"/>
                </a:cubicBezTo>
                <a:cubicBezTo>
                  <a:pt x="191114" y="15663"/>
                  <a:pt x="196036" y="6211"/>
                  <a:pt x="190662" y="2030"/>
                </a:cubicBezTo>
                <a:cubicBezTo>
                  <a:pt x="185540" y="-1954"/>
                  <a:pt x="177695" y="1381"/>
                  <a:pt x="171207" y="1381"/>
                </a:cubicBezTo>
                <a:cubicBezTo>
                  <a:pt x="155624" y="1381"/>
                  <a:pt x="140081" y="2959"/>
                  <a:pt x="124514" y="3651"/>
                </a:cubicBezTo>
                <a:cubicBezTo>
                  <a:pt x="83458" y="5474"/>
                  <a:pt x="42393" y="7866"/>
                  <a:pt x="1297" y="7866"/>
                </a:cubicBezTo>
              </a:path>
            </a:pathLst>
          </a:custGeom>
          <a:noFill/>
          <a:ln cap="flat" cmpd="sng" w="9525">
            <a:solidFill>
              <a:srgbClr val="50567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2" name="Shape 242"/>
          <p:cNvSpPr/>
          <p:nvPr/>
        </p:nvSpPr>
        <p:spPr>
          <a:xfrm>
            <a:off x="2088200" y="1733025"/>
            <a:ext cx="4894450" cy="1769325"/>
          </a:xfrm>
          <a:custGeom>
            <a:pathLst>
              <a:path extrusionOk="0" h="70773" w="195778">
                <a:moveTo>
                  <a:pt x="2270" y="3507"/>
                </a:moveTo>
                <a:cubicBezTo>
                  <a:pt x="4760" y="17455"/>
                  <a:pt x="5299" y="31884"/>
                  <a:pt x="3891" y="45984"/>
                </a:cubicBezTo>
                <a:cubicBezTo>
                  <a:pt x="3385" y="51043"/>
                  <a:pt x="3633" y="56154"/>
                  <a:pt x="3243" y="61224"/>
                </a:cubicBezTo>
                <a:cubicBezTo>
                  <a:pt x="3118" y="62844"/>
                  <a:pt x="1635" y="65090"/>
                  <a:pt x="2918" y="66088"/>
                </a:cubicBezTo>
                <a:cubicBezTo>
                  <a:pt x="6851" y="69146"/>
                  <a:pt x="12877" y="66552"/>
                  <a:pt x="17834" y="67061"/>
                </a:cubicBezTo>
                <a:cubicBezTo>
                  <a:pt x="22381" y="67527"/>
                  <a:pt x="26883" y="68541"/>
                  <a:pt x="31453" y="68682"/>
                </a:cubicBezTo>
                <a:cubicBezTo>
                  <a:pt x="56843" y="69462"/>
                  <a:pt x="82250" y="69655"/>
                  <a:pt x="107653" y="69655"/>
                </a:cubicBezTo>
                <a:cubicBezTo>
                  <a:pt x="127324" y="69655"/>
                  <a:pt x="146995" y="69655"/>
                  <a:pt x="166667" y="69655"/>
                </a:cubicBezTo>
                <a:cubicBezTo>
                  <a:pt x="175871" y="69655"/>
                  <a:pt x="192100" y="74140"/>
                  <a:pt x="193905" y="65115"/>
                </a:cubicBezTo>
                <a:cubicBezTo>
                  <a:pt x="196534" y="51962"/>
                  <a:pt x="195526" y="38321"/>
                  <a:pt x="195526" y="24908"/>
                </a:cubicBezTo>
                <a:cubicBezTo>
                  <a:pt x="195526" y="19055"/>
                  <a:pt x="194229" y="13250"/>
                  <a:pt x="194229" y="7398"/>
                </a:cubicBezTo>
                <a:cubicBezTo>
                  <a:pt x="194229" y="5104"/>
                  <a:pt x="195533" y="855"/>
                  <a:pt x="193256" y="588"/>
                </a:cubicBezTo>
                <a:cubicBezTo>
                  <a:pt x="171486" y="-1973"/>
                  <a:pt x="149636" y="5100"/>
                  <a:pt x="127757" y="6425"/>
                </a:cubicBezTo>
                <a:cubicBezTo>
                  <a:pt x="85244" y="8999"/>
                  <a:pt x="42524" y="6003"/>
                  <a:pt x="0" y="8371"/>
                </a:cubicBezTo>
              </a:path>
            </a:pathLst>
          </a:custGeom>
          <a:noFill/>
          <a:ln cap="flat" cmpd="sng" w="9525">
            <a:solidFill>
              <a:srgbClr val="50567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4294967295" type="ctrTitle"/>
          </p:nvPr>
        </p:nvSpPr>
        <p:spPr>
          <a:xfrm>
            <a:off x="1114650" y="864000"/>
            <a:ext cx="6914699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D966"/>
                </a:solidFill>
              </a:rPr>
              <a:t>89,526,124$</a:t>
            </a:r>
          </a:p>
        </p:txBody>
      </p:sp>
      <p:sp>
        <p:nvSpPr>
          <p:cNvPr id="248" name="Shape 248"/>
          <p:cNvSpPr txBox="1"/>
          <p:nvPr>
            <p:ph idx="4294967295" type="subTitle"/>
          </p:nvPr>
        </p:nvSpPr>
        <p:spPr>
          <a:xfrm>
            <a:off x="1114650" y="1729346"/>
            <a:ext cx="6914699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</a:p>
        </p:txBody>
      </p:sp>
      <p:sp>
        <p:nvSpPr>
          <p:cNvPr id="249" name="Shape 249"/>
          <p:cNvSpPr txBox="1"/>
          <p:nvPr>
            <p:ph idx="4294967295" type="ctrTitle"/>
          </p:nvPr>
        </p:nvSpPr>
        <p:spPr>
          <a:xfrm>
            <a:off x="1114650" y="4369203"/>
            <a:ext cx="6914699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D966"/>
                </a:solidFill>
              </a:rPr>
              <a:t>100%</a:t>
            </a:r>
          </a:p>
        </p:txBody>
      </p:sp>
      <p:sp>
        <p:nvSpPr>
          <p:cNvPr id="250" name="Shape 250"/>
          <p:cNvSpPr txBox="1"/>
          <p:nvPr>
            <p:ph idx="4294967295" type="subTitle"/>
          </p:nvPr>
        </p:nvSpPr>
        <p:spPr>
          <a:xfrm>
            <a:off x="1114650" y="5234550"/>
            <a:ext cx="6914699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</a:p>
        </p:txBody>
      </p:sp>
      <p:sp>
        <p:nvSpPr>
          <p:cNvPr id="251" name="Shape 251"/>
          <p:cNvSpPr txBox="1"/>
          <p:nvPr>
            <p:ph idx="4294967295" type="ctrTitle"/>
          </p:nvPr>
        </p:nvSpPr>
        <p:spPr>
          <a:xfrm>
            <a:off x="1114650" y="2616601"/>
            <a:ext cx="6914699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D966"/>
                </a:solidFill>
              </a:rPr>
              <a:t>185,244</a:t>
            </a:r>
            <a:r>
              <a:rPr lang="en" sz="4800">
                <a:solidFill>
                  <a:srgbClr val="FFD966"/>
                </a:solidFill>
              </a:rPr>
              <a:t> users</a:t>
            </a:r>
          </a:p>
        </p:txBody>
      </p:sp>
      <p:sp>
        <p:nvSpPr>
          <p:cNvPr id="252" name="Shape 252"/>
          <p:cNvSpPr txBox="1"/>
          <p:nvPr>
            <p:ph idx="4294967295" type="subTitle"/>
          </p:nvPr>
        </p:nvSpPr>
        <p:spPr>
          <a:xfrm>
            <a:off x="1114650" y="3481948"/>
            <a:ext cx="6914699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</a:p>
        </p:txBody>
      </p:sp>
      <p:cxnSp>
        <p:nvCxnSpPr>
          <p:cNvPr id="253" name="Shape 253"/>
          <p:cNvCxnSpPr/>
          <p:nvPr/>
        </p:nvCxnSpPr>
        <p:spPr>
          <a:xfrm flipH="1">
            <a:off x="5241500" y="4385550"/>
            <a:ext cx="640499" cy="283799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5379325" y="5082825"/>
            <a:ext cx="680999" cy="145799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55" name="Shape 255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56" name="Shape 256"/>
          <p:cNvCxnSpPr/>
          <p:nvPr/>
        </p:nvCxnSpPr>
        <p:spPr>
          <a:xfrm flipH="1" rot="10800000">
            <a:off x="3239300" y="4969224"/>
            <a:ext cx="591900" cy="81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62" name="Shape 262"/>
          <p:cNvSpPr/>
          <p:nvPr/>
        </p:nvSpPr>
        <p:spPr>
          <a:xfrm>
            <a:off x="1134899" y="2545650"/>
            <a:ext cx="2517600" cy="1766700"/>
          </a:xfrm>
          <a:prstGeom prst="homePlate">
            <a:avLst>
              <a:gd fmla="val 30129" name="adj"/>
            </a:avLst>
          </a:prstGeom>
          <a:solidFill>
            <a:srgbClr val="F9AC08"/>
          </a:solidFill>
          <a:ln cap="flat" cmpd="sng" w="9525">
            <a:solidFill>
              <a:srgbClr val="50567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</a:p>
        </p:txBody>
      </p:sp>
      <p:sp>
        <p:nvSpPr>
          <p:cNvPr id="263" name="Shape 263"/>
          <p:cNvSpPr/>
          <p:nvPr/>
        </p:nvSpPr>
        <p:spPr>
          <a:xfrm>
            <a:off x="3318246" y="2545650"/>
            <a:ext cx="2566200" cy="1766700"/>
          </a:xfrm>
          <a:prstGeom prst="chevron">
            <a:avLst>
              <a:gd fmla="val 29853" name="adj"/>
            </a:avLst>
          </a:prstGeom>
          <a:solidFill>
            <a:srgbClr val="01ABCF"/>
          </a:solidFill>
          <a:ln cap="flat" cmpd="sng" w="9525">
            <a:solidFill>
              <a:srgbClr val="50567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</a:p>
        </p:txBody>
      </p:sp>
      <p:sp>
        <p:nvSpPr>
          <p:cNvPr id="264" name="Shape 264"/>
          <p:cNvSpPr/>
          <p:nvPr/>
        </p:nvSpPr>
        <p:spPr>
          <a:xfrm>
            <a:off x="5550008" y="2545650"/>
            <a:ext cx="2566200" cy="1766700"/>
          </a:xfrm>
          <a:prstGeom prst="chevron">
            <a:avLst>
              <a:gd fmla="val 29853" name="adj"/>
            </a:avLst>
          </a:prstGeom>
          <a:solidFill>
            <a:srgbClr val="AACF20"/>
          </a:solidFill>
          <a:ln cap="flat" cmpd="sng" w="9525">
            <a:solidFill>
              <a:srgbClr val="50567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110575" y="2362200"/>
            <a:ext cx="2236500" cy="151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71" name="Shape 271"/>
          <p:cNvSpPr txBox="1"/>
          <p:nvPr>
            <p:ph idx="2" type="body"/>
          </p:nvPr>
        </p:nvSpPr>
        <p:spPr>
          <a:xfrm>
            <a:off x="3461801" y="2362200"/>
            <a:ext cx="2236500" cy="151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72" name="Shape 272"/>
          <p:cNvSpPr txBox="1"/>
          <p:nvPr>
            <p:ph idx="3" type="body"/>
          </p:nvPr>
        </p:nvSpPr>
        <p:spPr>
          <a:xfrm>
            <a:off x="5813027" y="2362200"/>
            <a:ext cx="2236500" cy="151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10575" y="4392639"/>
            <a:ext cx="2236500" cy="151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74" name="Shape 274"/>
          <p:cNvSpPr txBox="1"/>
          <p:nvPr>
            <p:ph idx="2" type="body"/>
          </p:nvPr>
        </p:nvSpPr>
        <p:spPr>
          <a:xfrm>
            <a:off x="3461801" y="4392639"/>
            <a:ext cx="2236500" cy="151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75" name="Shape 275"/>
          <p:cNvSpPr txBox="1"/>
          <p:nvPr>
            <p:ph idx="3" type="body"/>
          </p:nvPr>
        </p:nvSpPr>
        <p:spPr>
          <a:xfrm>
            <a:off x="5813027" y="4392639"/>
            <a:ext cx="2236500" cy="151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76" name="Shape 276"/>
          <p:cNvSpPr/>
          <p:nvPr/>
        </p:nvSpPr>
        <p:spPr>
          <a:xfrm>
            <a:off x="3523248" y="2048698"/>
            <a:ext cx="430981" cy="380691"/>
          </a:xfrm>
          <a:custGeom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97919" y="2027379"/>
            <a:ext cx="419157" cy="423317"/>
          </a:xfrm>
          <a:custGeom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876966" y="2044475"/>
            <a:ext cx="436918" cy="435725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5886146" y="4111158"/>
            <a:ext cx="418573" cy="386603"/>
          </a:xfrm>
          <a:custGeom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1184276" y="3972625"/>
            <a:ext cx="416213" cy="534019"/>
          </a:xfrm>
          <a:custGeom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3552398" y="4102277"/>
            <a:ext cx="381859" cy="404364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101075" y="1885950"/>
            <a:ext cx="69416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have to be signed in to your Google account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101075" y="2797350"/>
            <a:ext cx="3185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01ABCF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Go to the </a:t>
            </a:r>
            <a:r>
              <a:rPr b="1" i="1"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File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 menu and select </a:t>
            </a:r>
            <a:r>
              <a:rPr b="1" i="1"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Make a copy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717908" y="2797350"/>
            <a:ext cx="33248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01ABCF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Go to the </a:t>
            </a:r>
            <a:r>
              <a:rPr b="1" i="1"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File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 menu and select </a:t>
            </a:r>
            <a:r>
              <a:rPr b="1" i="1"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Download as Microsoft PowerPoint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Presentation design slide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101075" y="4667925"/>
            <a:ext cx="69416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More info on how to use this template at </a:t>
            </a:r>
            <a:r>
              <a:rPr b="1" lang="en" sz="1200" u="sng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This template is free to use under </a:t>
            </a:r>
            <a:r>
              <a:rPr lang="en" sz="1200" u="sng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Creative Commons Attribution license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25" y="5950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>
            <p:ph idx="1" type="body"/>
          </p:nvPr>
        </p:nvSpPr>
        <p:spPr>
          <a:xfrm>
            <a:off x="980400" y="5494075"/>
            <a:ext cx="7183199" cy="69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5369116" y="1097600"/>
            <a:ext cx="2393403" cy="4802572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4294967295" type="body"/>
          </p:nvPr>
        </p:nvSpPr>
        <p:spPr>
          <a:xfrm>
            <a:off x="1345650" y="1345650"/>
            <a:ext cx="3213600" cy="44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294" name="Shape 294"/>
          <p:cNvSpPr/>
          <p:nvPr/>
        </p:nvSpPr>
        <p:spPr>
          <a:xfrm>
            <a:off x="5482465" y="1500338"/>
            <a:ext cx="2187600" cy="3870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5457950" y="1162675"/>
            <a:ext cx="2223239" cy="4678645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5616178" y="1818828"/>
            <a:ext cx="1906799" cy="33641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1345650" y="1345650"/>
            <a:ext cx="3213600" cy="44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5016250" y="1322300"/>
            <a:ext cx="3086760" cy="4365459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220891" y="1719282"/>
            <a:ext cx="2678699" cy="3578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08" name="Shape 308"/>
          <p:cNvSpPr txBox="1"/>
          <p:nvPr>
            <p:ph idx="4294967295" type="body"/>
          </p:nvPr>
        </p:nvSpPr>
        <p:spPr>
          <a:xfrm>
            <a:off x="1345650" y="1345650"/>
            <a:ext cx="3213600" cy="44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611525" y="1191200"/>
            <a:ext cx="4077828" cy="317463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779011" y="1358256"/>
            <a:ext cx="3742799" cy="238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15" name="Shape 315"/>
          <p:cNvSpPr txBox="1"/>
          <p:nvPr>
            <p:ph idx="4294967295" type="body"/>
          </p:nvPr>
        </p:nvSpPr>
        <p:spPr>
          <a:xfrm>
            <a:off x="1345650" y="4644950"/>
            <a:ext cx="6517499" cy="1166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Desktop project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4294967295" type="ctrTitle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EA3A68"/>
                </a:solidFill>
              </a:rPr>
              <a:t>Thanks!</a:t>
            </a:r>
          </a:p>
        </p:txBody>
      </p:sp>
      <p:sp>
        <p:nvSpPr>
          <p:cNvPr id="321" name="Shape 321"/>
          <p:cNvSpPr txBox="1"/>
          <p:nvPr>
            <p:ph idx="4294967295" type="subTitle"/>
          </p:nvPr>
        </p:nvSpPr>
        <p:spPr>
          <a:xfrm>
            <a:off x="1177800" y="2948587"/>
            <a:ext cx="67883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  <p:sp>
        <p:nvSpPr>
          <p:cNvPr id="322" name="Shape 322"/>
          <p:cNvSpPr txBox="1"/>
          <p:nvPr>
            <p:ph idx="4294967295" type="body"/>
          </p:nvPr>
        </p:nvSpPr>
        <p:spPr>
          <a:xfrm>
            <a:off x="1177800" y="4741850"/>
            <a:ext cx="6788399" cy="129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79CB8"/>
                </a:solidFill>
              </a:rPr>
              <a:t>You can find me at: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79CB8"/>
                </a:solidFill>
              </a:rPr>
              <a:t>@username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79CB8"/>
                </a:solidFill>
              </a:rPr>
              <a:t>user@mail.me</a:t>
            </a:r>
          </a:p>
        </p:txBody>
      </p:sp>
      <p:sp>
        <p:nvSpPr>
          <p:cNvPr id="323" name="Shape 323"/>
          <p:cNvSpPr/>
          <p:nvPr/>
        </p:nvSpPr>
        <p:spPr>
          <a:xfrm>
            <a:off x="2076850" y="2456225"/>
            <a:ext cx="4748538" cy="1896499"/>
          </a:xfrm>
          <a:custGeom>
            <a:pathLst>
              <a:path extrusionOk="0" h="66288" w="163180">
                <a:moveTo>
                  <a:pt x="90243" y="4462"/>
                </a:moveTo>
                <a:cubicBezTo>
                  <a:pt x="83153" y="411"/>
                  <a:pt x="74073" y="1064"/>
                  <a:pt x="65923" y="1544"/>
                </a:cubicBezTo>
                <a:cubicBezTo>
                  <a:pt x="51317" y="2403"/>
                  <a:pt x="36068" y="4456"/>
                  <a:pt x="23122" y="11271"/>
                </a:cubicBezTo>
                <a:cubicBezTo>
                  <a:pt x="13017" y="16589"/>
                  <a:pt x="6735" y="34519"/>
                  <a:pt x="13070" y="44021"/>
                </a:cubicBezTo>
                <a:cubicBezTo>
                  <a:pt x="21835" y="57167"/>
                  <a:pt x="41794" y="58763"/>
                  <a:pt x="57493" y="60558"/>
                </a:cubicBezTo>
                <a:cubicBezTo>
                  <a:pt x="73278" y="62362"/>
                  <a:pt x="89298" y="61843"/>
                  <a:pt x="105158" y="60882"/>
                </a:cubicBezTo>
                <a:cubicBezTo>
                  <a:pt x="125659" y="59638"/>
                  <a:pt x="157481" y="50275"/>
                  <a:pt x="158336" y="29754"/>
                </a:cubicBezTo>
                <a:cubicBezTo>
                  <a:pt x="158619" y="22933"/>
                  <a:pt x="156399" y="13869"/>
                  <a:pt x="150230" y="10947"/>
                </a:cubicBezTo>
                <a:cubicBezTo>
                  <a:pt x="140016" y="6108"/>
                  <a:pt x="128254" y="5622"/>
                  <a:pt x="117156" y="3489"/>
                </a:cubicBezTo>
                <a:cubicBezTo>
                  <a:pt x="107058" y="1547"/>
                  <a:pt x="96605" y="2637"/>
                  <a:pt x="86352" y="1868"/>
                </a:cubicBezTo>
                <a:cubicBezTo>
                  <a:pt x="69537" y="606"/>
                  <a:pt x="52188" y="-1639"/>
                  <a:pt x="35768" y="2192"/>
                </a:cubicBezTo>
                <a:cubicBezTo>
                  <a:pt x="28377" y="3916"/>
                  <a:pt x="20506" y="5025"/>
                  <a:pt x="14043" y="9002"/>
                </a:cubicBezTo>
                <a:cubicBezTo>
                  <a:pt x="5849" y="14043"/>
                  <a:pt x="-2454" y="25546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3"/>
                  <a:pt x="130197" y="71091"/>
                  <a:pt x="152500" y="50182"/>
                </a:cubicBezTo>
                <a:cubicBezTo>
                  <a:pt x="161822" y="41441"/>
                  <a:pt x="168060" y="20138"/>
                  <a:pt x="158012" y="12244"/>
                </a:cubicBezTo>
                <a:cubicBezTo>
                  <a:pt x="155373" y="10170"/>
                  <a:pt x="151539" y="10463"/>
                  <a:pt x="148284" y="9650"/>
                </a:cubicBezTo>
                <a:cubicBezTo>
                  <a:pt x="134410" y="6181"/>
                  <a:pt x="119783" y="6732"/>
                  <a:pt x="105483" y="6732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324" name="Shape 324"/>
          <p:cNvCxnSpPr/>
          <p:nvPr/>
        </p:nvCxnSpPr>
        <p:spPr>
          <a:xfrm flipH="1">
            <a:off x="6023074" y="2253575"/>
            <a:ext cx="810600" cy="705300"/>
          </a:xfrm>
          <a:prstGeom prst="straightConnector1">
            <a:avLst/>
          </a:prstGeom>
          <a:noFill/>
          <a:ln cap="flat" cmpd="sng" w="9525">
            <a:solidFill>
              <a:srgbClr val="979CB8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25" name="Shape 325"/>
          <p:cNvCxnSpPr/>
          <p:nvPr/>
        </p:nvCxnSpPr>
        <p:spPr>
          <a:xfrm>
            <a:off x="3380350" y="2302225"/>
            <a:ext cx="218999" cy="559199"/>
          </a:xfrm>
          <a:prstGeom prst="straightConnector1">
            <a:avLst/>
          </a:prstGeom>
          <a:noFill/>
          <a:ln cap="flat" cmpd="sng" w="9525">
            <a:solidFill>
              <a:srgbClr val="979CB8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26" name="Shape 326"/>
          <p:cNvCxnSpPr/>
          <p:nvPr/>
        </p:nvCxnSpPr>
        <p:spPr>
          <a:xfrm flipH="1" rot="10800000">
            <a:off x="2350850" y="3858550"/>
            <a:ext cx="826799" cy="648599"/>
          </a:xfrm>
          <a:prstGeom prst="straightConnector1">
            <a:avLst/>
          </a:prstGeom>
          <a:noFill/>
          <a:ln cap="flat" cmpd="sng" w="9525">
            <a:solidFill>
              <a:srgbClr val="979CB8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5406799" y="3850499"/>
            <a:ext cx="178500" cy="713400"/>
          </a:xfrm>
          <a:prstGeom prst="straightConnector1">
            <a:avLst/>
          </a:prstGeom>
          <a:noFill/>
          <a:ln cap="flat" cmpd="sng" w="9525">
            <a:solidFill>
              <a:srgbClr val="979CB8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328" name="Shape 328"/>
          <p:cNvCxnSpPr/>
          <p:nvPr/>
        </p:nvCxnSpPr>
        <p:spPr>
          <a:xfrm rot="10800000">
            <a:off x="5707049" y="3793624"/>
            <a:ext cx="186300" cy="170400"/>
          </a:xfrm>
          <a:prstGeom prst="straightConnector1">
            <a:avLst/>
          </a:prstGeom>
          <a:noFill/>
          <a:ln cap="flat" cmpd="sng" w="9525">
            <a:solidFill>
              <a:srgbClr val="979CB8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Backgrounds by </a:t>
            </a:r>
            <a:r>
              <a:rPr lang="en" u="sng">
                <a:hlinkClick r:id="rId5"/>
              </a:rPr>
              <a:t>Pixeden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094350" y="1600200"/>
            <a:ext cx="6987600" cy="35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b="1" lang="en" sz="1400"/>
              <a:t>Shadows into light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b="1" lang="en" sz="1400"/>
              <a:t>Varela round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https://www.google.com/fonts#UsePlace:use/Collection:Shadows+Into+Light|Varela+Round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grey </a:t>
            </a:r>
            <a:r>
              <a:rPr b="1" lang="en" sz="1400"/>
              <a:t>#505670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grey </a:t>
            </a:r>
            <a:r>
              <a:rPr b="1" lang="en" sz="1400">
                <a:solidFill>
                  <a:srgbClr val="979CB8"/>
                </a:solidFill>
              </a:rPr>
              <a:t>#979cb8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Blue </a:t>
            </a:r>
            <a:r>
              <a:rPr b="1" lang="en" sz="1400">
                <a:solidFill>
                  <a:srgbClr val="01ABCF"/>
                </a:solidFill>
              </a:rPr>
              <a:t>#01abcf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b="1" lang="en" sz="1400">
                <a:solidFill>
                  <a:srgbClr val="F9AC08"/>
                </a:solidFill>
              </a:rPr>
              <a:t>#f9ac08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b="1" lang="en" sz="1400">
                <a:solidFill>
                  <a:srgbClr val="EA3A68"/>
                </a:solidFill>
              </a:rPr>
              <a:t>#ea3a68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Green </a:t>
            </a:r>
            <a:r>
              <a:rPr b="1" lang="en" sz="1400">
                <a:solidFill>
                  <a:srgbClr val="AACF20"/>
                </a:solidFill>
              </a:rPr>
              <a:t>#aacf20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1027950" y="5439375"/>
            <a:ext cx="7088099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1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1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850" y="3077500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79CB8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6248575" y="1179562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77964" y="1139450"/>
            <a:ext cx="373873" cy="479695"/>
          </a:xfrm>
          <a:custGeom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852800" y="1206455"/>
            <a:ext cx="398875" cy="337703"/>
          </a:xfrm>
          <a:custGeom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445207" y="1207504"/>
            <a:ext cx="387139" cy="341965"/>
          </a:xfrm>
          <a:custGeom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071095" y="1198478"/>
            <a:ext cx="315367" cy="354182"/>
          </a:xfrm>
          <a:custGeom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678363" y="1195288"/>
            <a:ext cx="268576" cy="357372"/>
          </a:xfrm>
          <a:custGeom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190979" y="1191026"/>
            <a:ext cx="414829" cy="366420"/>
          </a:xfrm>
          <a:custGeom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3808912" y="1169215"/>
            <a:ext cx="355777" cy="411092"/>
          </a:xfrm>
          <a:custGeom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367794" y="1195812"/>
            <a:ext cx="414283" cy="362159"/>
          </a:xfrm>
          <a:custGeom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977728" y="1202194"/>
            <a:ext cx="366420" cy="349395"/>
          </a:xfrm>
          <a:custGeom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571184" y="1193692"/>
            <a:ext cx="355777" cy="363230"/>
          </a:xfrm>
          <a:custGeom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82226" y="1732906"/>
            <a:ext cx="368540" cy="456288"/>
          </a:xfrm>
          <a:custGeom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69825" y="1732906"/>
            <a:ext cx="368540" cy="456288"/>
          </a:xfrm>
          <a:custGeom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447327" y="1801506"/>
            <a:ext cx="380233" cy="327060"/>
          </a:xfrm>
          <a:custGeom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034401" y="1768528"/>
            <a:ext cx="379708" cy="384495"/>
          </a:xfrm>
          <a:custGeom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624666" y="1793530"/>
            <a:ext cx="376517" cy="332917"/>
          </a:xfrm>
          <a:custGeom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218647" y="1793530"/>
            <a:ext cx="365350" cy="336632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3815818" y="1797245"/>
            <a:ext cx="338774" cy="329201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384819" y="1778625"/>
            <a:ext cx="375447" cy="368016"/>
          </a:xfrm>
          <a:custGeom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934129" y="1738216"/>
            <a:ext cx="458408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532895" y="1754170"/>
            <a:ext cx="429691" cy="410568"/>
          </a:xfrm>
          <a:custGeom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52963" y="2405584"/>
            <a:ext cx="421211" cy="298888"/>
          </a:xfrm>
          <a:custGeom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842704" y="2349221"/>
            <a:ext cx="417998" cy="404710"/>
          </a:xfrm>
          <a:custGeom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1445732" y="2367295"/>
            <a:ext cx="376517" cy="380255"/>
          </a:xfrm>
          <a:custGeom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2029615" y="2355603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629977" y="2367841"/>
            <a:ext cx="365350" cy="366945"/>
          </a:xfrm>
          <a:custGeom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234054" y="2324766"/>
            <a:ext cx="332917" cy="452551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3777529" y="2414631"/>
            <a:ext cx="417998" cy="269625"/>
          </a:xfrm>
          <a:custGeom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4382677" y="2357198"/>
            <a:ext cx="385041" cy="389281"/>
          </a:xfrm>
          <a:custGeom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4969227" y="2342315"/>
            <a:ext cx="387161" cy="402569"/>
          </a:xfrm>
          <a:custGeom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5538752" y="2354007"/>
            <a:ext cx="414283" cy="388210"/>
          </a:xfrm>
          <a:custGeom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301895" y="2959680"/>
            <a:ext cx="324415" cy="354203"/>
          </a:xfrm>
          <a:custGeom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875135" y="2960226"/>
            <a:ext cx="346226" cy="348324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1469662" y="2960226"/>
            <a:ext cx="346205" cy="348324"/>
          </a:xfrm>
          <a:custGeom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2052475" y="2960226"/>
            <a:ext cx="345680" cy="348324"/>
          </a:xfrm>
          <a:custGeom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2720367" y="2905983"/>
            <a:ext cx="186685" cy="460550"/>
          </a:xfrm>
          <a:custGeom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319155" y="2909174"/>
            <a:ext cx="161683" cy="455217"/>
          </a:xfrm>
          <a:custGeom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3912065" y="2959680"/>
            <a:ext cx="147324" cy="348871"/>
          </a:xfrm>
          <a:custGeom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4402368" y="2954894"/>
            <a:ext cx="343014" cy="363230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975608" y="2964466"/>
            <a:ext cx="375993" cy="347275"/>
          </a:xfrm>
          <a:custGeom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5570114" y="2905437"/>
            <a:ext cx="345680" cy="414829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400283" y="3509536"/>
            <a:ext cx="127108" cy="429713"/>
          </a:xfrm>
          <a:custGeom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913424" y="3493582"/>
            <a:ext cx="274957" cy="460550"/>
          </a:xfrm>
          <a:custGeom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1461139" y="3493582"/>
            <a:ext cx="360039" cy="460550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2592213" y="3571756"/>
            <a:ext cx="434499" cy="242503"/>
          </a:xfrm>
          <a:custGeom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2013115" y="3521228"/>
            <a:ext cx="421735" cy="398875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3210670" y="3531347"/>
            <a:ext cx="373327" cy="376517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796674" y="3534537"/>
            <a:ext cx="378113" cy="376517"/>
          </a:xfrm>
          <a:custGeom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4332172" y="3534537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012302" y="3518584"/>
            <a:ext cx="296222" cy="412141"/>
          </a:xfrm>
          <a:custGeom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5602567" y="3539324"/>
            <a:ext cx="289294" cy="396187"/>
          </a:xfrm>
          <a:custGeom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264677" y="4147662"/>
            <a:ext cx="417998" cy="330797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848014" y="4172117"/>
            <a:ext cx="407377" cy="276553"/>
          </a:xfrm>
          <a:custGeom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1447327" y="4160425"/>
            <a:ext cx="386614" cy="302079"/>
          </a:xfrm>
          <a:custGeom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2032260" y="4152448"/>
            <a:ext cx="389303" cy="316438"/>
          </a:xfrm>
          <a:custGeom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2640620" y="4126923"/>
            <a:ext cx="351515" cy="354706"/>
          </a:xfrm>
          <a:custGeom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3196312" y="4171593"/>
            <a:ext cx="397258" cy="292507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3784982" y="4171593"/>
            <a:ext cx="396733" cy="292507"/>
          </a:xfrm>
          <a:custGeom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4383223" y="4142876"/>
            <a:ext cx="382353" cy="335037"/>
          </a:xfrm>
          <a:custGeom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951132" y="4102467"/>
            <a:ext cx="419615" cy="422784"/>
          </a:xfrm>
          <a:custGeom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569064" y="4126398"/>
            <a:ext cx="359492" cy="364279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58820" y="4698568"/>
            <a:ext cx="409497" cy="398853"/>
          </a:xfrm>
          <a:custGeom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828345" y="4762907"/>
            <a:ext cx="436619" cy="266980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1518572" y="4671446"/>
            <a:ext cx="256359" cy="437143"/>
          </a:xfrm>
          <a:custGeom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2069500" y="4713451"/>
            <a:ext cx="321749" cy="403661"/>
          </a:xfrm>
          <a:custGeom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632643" y="4744309"/>
            <a:ext cx="362159" cy="314821"/>
          </a:xfrm>
          <a:custGeom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218100" y="4716117"/>
            <a:ext cx="363230" cy="363754"/>
          </a:xfrm>
          <a:custGeom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3804126" y="4711331"/>
            <a:ext cx="365874" cy="374397"/>
          </a:xfrm>
          <a:custGeom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4363533" y="4715046"/>
            <a:ext cx="422260" cy="356848"/>
          </a:xfrm>
          <a:custGeom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4969227" y="4707616"/>
            <a:ext cx="384495" cy="379708"/>
          </a:xfrm>
          <a:custGeom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5566398" y="4689520"/>
            <a:ext cx="368540" cy="412163"/>
          </a:xfrm>
          <a:custGeom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230650" y="5353719"/>
            <a:ext cx="474362" cy="267505"/>
          </a:xfrm>
          <a:custGeom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858133" y="5282976"/>
            <a:ext cx="382375" cy="402590"/>
          </a:xfrm>
          <a:custGeom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1430849" y="5260116"/>
            <a:ext cx="420643" cy="433952"/>
          </a:xfrm>
          <a:custGeom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2039712" y="5296810"/>
            <a:ext cx="371207" cy="375993"/>
          </a:xfrm>
          <a:custGeom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2590093" y="5297881"/>
            <a:ext cx="446191" cy="372256"/>
          </a:xfrm>
          <a:custGeom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3227673" y="5265973"/>
            <a:ext cx="344085" cy="416403"/>
          </a:xfrm>
          <a:custGeom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3742431" y="5261187"/>
            <a:ext cx="494054" cy="448311"/>
          </a:xfrm>
          <a:custGeom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4336411" y="5254259"/>
            <a:ext cx="485006" cy="464265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946346" y="5365411"/>
            <a:ext cx="431308" cy="249955"/>
          </a:xfrm>
          <a:custGeom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591924" y="5319669"/>
            <a:ext cx="321749" cy="353133"/>
          </a:xfrm>
          <a:custGeom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6350991" y="2745091"/>
            <a:ext cx="458408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7244611" y="2745081"/>
            <a:ext cx="1104910" cy="1088367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6535708" y="2955945"/>
            <a:ext cx="436619" cy="266980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7689846" y="3253342"/>
            <a:ext cx="1052391" cy="643569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79CB8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/>
        </p:nvSpPr>
        <p:spPr>
          <a:xfrm>
            <a:off x="2087650" y="1752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7319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505670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572775" y="1694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BEE823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4294967295" type="ctrTitle"/>
          </p:nvPr>
        </p:nvSpPr>
        <p:spPr>
          <a:xfrm>
            <a:off x="3031774" y="1007025"/>
            <a:ext cx="49610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9600">
                <a:solidFill>
                  <a:srgbClr val="01ABCF"/>
                </a:solidFill>
              </a:rPr>
              <a:t>Hello!</a:t>
            </a:r>
          </a:p>
        </p:txBody>
      </p:sp>
      <p:sp>
        <p:nvSpPr>
          <p:cNvPr id="125" name="Shape 125"/>
          <p:cNvSpPr txBox="1"/>
          <p:nvPr>
            <p:ph idx="4294967295" type="subTitle"/>
          </p:nvPr>
        </p:nvSpPr>
        <p:spPr>
          <a:xfrm>
            <a:off x="3031774" y="2215750"/>
            <a:ext cx="4871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Shadows Into Light"/>
                <a:ea typeface="Shadows Into Light"/>
                <a:cs typeface="Shadows Into Light"/>
                <a:sym typeface="Shadows Into Light"/>
              </a:rPr>
              <a:t>I am Jayden Smith </a:t>
            </a:r>
          </a:p>
        </p:txBody>
      </p:sp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3031838" y="3753250"/>
            <a:ext cx="4961099" cy="20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1ABCF"/>
                </a:solidFill>
              </a:rPr>
              <a:t>@username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50" y="1314850"/>
            <a:ext cx="1407299" cy="1407299"/>
          </a:xfrm>
          <a:prstGeom prst="wedgeEllipseCallout">
            <a:avLst>
              <a:gd fmla="val 47110" name="adj1"/>
              <a:gd fmla="val 46541" name="adj2"/>
            </a:avLst>
          </a:prstGeom>
          <a:noFill/>
          <a:ln cap="flat" cmpd="sng" w="9525">
            <a:solidFill>
              <a:srgbClr val="505670"/>
            </a:solidFill>
            <a:prstDash val="dash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1650450" y="1830109"/>
            <a:ext cx="58431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ACF20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1404600" y="2882400"/>
            <a:ext cx="6334799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4294967295" type="ctrTitle"/>
          </p:nvPr>
        </p:nvSpPr>
        <p:spPr>
          <a:xfrm>
            <a:off x="685800" y="30255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EA3A68"/>
                </a:solidFill>
              </a:rPr>
              <a:t>BIG CONCEPT</a:t>
            </a:r>
          </a:p>
        </p:txBody>
      </p:sp>
      <p:sp>
        <p:nvSpPr>
          <p:cNvPr id="150" name="Shape 150"/>
          <p:cNvSpPr txBox="1"/>
          <p:nvPr>
            <p:ph idx="4294967295" type="subTitle"/>
          </p:nvPr>
        </p:nvSpPr>
        <p:spPr>
          <a:xfrm>
            <a:off x="1414500" y="4548750"/>
            <a:ext cx="6315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51" name="Shape 151"/>
          <p:cNvSpPr/>
          <p:nvPr/>
        </p:nvSpPr>
        <p:spPr>
          <a:xfrm>
            <a:off x="3777525" y="1491575"/>
            <a:ext cx="1734899" cy="1702499"/>
          </a:xfrm>
          <a:prstGeom prst="wedgeEllipseCallout">
            <a:avLst>
              <a:gd fmla="val 463" name="adj1"/>
              <a:gd fmla="val 63799" name="adj2"/>
            </a:avLst>
          </a:prstGeom>
          <a:solidFill>
            <a:srgbClr val="EA3A68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199339" y="1891271"/>
            <a:ext cx="891247" cy="903113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0148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34299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7" name="Shape 167"/>
          <p:cNvSpPr txBox="1"/>
          <p:nvPr>
            <p:ph idx="3" type="body"/>
          </p:nvPr>
        </p:nvSpPr>
        <p:spPr>
          <a:xfrm>
            <a:off x="5845025" y="1902800"/>
            <a:ext cx="2297399" cy="409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