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Lora"/>
      <p:regular r:id="rId35"/>
      <p:bold r:id="rId36"/>
      <p:italic r:id="rId37"/>
      <p:boldItalic r:id="rId38"/>
    </p:embeddedFont>
    <p:embeddedFont>
      <p:font typeface="Quattrocen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4856371-D477-46D2-8B22-773C78885673}">
  <a:tblStyle styleId="{E4856371-D477-46D2-8B22-773C78885673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5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or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ora-italic.fntdata"/><Relationship Id="rId14" Type="http://schemas.openxmlformats.org/officeDocument/2006/relationships/slide" Target="slides/slide9.xml"/><Relationship Id="rId36" Type="http://schemas.openxmlformats.org/officeDocument/2006/relationships/font" Target="fonts/Lora-bold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11.xml"/><Relationship Id="rId38" Type="http://schemas.openxmlformats.org/officeDocument/2006/relationships/font" Target="fonts/Lor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Shape 8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Relationship Id="rId6" Type="http://schemas.openxmlformats.org/officeDocument/2006/relationships/image" Target="../media/image03.png"/><Relationship Id="rId7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oogle.com/fonts#UsePlace:use/Collection:Lora:400,700,400italic,700italic|Quattrocento+Sans:400,400italic,700,700italic" TargetMode="External"/><Relationship Id="rId4" Type="http://schemas.openxmlformats.org/officeDocument/2006/relationships/image" Target="../media/image0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</a:t>
            </a:r>
            <a:r>
              <a:rPr lang="en">
                <a:highlight>
                  <a:srgbClr val="FFCD00"/>
                </a:highlight>
              </a:rPr>
              <a:t>your</a:t>
            </a:r>
            <a:r>
              <a:rPr lang="en"/>
              <a:t> presentation title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4361975" y="878850"/>
            <a:ext cx="4173000" cy="3654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b="1" lang="en" sz="20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cxnSp>
        <p:nvCxnSpPr>
          <p:cNvPr id="168" name="Shape 168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pigargo.jp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299" cy="36542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71" name="Shape 171"/>
          <p:cNvGrpSpPr/>
          <p:nvPr/>
        </p:nvGrpSpPr>
        <p:grpSpPr>
          <a:xfrm>
            <a:off x="842317" y="975119"/>
            <a:ext cx="356203" cy="313212"/>
            <a:chOff x="1929775" y="320925"/>
            <a:chExt cx="423800" cy="372650"/>
          </a:xfrm>
        </p:grpSpPr>
        <p:sp>
          <p:nvSpPr>
            <p:cNvPr id="172" name="Shape 172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4294967295" type="title"/>
          </p:nvPr>
        </p:nvSpPr>
        <p:spPr>
          <a:xfrm>
            <a:off x="3399200" y="3715750"/>
            <a:ext cx="2345699" cy="50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i="1" lang="en" sz="1800">
                <a:highlight>
                  <a:srgbClr val="FFCD00"/>
                </a:highlight>
              </a:rPr>
              <a:t>Use big image.</a:t>
            </a:r>
          </a:p>
        </p:txBody>
      </p:sp>
      <p:sp>
        <p:nvSpPr>
          <p:cNvPr id="182" name="Shape 182"/>
          <p:cNvSpPr/>
          <p:nvPr/>
        </p:nvSpPr>
        <p:spPr>
          <a:xfrm>
            <a:off x="4465375" y="4440675"/>
            <a:ext cx="213248" cy="19146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88" name="Shape 188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</a:p>
        </p:txBody>
      </p:sp>
      <p:sp>
        <p:nvSpPr>
          <p:cNvPr id="189" name="Shape 189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</a:p>
        </p:txBody>
      </p:sp>
      <p:sp>
        <p:nvSpPr>
          <p:cNvPr id="190" name="Shape 190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2" name="Shape 19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363850" y="919725"/>
            <a:ext cx="38894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</a:p>
        </p:txBody>
      </p:sp>
      <p:grpSp>
        <p:nvGrpSpPr>
          <p:cNvPr id="201" name="Shape 20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2" name="Shape 20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Shape 206"/>
          <p:cNvGrpSpPr/>
          <p:nvPr/>
        </p:nvGrpSpPr>
        <p:grpSpPr>
          <a:xfrm>
            <a:off x="1434479" y="1543020"/>
            <a:ext cx="5817845" cy="3375715"/>
            <a:chOff x="1641825" y="1470659"/>
            <a:chExt cx="6329937" cy="3672849"/>
          </a:xfrm>
        </p:grpSpPr>
        <p:sp>
          <p:nvSpPr>
            <p:cNvPr id="207" name="Shape 207"/>
            <p:cNvSpPr/>
            <p:nvPr/>
          </p:nvSpPr>
          <p:spPr>
            <a:xfrm>
              <a:off x="5666560" y="1572689"/>
              <a:ext cx="2261100" cy="2487300"/>
            </a:xfrm>
            <a:custGeom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204628" y="3921008"/>
              <a:ext cx="2028899" cy="1222499"/>
            </a:xfrm>
            <a:custGeom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637462" y="1572693"/>
              <a:ext cx="2334300" cy="2568000"/>
            </a:xfrm>
            <a:custGeom>
              <a:pathLst>
                <a:path extrusionOk="0" h="120000" w="12000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3074969" y="1841673"/>
              <a:ext cx="2785199" cy="2684999"/>
            </a:xfrm>
            <a:custGeom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641825" y="1470659"/>
              <a:ext cx="1894500" cy="2117399"/>
            </a:xfrm>
            <a:custGeom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3147410" y="1881133"/>
              <a:ext cx="2670600" cy="2574299"/>
            </a:xfrm>
            <a:custGeom>
              <a:pathLst>
                <a:path extrusionOk="0" h="120000" w="12000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715780" y="1502667"/>
              <a:ext cx="1785900" cy="2005500"/>
            </a:xfrm>
            <a:custGeom>
              <a:pathLst>
                <a:path extrusionOk="0" h="120000" w="12000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4259214" y="3939375"/>
              <a:ext cx="1919700" cy="1156500"/>
            </a:xfrm>
            <a:custGeom>
              <a:pathLst>
                <a:path extrusionOk="0" h="120000" w="12000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1889008" y="1753768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 flipH="1">
              <a:off x="1889154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>
              <a:off x="6889076" y="1765026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 flipH="1">
              <a:off x="6889076" y="2160002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20" name="Shape 220"/>
            <p:cNvSpPr txBox="1"/>
            <p:nvPr/>
          </p:nvSpPr>
          <p:spPr>
            <a:xfrm flipH="1">
              <a:off x="4457422" y="4399578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1" name="Shape 2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5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Shape 2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1" y="3208963"/>
              <a:ext cx="1421419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Shape 223"/>
            <p:cNvSpPr/>
            <p:nvPr/>
          </p:nvSpPr>
          <p:spPr>
            <a:xfrm>
              <a:off x="2832395" y="2843275"/>
              <a:ext cx="1359299" cy="1538699"/>
            </a:xfrm>
            <a:custGeom>
              <a:pathLst>
                <a:path extrusionOk="0" h="120000" w="12000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 flipH="1">
              <a:off x="2806265" y="2956028"/>
              <a:ext cx="6693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3238253" y="3544050"/>
              <a:ext cx="707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26" name="Shape 226"/>
            <p:cNvSpPr txBox="1"/>
            <p:nvPr/>
          </p:nvSpPr>
          <p:spPr>
            <a:xfrm flipH="1">
              <a:off x="3238201" y="3724200"/>
              <a:ext cx="8445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7" name="Shape 2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022" y="2851716"/>
              <a:ext cx="1352160" cy="1352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Shape 2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153" y="1679537"/>
              <a:ext cx="2167147" cy="2157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Shape 229"/>
            <p:cNvSpPr/>
            <p:nvPr/>
          </p:nvSpPr>
          <p:spPr>
            <a:xfrm>
              <a:off x="4177304" y="1986754"/>
              <a:ext cx="2513400" cy="1993800"/>
            </a:xfrm>
            <a:custGeom>
              <a:pathLst>
                <a:path extrusionOk="0" h="120000" w="120000">
                  <a:moveTo>
                    <a:pt x="37125" y="0"/>
                  </a:moveTo>
                  <a:lnTo>
                    <a:pt x="41437" y="423"/>
                  </a:lnTo>
                  <a:lnTo>
                    <a:pt x="45692" y="1482"/>
                  </a:lnTo>
                  <a:lnTo>
                    <a:pt x="49668" y="3035"/>
                  </a:lnTo>
                  <a:lnTo>
                    <a:pt x="53532" y="5223"/>
                  </a:lnTo>
                  <a:lnTo>
                    <a:pt x="57060" y="7835"/>
                  </a:lnTo>
                  <a:lnTo>
                    <a:pt x="60307" y="11011"/>
                  </a:lnTo>
                  <a:lnTo>
                    <a:pt x="63275" y="14541"/>
                  </a:lnTo>
                  <a:lnTo>
                    <a:pt x="65907" y="18494"/>
                  </a:lnTo>
                  <a:lnTo>
                    <a:pt x="68259" y="22870"/>
                  </a:lnTo>
                  <a:lnTo>
                    <a:pt x="70107" y="27529"/>
                  </a:lnTo>
                  <a:lnTo>
                    <a:pt x="71563" y="32400"/>
                  </a:lnTo>
                  <a:lnTo>
                    <a:pt x="72571" y="37623"/>
                  </a:lnTo>
                  <a:lnTo>
                    <a:pt x="73131" y="42988"/>
                  </a:lnTo>
                  <a:lnTo>
                    <a:pt x="73579" y="46658"/>
                  </a:lnTo>
                  <a:lnTo>
                    <a:pt x="74475" y="50047"/>
                  </a:lnTo>
                  <a:lnTo>
                    <a:pt x="75818" y="53223"/>
                  </a:lnTo>
                  <a:lnTo>
                    <a:pt x="77498" y="55976"/>
                  </a:lnTo>
                  <a:lnTo>
                    <a:pt x="79570" y="58376"/>
                  </a:lnTo>
                  <a:lnTo>
                    <a:pt x="81866" y="60282"/>
                  </a:lnTo>
                  <a:lnTo>
                    <a:pt x="84386" y="61623"/>
                  </a:lnTo>
                  <a:lnTo>
                    <a:pt x="87186" y="62541"/>
                  </a:lnTo>
                  <a:lnTo>
                    <a:pt x="89986" y="62894"/>
                  </a:lnTo>
                  <a:lnTo>
                    <a:pt x="92953" y="62541"/>
                  </a:lnTo>
                  <a:lnTo>
                    <a:pt x="95081" y="62188"/>
                  </a:lnTo>
                  <a:lnTo>
                    <a:pt x="97377" y="62117"/>
                  </a:lnTo>
                  <a:lnTo>
                    <a:pt x="100681" y="62470"/>
                  </a:lnTo>
                  <a:lnTo>
                    <a:pt x="103929" y="63458"/>
                  </a:lnTo>
                  <a:lnTo>
                    <a:pt x="107008" y="64941"/>
                  </a:lnTo>
                  <a:lnTo>
                    <a:pt x="109808" y="66988"/>
                  </a:lnTo>
                  <a:lnTo>
                    <a:pt x="112328" y="69529"/>
                  </a:lnTo>
                  <a:lnTo>
                    <a:pt x="114568" y="72352"/>
                  </a:lnTo>
                  <a:lnTo>
                    <a:pt x="116472" y="75670"/>
                  </a:lnTo>
                  <a:lnTo>
                    <a:pt x="117984" y="79270"/>
                  </a:lnTo>
                  <a:lnTo>
                    <a:pt x="119104" y="83152"/>
                  </a:lnTo>
                  <a:lnTo>
                    <a:pt x="119832" y="87105"/>
                  </a:lnTo>
                  <a:lnTo>
                    <a:pt x="119999" y="91482"/>
                  </a:lnTo>
                  <a:lnTo>
                    <a:pt x="119720" y="95788"/>
                  </a:lnTo>
                  <a:lnTo>
                    <a:pt x="118936" y="99882"/>
                  </a:lnTo>
                  <a:lnTo>
                    <a:pt x="117760" y="103623"/>
                  </a:lnTo>
                  <a:lnTo>
                    <a:pt x="116136" y="107152"/>
                  </a:lnTo>
                  <a:lnTo>
                    <a:pt x="114120" y="110329"/>
                  </a:lnTo>
                  <a:lnTo>
                    <a:pt x="111880" y="113223"/>
                  </a:lnTo>
                  <a:lnTo>
                    <a:pt x="109248" y="115552"/>
                  </a:lnTo>
                  <a:lnTo>
                    <a:pt x="106392" y="117529"/>
                  </a:lnTo>
                  <a:lnTo>
                    <a:pt x="103313" y="118870"/>
                  </a:lnTo>
                  <a:lnTo>
                    <a:pt x="100177" y="119788"/>
                  </a:lnTo>
                  <a:lnTo>
                    <a:pt x="96705" y="120000"/>
                  </a:lnTo>
                  <a:lnTo>
                    <a:pt x="93457" y="119647"/>
                  </a:lnTo>
                  <a:lnTo>
                    <a:pt x="90321" y="118800"/>
                  </a:lnTo>
                  <a:lnTo>
                    <a:pt x="87466" y="117317"/>
                  </a:lnTo>
                  <a:lnTo>
                    <a:pt x="84666" y="115482"/>
                  </a:lnTo>
                  <a:lnTo>
                    <a:pt x="82202" y="113082"/>
                  </a:lnTo>
                  <a:lnTo>
                    <a:pt x="79962" y="110329"/>
                  </a:lnTo>
                  <a:lnTo>
                    <a:pt x="78058" y="107364"/>
                  </a:lnTo>
                  <a:lnTo>
                    <a:pt x="76434" y="103976"/>
                  </a:lnTo>
                  <a:lnTo>
                    <a:pt x="75258" y="100305"/>
                  </a:lnTo>
                  <a:lnTo>
                    <a:pt x="74195" y="97270"/>
                  </a:lnTo>
                  <a:lnTo>
                    <a:pt x="72739" y="94517"/>
                  </a:lnTo>
                  <a:lnTo>
                    <a:pt x="71115" y="92117"/>
                  </a:lnTo>
                  <a:lnTo>
                    <a:pt x="69211" y="90070"/>
                  </a:lnTo>
                  <a:lnTo>
                    <a:pt x="67083" y="88517"/>
                  </a:lnTo>
                  <a:lnTo>
                    <a:pt x="64787" y="87247"/>
                  </a:lnTo>
                  <a:lnTo>
                    <a:pt x="62379" y="86470"/>
                  </a:lnTo>
                  <a:lnTo>
                    <a:pt x="59860" y="86117"/>
                  </a:lnTo>
                  <a:lnTo>
                    <a:pt x="57340" y="86258"/>
                  </a:lnTo>
                  <a:lnTo>
                    <a:pt x="54820" y="86823"/>
                  </a:lnTo>
                  <a:lnTo>
                    <a:pt x="52300" y="87952"/>
                  </a:lnTo>
                  <a:lnTo>
                    <a:pt x="48492" y="89858"/>
                  </a:lnTo>
                  <a:lnTo>
                    <a:pt x="44517" y="91341"/>
                  </a:lnTo>
                  <a:lnTo>
                    <a:pt x="40373" y="92117"/>
                  </a:lnTo>
                  <a:lnTo>
                    <a:pt x="36117" y="92470"/>
                  </a:lnTo>
                  <a:lnTo>
                    <a:pt x="31917" y="92047"/>
                  </a:lnTo>
                  <a:lnTo>
                    <a:pt x="27774" y="91129"/>
                  </a:lnTo>
                  <a:lnTo>
                    <a:pt x="23798" y="89505"/>
                  </a:lnTo>
                  <a:lnTo>
                    <a:pt x="20102" y="87458"/>
                  </a:lnTo>
                  <a:lnTo>
                    <a:pt x="16574" y="84847"/>
                  </a:lnTo>
                  <a:lnTo>
                    <a:pt x="13327" y="81882"/>
                  </a:lnTo>
                  <a:lnTo>
                    <a:pt x="10359" y="78494"/>
                  </a:lnTo>
                  <a:lnTo>
                    <a:pt x="7727" y="74611"/>
                  </a:lnTo>
                  <a:lnTo>
                    <a:pt x="5375" y="70376"/>
                  </a:lnTo>
                  <a:lnTo>
                    <a:pt x="3471" y="66000"/>
                  </a:lnTo>
                  <a:lnTo>
                    <a:pt x="1959" y="61200"/>
                  </a:lnTo>
                  <a:lnTo>
                    <a:pt x="783" y="56188"/>
                  </a:lnTo>
                  <a:lnTo>
                    <a:pt x="167" y="50964"/>
                  </a:lnTo>
                  <a:lnTo>
                    <a:pt x="0" y="45600"/>
                  </a:lnTo>
                  <a:lnTo>
                    <a:pt x="223" y="40235"/>
                  </a:lnTo>
                  <a:lnTo>
                    <a:pt x="1063" y="35011"/>
                  </a:lnTo>
                  <a:lnTo>
                    <a:pt x="2295" y="30000"/>
                  </a:lnTo>
                  <a:lnTo>
                    <a:pt x="3919" y="25341"/>
                  </a:lnTo>
                  <a:lnTo>
                    <a:pt x="5935" y="20894"/>
                  </a:lnTo>
                  <a:lnTo>
                    <a:pt x="8343" y="16800"/>
                  </a:lnTo>
                  <a:lnTo>
                    <a:pt x="11087" y="13058"/>
                  </a:lnTo>
                  <a:lnTo>
                    <a:pt x="14111" y="9741"/>
                  </a:lnTo>
                  <a:lnTo>
                    <a:pt x="17358" y="6776"/>
                  </a:lnTo>
                  <a:lnTo>
                    <a:pt x="20998" y="4447"/>
                  </a:lnTo>
                  <a:lnTo>
                    <a:pt x="24750" y="2470"/>
                  </a:lnTo>
                  <a:lnTo>
                    <a:pt x="28726" y="988"/>
                  </a:lnTo>
                  <a:lnTo>
                    <a:pt x="32869" y="211"/>
                  </a:lnTo>
                  <a:lnTo>
                    <a:pt x="37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4364959" y="2260495"/>
              <a:ext cx="979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i="0" lang="en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 flipH="1">
              <a:off x="4364998" y="2733375"/>
              <a:ext cx="13521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text. Insert your desired text here. 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5608175" y="3078672"/>
              <a:ext cx="1002599" cy="1421400"/>
            </a:xfrm>
            <a:custGeom>
              <a:pathLst>
                <a:path extrusionOk="0" h="120000" w="120000">
                  <a:moveTo>
                    <a:pt x="72561" y="0"/>
                  </a:moveTo>
                  <a:lnTo>
                    <a:pt x="80421" y="792"/>
                  </a:lnTo>
                  <a:lnTo>
                    <a:pt x="88000" y="2475"/>
                  </a:lnTo>
                  <a:lnTo>
                    <a:pt x="95017" y="4851"/>
                  </a:lnTo>
                  <a:lnTo>
                    <a:pt x="101333" y="7821"/>
                  </a:lnTo>
                  <a:lnTo>
                    <a:pt x="106947" y="11485"/>
                  </a:lnTo>
                  <a:lnTo>
                    <a:pt x="111719" y="15841"/>
                  </a:lnTo>
                  <a:lnTo>
                    <a:pt x="115508" y="20594"/>
                  </a:lnTo>
                  <a:lnTo>
                    <a:pt x="118175" y="25940"/>
                  </a:lnTo>
                  <a:lnTo>
                    <a:pt x="119859" y="31683"/>
                  </a:lnTo>
                  <a:lnTo>
                    <a:pt x="120000" y="37029"/>
                  </a:lnTo>
                  <a:lnTo>
                    <a:pt x="119157" y="42475"/>
                  </a:lnTo>
                  <a:lnTo>
                    <a:pt x="117052" y="47425"/>
                  </a:lnTo>
                  <a:lnTo>
                    <a:pt x="114105" y="52178"/>
                  </a:lnTo>
                  <a:lnTo>
                    <a:pt x="110315" y="56732"/>
                  </a:lnTo>
                  <a:lnTo>
                    <a:pt x="105543" y="60495"/>
                  </a:lnTo>
                  <a:lnTo>
                    <a:pt x="99929" y="64059"/>
                  </a:lnTo>
                  <a:lnTo>
                    <a:pt x="93614" y="66732"/>
                  </a:lnTo>
                  <a:lnTo>
                    <a:pt x="86877" y="69009"/>
                  </a:lnTo>
                  <a:lnTo>
                    <a:pt x="79298" y="70396"/>
                  </a:lnTo>
                  <a:lnTo>
                    <a:pt x="74666" y="71485"/>
                  </a:lnTo>
                  <a:lnTo>
                    <a:pt x="70315" y="73168"/>
                  </a:lnTo>
                  <a:lnTo>
                    <a:pt x="66947" y="75346"/>
                  </a:lnTo>
                  <a:lnTo>
                    <a:pt x="64000" y="78118"/>
                  </a:lnTo>
                  <a:lnTo>
                    <a:pt x="61894" y="81089"/>
                  </a:lnTo>
                  <a:lnTo>
                    <a:pt x="60771" y="84257"/>
                  </a:lnTo>
                  <a:lnTo>
                    <a:pt x="60631" y="87821"/>
                  </a:lnTo>
                  <a:lnTo>
                    <a:pt x="61473" y="91287"/>
                  </a:lnTo>
                  <a:lnTo>
                    <a:pt x="62456" y="93366"/>
                  </a:lnTo>
                  <a:lnTo>
                    <a:pt x="62877" y="95445"/>
                  </a:lnTo>
                  <a:lnTo>
                    <a:pt x="62877" y="99900"/>
                  </a:lnTo>
                  <a:lnTo>
                    <a:pt x="61754" y="104257"/>
                  </a:lnTo>
                  <a:lnTo>
                    <a:pt x="59508" y="108217"/>
                  </a:lnTo>
                  <a:lnTo>
                    <a:pt x="56140" y="111881"/>
                  </a:lnTo>
                  <a:lnTo>
                    <a:pt x="51789" y="114950"/>
                  </a:lnTo>
                  <a:lnTo>
                    <a:pt x="46877" y="117326"/>
                  </a:lnTo>
                  <a:lnTo>
                    <a:pt x="41122" y="119108"/>
                  </a:lnTo>
                  <a:lnTo>
                    <a:pt x="35087" y="120000"/>
                  </a:lnTo>
                  <a:lnTo>
                    <a:pt x="28771" y="120000"/>
                  </a:lnTo>
                  <a:lnTo>
                    <a:pt x="22596" y="119207"/>
                  </a:lnTo>
                  <a:lnTo>
                    <a:pt x="16982" y="117623"/>
                  </a:lnTo>
                  <a:lnTo>
                    <a:pt x="11789" y="115247"/>
                  </a:lnTo>
                  <a:lnTo>
                    <a:pt x="7438" y="112277"/>
                  </a:lnTo>
                  <a:lnTo>
                    <a:pt x="4070" y="108712"/>
                  </a:lnTo>
                  <a:lnTo>
                    <a:pt x="1543" y="104752"/>
                  </a:lnTo>
                  <a:lnTo>
                    <a:pt x="280" y="100297"/>
                  </a:lnTo>
                  <a:lnTo>
                    <a:pt x="0" y="96237"/>
                  </a:lnTo>
                  <a:lnTo>
                    <a:pt x="982" y="92277"/>
                  </a:lnTo>
                  <a:lnTo>
                    <a:pt x="2807" y="88613"/>
                  </a:lnTo>
                  <a:lnTo>
                    <a:pt x="5473" y="85247"/>
                  </a:lnTo>
                  <a:lnTo>
                    <a:pt x="9122" y="82376"/>
                  </a:lnTo>
                  <a:lnTo>
                    <a:pt x="13192" y="79801"/>
                  </a:lnTo>
                  <a:lnTo>
                    <a:pt x="17824" y="77920"/>
                  </a:lnTo>
                  <a:lnTo>
                    <a:pt x="22175" y="76039"/>
                  </a:lnTo>
                  <a:lnTo>
                    <a:pt x="25543" y="73564"/>
                  </a:lnTo>
                  <a:lnTo>
                    <a:pt x="28070" y="70693"/>
                  </a:lnTo>
                  <a:lnTo>
                    <a:pt x="29894" y="67722"/>
                  </a:lnTo>
                  <a:lnTo>
                    <a:pt x="30736" y="64356"/>
                  </a:lnTo>
                  <a:lnTo>
                    <a:pt x="30596" y="61188"/>
                  </a:lnTo>
                  <a:lnTo>
                    <a:pt x="29473" y="57821"/>
                  </a:lnTo>
                  <a:lnTo>
                    <a:pt x="27368" y="54653"/>
                  </a:lnTo>
                  <a:lnTo>
                    <a:pt x="23719" y="50000"/>
                  </a:lnTo>
                  <a:lnTo>
                    <a:pt x="21333" y="44851"/>
                  </a:lnTo>
                  <a:lnTo>
                    <a:pt x="19929" y="39504"/>
                  </a:lnTo>
                  <a:lnTo>
                    <a:pt x="19649" y="33663"/>
                  </a:lnTo>
                  <a:lnTo>
                    <a:pt x="20631" y="28118"/>
                  </a:lnTo>
                  <a:lnTo>
                    <a:pt x="22877" y="22673"/>
                  </a:lnTo>
                  <a:lnTo>
                    <a:pt x="26245" y="17722"/>
                  </a:lnTo>
                  <a:lnTo>
                    <a:pt x="30736" y="13267"/>
                  </a:lnTo>
                  <a:lnTo>
                    <a:pt x="35929" y="9306"/>
                  </a:lnTo>
                  <a:lnTo>
                    <a:pt x="42105" y="5940"/>
                  </a:lnTo>
                  <a:lnTo>
                    <a:pt x="48842" y="3267"/>
                  </a:lnTo>
                  <a:lnTo>
                    <a:pt x="56280" y="1287"/>
                  </a:lnTo>
                  <a:lnTo>
                    <a:pt x="64421" y="198"/>
                  </a:lnTo>
                  <a:lnTo>
                    <a:pt x="72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 txBox="1"/>
            <p:nvPr/>
          </p:nvSpPr>
          <p:spPr>
            <a:xfrm flipH="1">
              <a:off x="5887587" y="3330130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0" i="0" lang="en" sz="10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34" name="Shape 234"/>
            <p:cNvSpPr txBox="1"/>
            <p:nvPr/>
          </p:nvSpPr>
          <p:spPr>
            <a:xfrm flipH="1">
              <a:off x="5573435" y="4073250"/>
              <a:ext cx="593099" cy="36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" sz="800" u="none" cap="none" strike="noStrik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5887700" y="3149975"/>
              <a:ext cx="593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b="1" i="0" lang="en" sz="1200" u="none" cap="none" strike="noStrik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</p:grpSp>
      <p:sp>
        <p:nvSpPr>
          <p:cNvPr id="236" name="Shape 236"/>
          <p:cNvSpPr txBox="1"/>
          <p:nvPr/>
        </p:nvSpPr>
        <p:spPr>
          <a:xfrm>
            <a:off x="5924575" y="4684500"/>
            <a:ext cx="3219299" cy="45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600"/>
              </a:spcBef>
              <a:buNone/>
            </a:pPr>
            <a:r>
              <a:rPr b="1" lang="en" sz="1200">
                <a:solidFill>
                  <a:srgbClr val="1D1D1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 featured by </a:t>
            </a:r>
            <a:r>
              <a:rPr b="1" lang="en" sz="1200" u="sng">
                <a:solidFill>
                  <a:srgbClr val="1D1D1B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http://slidemodel.com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{E4856371-D477-46D2-8B22-773C78885673}</a:tableStyleId>
              </a:tblPr>
              <a:tblGrid>
                <a:gridCol w="1483400"/>
                <a:gridCol w="1483400"/>
                <a:gridCol w="1483400"/>
                <a:gridCol w="1483400"/>
              </a:tblGrid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5287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43" name="Shape 24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44" name="Shape 24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760452" y="382624"/>
            <a:ext cx="7623095" cy="3631474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>
            <p:ph idx="4294967295" type="title"/>
          </p:nvPr>
        </p:nvSpPr>
        <p:spPr>
          <a:xfrm>
            <a:off x="2632800" y="3767550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</a:p>
        </p:txBody>
      </p:sp>
      <p:sp>
        <p:nvSpPr>
          <p:cNvPr id="254" name="Shape 254"/>
          <p:cNvSpPr/>
          <p:nvPr/>
        </p:nvSpPr>
        <p:spPr>
          <a:xfrm>
            <a:off x="4469085" y="4390077"/>
            <a:ext cx="205837" cy="27281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fmla="val 824" name="adj1"/>
              <a:gd fmla="val 62163" name="adj2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</a:p>
        </p:txBody>
      </p:sp>
      <p:sp>
        <p:nvSpPr>
          <p:cNvPr id="256" name="Shape 25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fmla="val 35568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4294967295"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</a:p>
        </p:txBody>
      </p:sp>
      <p:sp>
        <p:nvSpPr>
          <p:cNvPr id="268" name="Shape 268"/>
          <p:cNvSpPr txBox="1"/>
          <p:nvPr>
            <p:ph idx="4294967295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Whoa! That’s a big number, aren’t you proud?</a:t>
            </a:r>
          </a:p>
        </p:txBody>
      </p:sp>
      <p:grpSp>
        <p:nvGrpSpPr>
          <p:cNvPr id="269" name="Shape 269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70" name="Shape 270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4294967295" type="ctrTitle"/>
          </p:nvPr>
        </p:nvSpPr>
        <p:spPr>
          <a:xfrm>
            <a:off x="685800" y="34319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89,526,124$</a:t>
            </a:r>
          </a:p>
        </p:txBody>
      </p:sp>
      <p:sp>
        <p:nvSpPr>
          <p:cNvPr id="280" name="Shape 280"/>
          <p:cNvSpPr txBox="1"/>
          <p:nvPr>
            <p:ph idx="4294967295" type="subTitle"/>
          </p:nvPr>
        </p:nvSpPr>
        <p:spPr>
          <a:xfrm>
            <a:off x="685800" y="9541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81" name="Shape 281"/>
          <p:cNvSpPr txBox="1"/>
          <p:nvPr>
            <p:ph idx="4294967295" type="ctrTitle"/>
          </p:nvPr>
        </p:nvSpPr>
        <p:spPr>
          <a:xfrm>
            <a:off x="685800" y="297209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</a:p>
        </p:txBody>
      </p:sp>
      <p:sp>
        <p:nvSpPr>
          <p:cNvPr id="282" name="Shape 282"/>
          <p:cNvSpPr txBox="1"/>
          <p:nvPr>
            <p:ph idx="4294967295" type="subTitle"/>
          </p:nvPr>
        </p:nvSpPr>
        <p:spPr>
          <a:xfrm>
            <a:off x="685800" y="35830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83" name="Shape 283"/>
          <p:cNvSpPr txBox="1"/>
          <p:nvPr>
            <p:ph idx="4294967295" type="ctrTitle"/>
          </p:nvPr>
        </p:nvSpPr>
        <p:spPr>
          <a:xfrm>
            <a:off x="685800" y="165764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185,244 users</a:t>
            </a:r>
          </a:p>
        </p:txBody>
      </p:sp>
      <p:sp>
        <p:nvSpPr>
          <p:cNvPr id="284" name="Shape 284"/>
          <p:cNvSpPr txBox="1"/>
          <p:nvPr>
            <p:ph idx="4294967295" type="subTitle"/>
          </p:nvPr>
        </p:nvSpPr>
        <p:spPr>
          <a:xfrm>
            <a:off x="685800" y="226855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grpSp>
        <p:nvGrpSpPr>
          <p:cNvPr id="285" name="Shape 285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86" name="Shape 286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7" name="Shape 297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>
            <a:off x="1499591" y="2053050"/>
            <a:ext cx="1685099" cy="1685099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first</a:t>
            </a:r>
          </a:p>
        </p:txBody>
      </p:sp>
      <p:sp>
        <p:nvSpPr>
          <p:cNvPr id="302" name="Shape 302"/>
          <p:cNvSpPr/>
          <p:nvPr/>
        </p:nvSpPr>
        <p:spPr>
          <a:xfrm>
            <a:off x="6721257" y="2053050"/>
            <a:ext cx="1685099" cy="1685099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last</a:t>
            </a:r>
          </a:p>
        </p:txBody>
      </p:sp>
      <p:sp>
        <p:nvSpPr>
          <p:cNvPr id="303" name="Shape 303"/>
          <p:cNvSpPr/>
          <p:nvPr/>
        </p:nvSpPr>
        <p:spPr>
          <a:xfrm>
            <a:off x="4110400" y="2053050"/>
            <a:ext cx="1685099" cy="1685099"/>
          </a:xfrm>
          <a:prstGeom prst="ellipse">
            <a:avLst/>
          </a:prstGeom>
          <a:noFill/>
          <a:ln cap="flat" cmpd="sng" w="114300">
            <a:solidFill>
              <a:srgbClr val="FFCD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second</a:t>
            </a:r>
          </a:p>
        </p:txBody>
      </p:sp>
      <p:cxnSp>
        <p:nvCxnSpPr>
          <p:cNvPr id="304" name="Shape 304"/>
          <p:cNvCxnSpPr>
            <a:endCxn id="303" idx="2"/>
          </p:cNvCxnSpPr>
          <p:nvPr/>
        </p:nvCxnSpPr>
        <p:spPr>
          <a:xfrm>
            <a:off x="3184600" y="2895599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Shape 305"/>
          <p:cNvCxnSpPr>
            <a:endCxn id="302" idx="2"/>
          </p:cNvCxnSpPr>
          <p:nvPr/>
        </p:nvCxnSpPr>
        <p:spPr>
          <a:xfrm>
            <a:off x="5795457" y="2895599"/>
            <a:ext cx="925800" cy="0"/>
          </a:xfrm>
          <a:prstGeom prst="straightConnector1">
            <a:avLst/>
          </a:prstGeom>
          <a:noFill/>
          <a:ln cap="flat" cmpd="sng" w="38100">
            <a:solidFill>
              <a:srgbClr val="FFCD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381250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2" name="Shape 312"/>
          <p:cNvSpPr txBox="1"/>
          <p:nvPr>
            <p:ph idx="2" type="body"/>
          </p:nvPr>
        </p:nvSpPr>
        <p:spPr>
          <a:xfrm>
            <a:off x="3834914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3" name="Shape 313"/>
          <p:cNvSpPr txBox="1"/>
          <p:nvPr>
            <p:ph idx="3" type="body"/>
          </p:nvPr>
        </p:nvSpPr>
        <p:spPr>
          <a:xfrm>
            <a:off x="6288578" y="1638975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81250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5" name="Shape 315"/>
          <p:cNvSpPr txBox="1"/>
          <p:nvPr>
            <p:ph idx="2" type="body"/>
          </p:nvPr>
        </p:nvSpPr>
        <p:spPr>
          <a:xfrm>
            <a:off x="3834914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6" name="Shape 316"/>
          <p:cNvSpPr txBox="1"/>
          <p:nvPr>
            <p:ph idx="3" type="body"/>
          </p:nvPr>
        </p:nvSpPr>
        <p:spPr>
          <a:xfrm>
            <a:off x="6288578" y="3237224"/>
            <a:ext cx="23339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317" name="Shape 31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18" name="Shape 31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650" y="4163500"/>
            <a:ext cx="9144000" cy="9797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381250" y="1352550"/>
            <a:ext cx="7031099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381250" y="21877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Go to the </a:t>
            </a:r>
            <a:r>
              <a:rPr b="1" i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File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 menu and select </a:t>
            </a:r>
            <a:r>
              <a:rPr b="1" i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Make a copy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044601" y="2187750"/>
            <a:ext cx="33674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20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Go to the </a:t>
            </a:r>
            <a:r>
              <a:rPr b="1" i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File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 menu and select </a:t>
            </a:r>
            <a:r>
              <a:rPr b="1" i="1"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Download as Microsoft PowerPoint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75650" y="4134525"/>
            <a:ext cx="78462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10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b="1" i="1" lang="en" sz="1100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10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i="1" lang="en" sz="1100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 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You can keep the Credits slide or mention SlidesCarnival and other resources used in a slide footer</a:t>
            </a:r>
            <a:r>
              <a:rPr i="1" lang="en" sz="1100"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1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</a:p>
        </p:txBody>
      </p:sp>
      <p:pic>
        <p:nvPicPr>
          <p:cNvPr id="327" name="Shape 3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5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5375409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1D1D1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4" name="Shape 33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36" name="Shape 33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37" name="Shape 337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553402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45" name="Shape 345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47" name="Shape 347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52449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5" name="Shape 355"/>
          <p:cNvSpPr/>
          <p:nvPr/>
        </p:nvSpPr>
        <p:spPr>
          <a:xfrm>
            <a:off x="5443600" y="910325"/>
            <a:ext cx="2493299" cy="33335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56" name="Shape 356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Tablet project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1381250" y="1616475"/>
            <a:ext cx="34064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58" name="Shape 358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59" name="Shape 359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4778025" y="938707"/>
            <a:ext cx="3855147" cy="3001275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Desktop project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69" name="Shape 369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70" name="Shape 370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566575" y="3265260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Any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@username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user@mail.me</a:t>
            </a:r>
          </a:p>
        </p:txBody>
      </p:sp>
      <p:cxnSp>
        <p:nvCxnSpPr>
          <p:cNvPr id="377" name="Shape 377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8" name="Shape 378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9" name="Shape 379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0" name="Shape 380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1" name="Shape 381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90" name="Shape 3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b="1" lang="en" sz="1400">
                <a:solidFill>
                  <a:schemeClr val="dk1"/>
                </a:solidFill>
              </a:rPr>
              <a:t>Lora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b="1" lang="en" sz="1400">
                <a:solidFill>
                  <a:schemeClr val="dk1"/>
                </a:solidFill>
              </a:rPr>
              <a:t>Quattrocento Sans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hlinkClick r:id="rId3"/>
              </a:rPr>
              <a:t>https://www.google.com/fonts#UsePlace:use/Collection:Lora:400,700,400italic,700italic|Quattrocento+Sans:400,400italic,700,700italic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/>
              <a:t>Yellow </a:t>
            </a:r>
            <a:r>
              <a:rPr b="1" lang="en" sz="1400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b="1" lang="en" sz="1400"/>
              <a:t>#000000</a:t>
            </a:r>
            <a:r>
              <a:rPr lang="en" sz="1400"/>
              <a:t> | Grey </a:t>
            </a:r>
            <a:r>
              <a:rPr b="1" lang="en" sz="1400">
                <a:solidFill>
                  <a:srgbClr val="CCCCCC"/>
                </a:solidFill>
              </a:rPr>
              <a:t>#cccccc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400" name="Shape 4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350" y="3224703"/>
            <a:ext cx="635793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grpSp>
        <p:nvGrpSpPr>
          <p:cNvPr id="402" name="Shape 40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03" name="Shape 403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Shape 407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416575" y="4707750"/>
            <a:ext cx="84240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b="1" lang="en" sz="90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b="1" lang="en" sz="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4" name="Shape 414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415" name="Shape 415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Shape 429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430" name="Shape 430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436" name="Shape 436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2071919" y="386253"/>
            <a:ext cx="291716" cy="335737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2656887" y="387283"/>
            <a:ext cx="251792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444" name="Shape 444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Shape 448"/>
          <p:cNvSpPr/>
          <p:nvPr/>
        </p:nvSpPr>
        <p:spPr>
          <a:xfrm>
            <a:off x="4284851" y="385749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9" name="Shape 449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50" name="Shape 450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58" name="Shape 458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Shape 462"/>
          <p:cNvSpPr/>
          <p:nvPr/>
        </p:nvSpPr>
        <p:spPr>
          <a:xfrm>
            <a:off x="2042248" y="944598"/>
            <a:ext cx="351076" cy="349038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2607758" y="961997"/>
            <a:ext cx="350068" cy="31424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177870" y="964560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3754139" y="967628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6" name="Shape 466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467" name="Shape 467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Shape 469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470" name="Shape 470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473" name="Shape 473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Shape 476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477" name="Shape 477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485" name="Shape 485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492" name="Shape 49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Shape 496"/>
          <p:cNvSpPr/>
          <p:nvPr/>
        </p:nvSpPr>
        <p:spPr>
          <a:xfrm>
            <a:off x="2614398" y="151573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7" name="Shape 497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498" name="Shape 498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501" name="Shape 501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Shape 506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507" name="Shape 507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510" name="Shape 510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Shape 517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518" name="Shape 518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524" name="Shape 524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533" name="Shape 533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538" name="Shape 538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Shape 542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543" name="Shape 543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Shape 547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548" name="Shape 548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1" name="Shape 551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554" name="Shape 554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Shape 556"/>
          <p:cNvSpPr/>
          <p:nvPr/>
        </p:nvSpPr>
        <p:spPr>
          <a:xfrm>
            <a:off x="4317610" y="2080241"/>
            <a:ext cx="320377" cy="33777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7" name="Shape 557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558" name="Shape 558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561" name="Shape 561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1484912" y="2598659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963404" y="2598659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572" name="Shape 572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Shape 574"/>
          <p:cNvSpPr/>
          <p:nvPr/>
        </p:nvSpPr>
        <p:spPr>
          <a:xfrm>
            <a:off x="3734681" y="2636021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5" name="Shape 575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576" name="Shape 576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579" name="Shape 57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Shape 583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584" name="Shape 584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4907685" y="2619652"/>
            <a:ext cx="270220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589" name="Shape 589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Shape 595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596" name="Shape 596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Shape 605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606" name="Shape 606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610" name="Shape 610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614" name="Shape 614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620" name="Shape 620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623" name="Shape 623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631" name="Shape 631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638" name="Shape 638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Shape 640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641" name="Shape 641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Shape 645"/>
          <p:cNvSpPr/>
          <p:nvPr/>
        </p:nvSpPr>
        <p:spPr>
          <a:xfrm>
            <a:off x="886643" y="383052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3177366" y="3773702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2612360" y="3795199"/>
            <a:ext cx="340843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/>
        </p:nvSpPr>
        <p:spPr>
          <a:xfrm>
            <a:off x="3740837" y="3772168"/>
            <a:ext cx="343911" cy="343932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49" name="Shape 649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650" name="Shape 650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Shape 658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659" name="Shape 659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Shape 661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662" name="Shape 662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Shape 668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669" name="Shape 669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Shape 676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677" name="Shape 677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Shape 680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681" name="Shape 681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Shape 687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688" name="Shape 688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Shape 691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692" name="Shape 692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Shape 695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696" name="Shape 696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702" name="Shape 702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730" name="Shape 730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754" name="Shape 754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Shape 768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769" name="Shape 769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Shape 772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773" name="Shape 773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Shape 779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780" name="Shape 78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Shape 788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789" name="Shape 789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793" name="Shape 793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799" name="Shape 799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807" name="Shape 807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814" name="Shape 814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4" name="Shape 824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836" name="Shape 836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Shape 841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842" name="Shape 842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Shape 84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50" name="Shape 850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Shape 852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853" name="Shape 853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CD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Shape 855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56" name="Shape 856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CD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58" name="Shape 858"/>
          <p:cNvSpPr/>
          <p:nvPr/>
        </p:nvSpPr>
        <p:spPr>
          <a:xfrm>
            <a:off x="7436055" y="203977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6552218" y="203977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6837753" y="3097315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6" name="Shape 866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</a:p>
        </p:txBody>
      </p:sp>
      <p:sp>
        <p:nvSpPr>
          <p:cNvPr id="867" name="Shape 867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subTitle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60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b="1" i="1" lang="en" sz="360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cxnSp>
        <p:nvCxnSpPr>
          <p:cNvPr id="91" name="Shape 91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4294967295" type="ctrTitle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</a:t>
            </a:r>
            <a:r>
              <a:rPr lang="en">
                <a:highlight>
                  <a:srgbClr val="FFCD00"/>
                </a:highlight>
              </a:rPr>
              <a:t> philosophical thoughts </a:t>
            </a:r>
            <a:r>
              <a:rPr lang="en"/>
              <a:t>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</a:t>
            </a:r>
            <a:r>
              <a:rPr lang="en">
                <a:highlight>
                  <a:srgbClr val="FFCD00"/>
                </a:highlight>
              </a:rPr>
              <a:t>slide title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 audience will listen to you or read the content, but won’t do both.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3" name="Shape 113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4294967295" type="ctrTitle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</a:p>
        </p:txBody>
      </p:sp>
      <p:sp>
        <p:nvSpPr>
          <p:cNvPr id="123" name="Shape 123"/>
          <p:cNvSpPr txBox="1"/>
          <p:nvPr>
            <p:ph idx="4294967295" type="subTitle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5" name="Shape 125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6" name="Shape 126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7" name="Shape 127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Shape 129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30" name="Shape 130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3936799" y="1094078"/>
            <a:ext cx="161807" cy="15449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rot="2697385">
            <a:off x="5003062" y="1885038"/>
            <a:ext cx="245621" cy="234528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197375" y="1751150"/>
            <a:ext cx="98383" cy="93975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rot="1280154">
            <a:off x="3824696" y="1560092"/>
            <a:ext cx="98367" cy="93971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6" name="Shape 14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6" name="Shape 156"/>
          <p:cNvSpPr txBox="1"/>
          <p:nvPr>
            <p:ph idx="2" type="body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57" name="Shape 157"/>
          <p:cNvSpPr txBox="1"/>
          <p:nvPr>
            <p:ph idx="3" type="body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8" name="Shape 158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9" name="Shape 15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814911" y="1754061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