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6841dfe2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6841dfe2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6841dfe2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6841dfe2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841dfe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841dfe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841dfe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841dfe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 курс по ML для лучшего факультета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564875" y="4234260"/>
            <a:ext cx="4242600" cy="7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Первопроходцы</a:t>
            </a:r>
            <a:endParaRPr sz="34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75" y="1822225"/>
            <a:ext cx="4284900" cy="241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нужен ML? Где его используют?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325" y="1717000"/>
            <a:ext cx="4665002" cy="26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5" y="1926613"/>
            <a:ext cx="3862525" cy="2204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Нейронки имба?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39999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                    </a:t>
            </a:r>
            <a:r>
              <a:rPr lang="ru" sz="3000"/>
              <a:t>ДА</a:t>
            </a:r>
            <a:endParaRPr sz="3000"/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Быстрее чем человек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Лучше выполняют определенные типы задач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Дешевле человека</a:t>
            </a:r>
            <a:endParaRPr sz="2400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832400" y="1505700"/>
            <a:ext cx="39999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                 НЕТ</a:t>
            </a:r>
            <a:endParaRPr sz="3000"/>
          </a:p>
          <a:p>
            <a:pPr indent="-36995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872"/>
              <a:t>Можно легко обмануть, добавив “шум” в данные</a:t>
            </a:r>
            <a:endParaRPr sz="2872"/>
          </a:p>
          <a:p>
            <a:pPr indent="-3699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872"/>
              <a:t>Довольно прямолинейно решают задачу (проблемы с уверенностью)</a:t>
            </a:r>
            <a:endParaRPr sz="2872"/>
          </a:p>
          <a:p>
            <a:pPr indent="-3699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872"/>
              <a:t>Дорого разрабатывать и обучать</a:t>
            </a:r>
            <a:endParaRPr sz="287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0" y="2673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Блинб, а что тогда делать? (или о чем курс?)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775" y="1602225"/>
            <a:ext cx="3306650" cy="33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10625" y="2291600"/>
            <a:ext cx="3792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Математика НУЖНА</a:t>
            </a:r>
            <a:endParaRPr sz="4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0" y="2045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Орг. моменты.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Ответы на вопросы.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487000"/>
            <a:ext cx="5755751" cy="3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