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76" r:id="rId5"/>
    <p:sldId id="275" r:id="rId6"/>
    <p:sldId id="277" r:id="rId7"/>
    <p:sldId id="280" r:id="rId8"/>
    <p:sldId id="271" r:id="rId9"/>
    <p:sldId id="279" r:id="rId10"/>
    <p:sldId id="278" r:id="rId11"/>
    <p:sldId id="268" r:id="rId12"/>
    <p:sldId id="257" r:id="rId13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40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94FFE89-DD1A-434A-B46E-FC0161681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5BBA22-1009-4062-B497-20D4D1F420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E8C9AA-F6D3-4B2F-B4FB-13E58171EECE}" type="datetime1">
              <a:rPr lang="de-DE" smtClean="0"/>
              <a:t>2021/08/08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5305A3-EF7C-4109-870C-75957F87F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5183E6-2BF7-4148-8288-DCAD651FB9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CA6C9-E2E2-4922-B1A7-E6462166C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596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1AFB9-C370-4F48-8263-497806A03F00}" type="datetime1">
              <a:rPr lang="de-DE" smtClean="0"/>
              <a:pPr/>
              <a:t>2021/08/08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C70E52-1238-4A7F-867E-2F90BFCA0D60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3458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901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190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092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494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510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848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760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092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954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85801" y="1869601"/>
            <a:ext cx="10840914" cy="3921600"/>
          </a:xfrm>
        </p:spPr>
        <p:txBody>
          <a:bodyPr rtlCol="0" anchor="t" anchorCtr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CCDF0A-F304-45AB-8943-96F8EBE3D55C}" type="datetime1">
              <a:rPr lang="de-DE" noProof="0" smtClean="0"/>
              <a:t>2021/08/08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rtlCol="0" anchor="ctr">
            <a:normAutofit/>
          </a:bodyPr>
          <a:lstStyle>
            <a:lvl1pPr algn="l">
              <a:defRPr sz="3000" b="0" cap="none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85800" y="3733800"/>
            <a:ext cx="10840914" cy="20574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BC91E2-AA58-49DF-96AF-6154466FC0E9}" type="datetime1">
              <a:rPr lang="de-DE" noProof="0" smtClean="0"/>
              <a:t>2021/08/08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AD2F0E-0F05-4373-8101-84157AD7985A}" type="datetime1">
              <a:rPr lang="de-DE" noProof="0" smtClean="0"/>
              <a:t>2021/08/08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35D09-C7AA-48FD-A290-D578903EA946}" type="datetime1">
              <a:rPr lang="de-DE" noProof="0" smtClean="0"/>
              <a:t>2021/08/08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476500" y="2716272"/>
            <a:ext cx="8683625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476500" y="5137736"/>
            <a:ext cx="8683625" cy="73284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5A6B2953-C756-4AB6-A74B-272E2A5318B1}" type="datetime1">
              <a:rPr lang="de-DE" noProof="0" smtClean="0"/>
              <a:t>2021/08/08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5D99DD2A-B520-4620-9B43-64B657BA2D4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2450" y="1874308"/>
            <a:ext cx="3814235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48200" y="0"/>
            <a:ext cx="7543800" cy="6856214"/>
          </a:xfrm>
        </p:spPr>
        <p:txBody>
          <a:bodyPr rtlCol="0" anchor="ctr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52450" y="3134308"/>
            <a:ext cx="3814235" cy="20166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475859-FB58-49DD-83FC-9E80448C7144}" type="datetime1">
              <a:rPr lang="de-DE" noProof="0" smtClean="0"/>
              <a:t>2021/08/08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eschreibun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85799" y="1881824"/>
            <a:ext cx="10840914" cy="1032826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C87143-D40B-4FD9-A474-DD95A0F98E05}" type="datetime1">
              <a:rPr lang="de-DE" noProof="0" smtClean="0"/>
              <a:t>2021/08/08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16192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5799" y="2914650"/>
            <a:ext cx="10840914" cy="502126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65366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48424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82308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8" name="Textplatzhalt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99250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57326" y="995967"/>
            <a:ext cx="6238874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4" name="Bildplatzhalter 2"/>
          <p:cNvSpPr>
            <a:spLocks noGrp="1" noChangeAspect="1"/>
          </p:cNvSpPr>
          <p:nvPr>
            <p:ph type="pic" idx="1" hasCustomPrompt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085849" y="2255967"/>
            <a:ext cx="6610351" cy="3476618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F6636-6EEE-4C90-AA7D-6EBDA4BA5C88}" type="datetime1">
              <a:rPr lang="de-DE" noProof="0" smtClean="0"/>
              <a:t>2021/08/08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rechts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657974" y="995968"/>
            <a:ext cx="4848225" cy="1260000"/>
          </a:xfrm>
        </p:spPr>
        <p:txBody>
          <a:bodyPr rtlCol="0" anchor="ctr" anchorCtr="0">
            <a:normAutofit/>
          </a:bodyPr>
          <a:lstStyle>
            <a:lvl1pPr algn="l">
              <a:defRPr sz="30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4" name="Bildplatzhalter 2"/>
          <p:cNvSpPr>
            <a:spLocks noGrp="1" noChangeAspect="1"/>
          </p:cNvSpPr>
          <p:nvPr>
            <p:ph type="pic" idx="1" hasCustomPrompt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6657974" y="2255968"/>
            <a:ext cx="4848225" cy="347661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5043D7-7810-4CCC-A102-29CA072992CD}" type="datetime1">
              <a:rPr lang="de-DE" noProof="0" smtClean="0"/>
              <a:t>2021/08/08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1" name="Textfeld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rtlCol="0"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26408" y="3352800"/>
            <a:ext cx="9339184" cy="3810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857375" y="4021138"/>
            <a:ext cx="8486775" cy="176053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C92B78-2C86-4B75-9AA5-BC8A9C68D11B}" type="datetime1">
              <a:rPr lang="de-DE" noProof="0" smtClean="0"/>
              <a:t>2021/08/08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5801" y="609599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85799" y="1869599"/>
            <a:ext cx="5202071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98270" y="1869599"/>
            <a:ext cx="5228444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9235F0-0743-4505-9E6D-654C0A5D94A0}" type="datetime1">
              <a:rPr lang="de-DE" noProof="0" smtClean="0"/>
              <a:t>2021/08/08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C0FC68-A192-4263-8062-4EF0A5F73992}" type="datetime1">
              <a:rPr lang="de-DE" noProof="0" smtClean="0"/>
              <a:t>2021/08/08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DC3D93B-3213-4371-BFF6-358700FCF020}" type="datetime1">
              <a:rPr lang="de-DE" noProof="0" smtClean="0"/>
              <a:t>2021/08/08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99DD2A-B520-4620-9B43-64B657BA2D4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de-de/article/bearbeiten-ihrer-schul-pr%c3%a4sentation-44445997-6769-4d44-8b30-f9e3050adbfb?omkt=de-DE&amp;ui=de-DE&amp;rs=de-DE&amp;ad=D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BA199-95B7-41B3-9A72-44BD819B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Web-Engineering Projekt Video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4B0985-002E-41EF-80D7-888D432617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de-DE" sz="2800" dirty="0"/>
              <a:t>Steffen Kruschina</a:t>
            </a:r>
          </a:p>
          <a:p>
            <a:pPr marL="0" indent="0">
              <a:buNone/>
            </a:pPr>
            <a:r>
              <a:rPr lang="de-DE" sz="2800" dirty="0"/>
              <a:t>Kurs 20</a:t>
            </a:r>
            <a:r>
              <a:rPr lang="de-DE" sz="2400" dirty="0"/>
              <a:t>E</a:t>
            </a:r>
          </a:p>
          <a:p>
            <a:pPr marL="0" indent="0">
              <a:buNone/>
            </a:pPr>
            <a:r>
              <a:rPr lang="de-DE" sz="2800" dirty="0"/>
              <a:t>Matrikel Nr. 1545967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r>
              <a:rPr lang="de-DE" sz="2800" dirty="0"/>
              <a:t> 07.08.2021</a:t>
            </a:r>
          </a:p>
          <a:p>
            <a:pPr marL="0" indent="0">
              <a:buNone/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33014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Inhaltsverzeichnis </a:t>
            </a:r>
          </a:p>
        </p:txBody>
      </p:sp>
      <p:pic>
        <p:nvPicPr>
          <p:cNvPr id="7" name="Bild 6" descr="Lupensymbol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863" y="894451"/>
            <a:ext cx="685800" cy="6858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E8A47E-9D4A-4D70-B23A-B0AC3757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2400" dirty="0" err="1"/>
              <a:t>Toolchain</a:t>
            </a:r>
            <a:endParaRPr lang="de-DE" sz="2400" dirty="0"/>
          </a:p>
          <a:p>
            <a:pPr rtl="0"/>
            <a:r>
              <a:rPr lang="de-DE" sz="2400" dirty="0"/>
              <a:t>Verwendete Websites</a:t>
            </a:r>
          </a:p>
          <a:p>
            <a:pPr rtl="0"/>
            <a:r>
              <a:rPr lang="de-DE" sz="2400" dirty="0"/>
              <a:t>Vorgehensweise</a:t>
            </a:r>
          </a:p>
          <a:p>
            <a:pPr rtl="0"/>
            <a:r>
              <a:rPr lang="de-DE" sz="2400" dirty="0"/>
              <a:t>Live Demo</a:t>
            </a:r>
          </a:p>
          <a:p>
            <a:pPr rtl="0"/>
            <a:r>
              <a:rPr lang="de-DE" sz="2400" dirty="0"/>
              <a:t>Fazit</a:t>
            </a:r>
          </a:p>
          <a:p>
            <a:pPr rtl="0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7762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BA199-95B7-41B3-9A72-44BD819B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err="1"/>
              <a:t>Toolchain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4B0985-002E-41EF-80D7-888D432617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de-DE" sz="2800" dirty="0"/>
              <a:t>Visual Studio Code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r>
              <a:rPr lang="de-DE" sz="2800" dirty="0" err="1"/>
              <a:t>Git</a:t>
            </a:r>
            <a:r>
              <a:rPr lang="de-DE" sz="2800" dirty="0"/>
              <a:t>-Hub / Desktop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3454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BA199-95B7-41B3-9A72-44BD819B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Verwendete Websites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4B0985-002E-41EF-80D7-888D432617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de-DE" sz="2800" dirty="0"/>
              <a:t>Bootstrap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r>
              <a:rPr lang="de-DE" sz="2800" dirty="0"/>
              <a:t>jam-icons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23046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Vorgehensweise</a:t>
            </a:r>
          </a:p>
        </p:txBody>
      </p:sp>
      <p:pic>
        <p:nvPicPr>
          <p:cNvPr id="24" name="Bild 23" descr="Kalendersymbol">
            <a:extLst>
              <a:ext uri="{FF2B5EF4-FFF2-40B4-BE49-F238E27FC236}">
                <a16:creationId xmlns:a16="http://schemas.microsoft.com/office/drawing/2014/main" id="{B83E2AB1-C03F-4257-9171-5FD5FA272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825" y="868126"/>
            <a:ext cx="742950" cy="742950"/>
          </a:xfrm>
          <a:prstGeom prst="rect">
            <a:avLst/>
          </a:prstGeom>
        </p:spPr>
      </p:pic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E9D7F99C-4A63-4AF2-8DFC-783C463444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1823736"/>
            <a:ext cx="1310050" cy="959003"/>
          </a:xfrm>
        </p:spPr>
        <p:txBody>
          <a:bodyPr rtlCol="0"/>
          <a:lstStyle/>
          <a:p>
            <a:pPr rtl="0">
              <a:spcAft>
                <a:spcPts val="0"/>
              </a:spcAft>
            </a:pPr>
            <a:r>
              <a:rPr lang="de-DE" dirty="0"/>
              <a:t>Start-Seite</a:t>
            </a:r>
          </a:p>
        </p:txBody>
      </p:sp>
      <p:sp>
        <p:nvSpPr>
          <p:cNvPr id="11" name="Ellipse 9" descr="dekoratives Element">
            <a:extLst>
              <a:ext uri="{FF2B5EF4-FFF2-40B4-BE49-F238E27FC236}">
                <a16:creationId xmlns:a16="http://schemas.microsoft.com/office/drawing/2014/main" id="{6A7147D9-5182-4F63-A1F6-2C7F380BC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580" y="2774262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9525"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j-lt"/>
            </a:endParaRPr>
          </a:p>
        </p:txBody>
      </p:sp>
      <p:sp>
        <p:nvSpPr>
          <p:cNvPr id="33" name="Textplatzhalter 32">
            <a:extLst>
              <a:ext uri="{FF2B5EF4-FFF2-40B4-BE49-F238E27FC236}">
                <a16:creationId xmlns:a16="http://schemas.microsoft.com/office/drawing/2014/main" id="{11214B34-DA9D-4C1E-8508-23F492C53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1823736"/>
            <a:ext cx="1310050" cy="959003"/>
          </a:xfrm>
        </p:spPr>
        <p:txBody>
          <a:bodyPr rtlCol="0"/>
          <a:lstStyle/>
          <a:p>
            <a:pPr rtl="0">
              <a:spcAft>
                <a:spcPts val="0"/>
              </a:spcAft>
            </a:pPr>
            <a:r>
              <a:rPr lang="de-DE" dirty="0"/>
              <a:t>Registrierungs-Seite</a:t>
            </a:r>
          </a:p>
        </p:txBody>
      </p:sp>
      <p:sp>
        <p:nvSpPr>
          <p:cNvPr id="15" name="Ellipse 14" descr="dekoratives Element">
            <a:extLst>
              <a:ext uri="{FF2B5EF4-FFF2-40B4-BE49-F238E27FC236}">
                <a16:creationId xmlns:a16="http://schemas.microsoft.com/office/drawing/2014/main" id="{3184FF17-95E1-488F-85D0-829B663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549" y="2774262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j-lt"/>
            </a:endParaRPr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181BCB65-05D6-4968-A705-E5461BD4B7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1823736"/>
            <a:ext cx="1310050" cy="959003"/>
          </a:xfrm>
        </p:spPr>
        <p:txBody>
          <a:bodyPr rtlCol="0"/>
          <a:lstStyle/>
          <a:p>
            <a:pPr rtl="0">
              <a:spcAft>
                <a:spcPts val="0"/>
              </a:spcAft>
            </a:pPr>
            <a:r>
              <a:rPr lang="de-DE" dirty="0"/>
              <a:t>Logik-</a:t>
            </a:r>
            <a:r>
              <a:rPr lang="de-DE" dirty="0" err="1"/>
              <a:t>Boersenspiel</a:t>
            </a:r>
            <a:endParaRPr lang="de-DE" dirty="0"/>
          </a:p>
        </p:txBody>
      </p:sp>
      <p:sp>
        <p:nvSpPr>
          <p:cNvPr id="16" name="Ellipse 19" descr="dekoratives Element">
            <a:extLst>
              <a:ext uri="{FF2B5EF4-FFF2-40B4-BE49-F238E27FC236}">
                <a16:creationId xmlns:a16="http://schemas.microsoft.com/office/drawing/2014/main" id="{E8029F86-BAEB-4FB6-9968-621202C1E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702" y="277505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j-lt"/>
            </a:endParaRPr>
          </a:p>
        </p:txBody>
      </p:sp>
      <p:sp>
        <p:nvSpPr>
          <p:cNvPr id="17" name="Ellipse 270" descr="dekoratives Element">
            <a:extLst>
              <a:ext uri="{FF2B5EF4-FFF2-40B4-BE49-F238E27FC236}">
                <a16:creationId xmlns:a16="http://schemas.microsoft.com/office/drawing/2014/main" id="{A8F4EDB0-C386-4CCF-B742-D9788F7B7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741" y="2774262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j-lt"/>
            </a:endParaRPr>
          </a:p>
        </p:txBody>
      </p:sp>
      <p:sp>
        <p:nvSpPr>
          <p:cNvPr id="13" name="Ellipse 11" descr="dekoratives Element">
            <a:extLst>
              <a:ext uri="{FF2B5EF4-FFF2-40B4-BE49-F238E27FC236}">
                <a16:creationId xmlns:a16="http://schemas.microsoft.com/office/drawing/2014/main" id="{D62D13F9-C589-486F-8D76-6D51992A2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449" y="2768500"/>
            <a:ext cx="288000" cy="2880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 w="15875">
            <a:solidFill>
              <a:schemeClr val="bg2">
                <a:lumMod val="50000"/>
                <a:lumOff val="50000"/>
              </a:schemeClr>
            </a:solidFill>
          </a:ln>
          <a:effectLst>
            <a:glow rad="101600">
              <a:schemeClr val="bg2">
                <a:lumMod val="75000"/>
                <a:lumOff val="25000"/>
                <a:alpha val="6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j-lt"/>
            </a:endParaRPr>
          </a:p>
        </p:txBody>
      </p:sp>
      <p:sp>
        <p:nvSpPr>
          <p:cNvPr id="10" name="Rechteck 7" descr="Zeitachse">
            <a:extLst>
              <a:ext uri="{FF2B5EF4-FFF2-40B4-BE49-F238E27FC236}">
                <a16:creationId xmlns:a16="http://schemas.microsoft.com/office/drawing/2014/main" id="{2B8D0290-68FF-400B-B201-1F38FEE76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000" y="2900262"/>
            <a:ext cx="8424000" cy="20638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704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3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Bild 23" descr="Kalendersymbol">
            <a:extLst>
              <a:ext uri="{FF2B5EF4-FFF2-40B4-BE49-F238E27FC236}">
                <a16:creationId xmlns:a16="http://schemas.microsoft.com/office/drawing/2014/main" id="{B83E2AB1-C03F-4257-9171-5FD5FA272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825" y="868126"/>
            <a:ext cx="742950" cy="742950"/>
          </a:xfrm>
          <a:prstGeom prst="rect">
            <a:avLst/>
          </a:prstGeom>
        </p:spPr>
      </p:pic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CCCF9465-94FE-42CA-8968-DDF5EAC415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040576"/>
              </p:ext>
            </p:extLst>
          </p:nvPr>
        </p:nvGraphicFramePr>
        <p:xfrm>
          <a:off x="1479478" y="0"/>
          <a:ext cx="9704934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019840" imgH="5666983" progId="Acrobat.Document.DC">
                  <p:embed/>
                </p:oleObj>
              </mc:Choice>
              <mc:Fallback>
                <p:oleObj name="Acrobat Document" r:id="rId4" imgW="8019840" imgH="5666983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79478" y="0"/>
                        <a:ext cx="9704934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9026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Vorgehensweise</a:t>
            </a:r>
          </a:p>
        </p:txBody>
      </p:sp>
      <p:pic>
        <p:nvPicPr>
          <p:cNvPr id="24" name="Bild 23" descr="Kalendersymbol">
            <a:extLst>
              <a:ext uri="{FF2B5EF4-FFF2-40B4-BE49-F238E27FC236}">
                <a16:creationId xmlns:a16="http://schemas.microsoft.com/office/drawing/2014/main" id="{B83E2AB1-C03F-4257-9171-5FD5FA272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825" y="868126"/>
            <a:ext cx="742950" cy="742950"/>
          </a:xfrm>
          <a:prstGeom prst="rect">
            <a:avLst/>
          </a:prstGeom>
        </p:spPr>
      </p:pic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E9D7F99C-4A63-4AF2-8DFC-783C463444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1823736"/>
            <a:ext cx="1310050" cy="959003"/>
          </a:xfrm>
        </p:spPr>
        <p:txBody>
          <a:bodyPr rtlCol="0"/>
          <a:lstStyle/>
          <a:p>
            <a:pPr rtl="0">
              <a:spcAft>
                <a:spcPts val="0"/>
              </a:spcAft>
            </a:pPr>
            <a:r>
              <a:rPr lang="de-DE" dirty="0"/>
              <a:t>Start-Seite</a:t>
            </a:r>
          </a:p>
        </p:txBody>
      </p:sp>
      <p:sp>
        <p:nvSpPr>
          <p:cNvPr id="11" name="Ellipse 9" descr="dekoratives Element">
            <a:extLst>
              <a:ext uri="{FF2B5EF4-FFF2-40B4-BE49-F238E27FC236}">
                <a16:creationId xmlns:a16="http://schemas.microsoft.com/office/drawing/2014/main" id="{6A7147D9-5182-4F63-A1F6-2C7F380BC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580" y="2774262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9525"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j-lt"/>
            </a:endParaRPr>
          </a:p>
        </p:txBody>
      </p:sp>
      <p:sp>
        <p:nvSpPr>
          <p:cNvPr id="33" name="Textplatzhalter 32">
            <a:extLst>
              <a:ext uri="{FF2B5EF4-FFF2-40B4-BE49-F238E27FC236}">
                <a16:creationId xmlns:a16="http://schemas.microsoft.com/office/drawing/2014/main" id="{11214B34-DA9D-4C1E-8508-23F492C53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1823736"/>
            <a:ext cx="1310050" cy="959003"/>
          </a:xfrm>
        </p:spPr>
        <p:txBody>
          <a:bodyPr rtlCol="0"/>
          <a:lstStyle/>
          <a:p>
            <a:pPr rtl="0">
              <a:spcAft>
                <a:spcPts val="0"/>
              </a:spcAft>
            </a:pPr>
            <a:r>
              <a:rPr lang="de-DE" dirty="0"/>
              <a:t>Registrierungs-Seite</a:t>
            </a:r>
          </a:p>
        </p:txBody>
      </p:sp>
      <p:sp>
        <p:nvSpPr>
          <p:cNvPr id="15" name="Ellipse 14" descr="dekoratives Element">
            <a:extLst>
              <a:ext uri="{FF2B5EF4-FFF2-40B4-BE49-F238E27FC236}">
                <a16:creationId xmlns:a16="http://schemas.microsoft.com/office/drawing/2014/main" id="{3184FF17-95E1-488F-85D0-829B663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549" y="2774262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j-lt"/>
            </a:endParaRPr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181BCB65-05D6-4968-A705-E5461BD4B7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1823736"/>
            <a:ext cx="1310050" cy="959003"/>
          </a:xfrm>
        </p:spPr>
        <p:txBody>
          <a:bodyPr rtlCol="0"/>
          <a:lstStyle/>
          <a:p>
            <a:pPr rtl="0">
              <a:spcAft>
                <a:spcPts val="0"/>
              </a:spcAft>
            </a:pPr>
            <a:r>
              <a:rPr lang="de-DE" dirty="0"/>
              <a:t>Logik-</a:t>
            </a:r>
            <a:r>
              <a:rPr lang="de-DE" dirty="0" err="1"/>
              <a:t>Boersenspiel</a:t>
            </a:r>
            <a:endParaRPr lang="de-DE" dirty="0"/>
          </a:p>
        </p:txBody>
      </p:sp>
      <p:sp>
        <p:nvSpPr>
          <p:cNvPr id="16" name="Ellipse 19" descr="dekoratives Element">
            <a:extLst>
              <a:ext uri="{FF2B5EF4-FFF2-40B4-BE49-F238E27FC236}">
                <a16:creationId xmlns:a16="http://schemas.microsoft.com/office/drawing/2014/main" id="{E8029F86-BAEB-4FB6-9968-621202C1E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702" y="277505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j-lt"/>
            </a:endParaRPr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2EF458CD-7F65-4446-8840-6E8C9C6831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1823736"/>
            <a:ext cx="1310050" cy="959003"/>
          </a:xfrm>
        </p:spPr>
        <p:txBody>
          <a:bodyPr rtlCol="0"/>
          <a:lstStyle/>
          <a:p>
            <a:pPr rtl="0">
              <a:spcAft>
                <a:spcPts val="0"/>
              </a:spcAft>
            </a:pPr>
            <a:r>
              <a:rPr lang="de-DE" dirty="0" err="1"/>
              <a:t>Boersenspiel</a:t>
            </a:r>
            <a:r>
              <a:rPr lang="de-DE" dirty="0"/>
              <a:t>-Seite</a:t>
            </a:r>
          </a:p>
        </p:txBody>
      </p:sp>
      <p:sp>
        <p:nvSpPr>
          <p:cNvPr id="17" name="Ellipse 270" descr="dekoratives Element">
            <a:extLst>
              <a:ext uri="{FF2B5EF4-FFF2-40B4-BE49-F238E27FC236}">
                <a16:creationId xmlns:a16="http://schemas.microsoft.com/office/drawing/2014/main" id="{A8F4EDB0-C386-4CCF-B742-D9788F7B7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741" y="2774262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j-lt"/>
            </a:endParaRPr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E14C2379-D648-4FA4-892B-A031C8CF38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1823736"/>
            <a:ext cx="1310050" cy="959003"/>
          </a:xfrm>
        </p:spPr>
        <p:txBody>
          <a:bodyPr rtlCol="0"/>
          <a:lstStyle/>
          <a:p>
            <a:pPr rtl="0">
              <a:spcAft>
                <a:spcPts val="0"/>
              </a:spcAft>
            </a:pPr>
            <a:r>
              <a:rPr lang="de-DE" dirty="0"/>
              <a:t>Video</a:t>
            </a:r>
          </a:p>
        </p:txBody>
      </p:sp>
      <p:sp>
        <p:nvSpPr>
          <p:cNvPr id="13" name="Ellipse 11" descr="dekoratives Element">
            <a:extLst>
              <a:ext uri="{FF2B5EF4-FFF2-40B4-BE49-F238E27FC236}">
                <a16:creationId xmlns:a16="http://schemas.microsoft.com/office/drawing/2014/main" id="{D62D13F9-C589-486F-8D76-6D51992A2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449" y="2768500"/>
            <a:ext cx="288000" cy="2880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 w="15875">
            <a:solidFill>
              <a:schemeClr val="bg2">
                <a:lumMod val="50000"/>
                <a:lumOff val="50000"/>
              </a:schemeClr>
            </a:solidFill>
          </a:ln>
          <a:effectLst>
            <a:glow rad="101600">
              <a:schemeClr val="bg2">
                <a:lumMod val="75000"/>
                <a:lumOff val="25000"/>
                <a:alpha val="6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j-lt"/>
            </a:endParaRPr>
          </a:p>
        </p:txBody>
      </p:sp>
      <p:sp>
        <p:nvSpPr>
          <p:cNvPr id="10" name="Rechteck 7" descr="Zeitachse">
            <a:extLst>
              <a:ext uri="{FF2B5EF4-FFF2-40B4-BE49-F238E27FC236}">
                <a16:creationId xmlns:a16="http://schemas.microsoft.com/office/drawing/2014/main" id="{2B8D0290-68FF-400B-B201-1F38FEE76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000" y="2900262"/>
            <a:ext cx="8424000" cy="20638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503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3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Säulensymbol">
            <a:extLst>
              <a:ext uri="{FF2B5EF4-FFF2-40B4-BE49-F238E27FC236}">
                <a16:creationId xmlns:a16="http://schemas.microsoft.com/office/drawing/2014/main" id="{FC7E2CCC-C53E-454B-9DE0-F2484BA0F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577705" y="1122842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4187" y="3028117"/>
            <a:ext cx="8683625" cy="802042"/>
          </a:xfrm>
        </p:spPr>
        <p:txBody>
          <a:bodyPr rtlCol="0">
            <a:noAutofit/>
          </a:bodyPr>
          <a:lstStyle/>
          <a:p>
            <a:pPr algn="ctr" rtl="0"/>
            <a:r>
              <a:rPr lang="de-DE" sz="72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559183"/>
            <a:ext cx="9096374" cy="10471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rtl="0"/>
            <a:r>
              <a:rPr lang="de-DE" sz="9600" u="sng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104465_TF22736411" id="{8059D1F6-4D51-478C-9B02-7860F76F4160}" vid="{F82A32C0-80F8-4384-A067-E0EC3843BFE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3CD11F-9FDB-4628-B708-63BFB2D681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3E21D3-7788-4819-8437-C5C4B0C5D46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3EBF972C-B81A-46A3-BFB2-A01F0B5DBC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„Bekanntes Ereignis in der Geschichte“</Template>
  <TotalTime>0</TotalTime>
  <Words>54</Words>
  <Application>Microsoft Office PowerPoint</Application>
  <PresentationFormat>Breitbild</PresentationFormat>
  <Paragraphs>45</Paragraphs>
  <Slides>9</Slides>
  <Notes>9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Himmel</vt:lpstr>
      <vt:lpstr>Acrobat Document</vt:lpstr>
      <vt:lpstr>Web-Engineering Projekt Video</vt:lpstr>
      <vt:lpstr>Inhaltsverzeichnis </vt:lpstr>
      <vt:lpstr>Toolchain</vt:lpstr>
      <vt:lpstr>Verwendete Websites</vt:lpstr>
      <vt:lpstr>Vorgehensweise</vt:lpstr>
      <vt:lpstr>PowerPoint-Präsentation</vt:lpstr>
      <vt:lpstr>Vorgehensweise</vt:lpstr>
      <vt:lpstr>Live Demo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Web-Engineering Projekt Video</dc:title>
  <dc:creator>Steffen Kruschina</dc:creator>
  <cp:lastModifiedBy>Steffen Kruschina</cp:lastModifiedBy>
  <cp:revision>5</cp:revision>
  <dcterms:created xsi:type="dcterms:W3CDTF">2021-08-07T12:43:28Z</dcterms:created>
  <dcterms:modified xsi:type="dcterms:W3CDTF">2021-08-08T13:54:36Z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