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626EB-5DB1-0DAE-EAEB-27249F447FFC}" v="116" dt="2019-12-09T15:21:49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Here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 err="1">
                <a:ea typeface="+mn-lt"/>
                <a:cs typeface="+mn-lt"/>
              </a:rPr>
              <a:t>orem</a:t>
            </a:r>
            <a:r>
              <a:rPr lang="en-US" dirty="0">
                <a:ea typeface="+mn-lt"/>
                <a:cs typeface="+mn-lt"/>
              </a:rPr>
              <a:t> ipsum dolor sit </a:t>
            </a:r>
            <a:r>
              <a:rPr lang="en-US" dirty="0" err="1">
                <a:ea typeface="+mn-lt"/>
                <a:cs typeface="+mn-lt"/>
              </a:rPr>
              <a:t>amet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consectetuer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adipiscing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elit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Aenean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commodo</a:t>
            </a:r>
            <a:r>
              <a:rPr lang="en-US" dirty="0">
                <a:ea typeface="+mn-lt"/>
                <a:cs typeface="+mn-lt"/>
              </a:rPr>
              <a:t> ligula </a:t>
            </a:r>
            <a:r>
              <a:rPr lang="en-US" dirty="0" err="1">
                <a:ea typeface="+mn-lt"/>
                <a:cs typeface="+mn-lt"/>
              </a:rPr>
              <a:t>eget</a:t>
            </a:r>
            <a:r>
              <a:rPr lang="en-US" dirty="0">
                <a:ea typeface="+mn-lt"/>
                <a:cs typeface="+mn-lt"/>
              </a:rPr>
              <a:t> dolor. </a:t>
            </a:r>
            <a:r>
              <a:rPr lang="en-US" dirty="0" err="1">
                <a:ea typeface="+mn-lt"/>
                <a:cs typeface="+mn-lt"/>
              </a:rPr>
              <a:t>Aenean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massa</a:t>
            </a:r>
            <a:r>
              <a:rPr lang="en-US" dirty="0">
                <a:ea typeface="+mn-lt"/>
                <a:cs typeface="+mn-lt"/>
              </a:rPr>
              <a:t>. Cum sociis </a:t>
            </a:r>
            <a:r>
              <a:rPr lang="en-US" dirty="0" err="1">
                <a:ea typeface="+mn-lt"/>
                <a:cs typeface="+mn-lt"/>
              </a:rPr>
              <a:t>natoque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penatibus</a:t>
            </a:r>
            <a:r>
              <a:rPr lang="en-US" dirty="0">
                <a:ea typeface="+mn-lt"/>
                <a:cs typeface="+mn-lt"/>
              </a:rPr>
              <a:t> et </a:t>
            </a:r>
            <a:r>
              <a:rPr lang="en-US" dirty="0" err="1">
                <a:ea typeface="+mn-lt"/>
                <a:cs typeface="+mn-lt"/>
              </a:rPr>
              <a:t>magnis</a:t>
            </a:r>
            <a:r>
              <a:rPr lang="en-US" dirty="0">
                <a:ea typeface="+mn-lt"/>
                <a:cs typeface="+mn-lt"/>
              </a:rPr>
              <a:t> dis parturient </a:t>
            </a:r>
            <a:r>
              <a:rPr lang="en-US" dirty="0" err="1">
                <a:ea typeface="+mn-lt"/>
                <a:cs typeface="+mn-lt"/>
              </a:rPr>
              <a:t>montes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nascetur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ridiculus</a:t>
            </a:r>
            <a:r>
              <a:rPr lang="en-US" dirty="0">
                <a:ea typeface="+mn-lt"/>
                <a:cs typeface="+mn-lt"/>
              </a:rPr>
              <a:t> mus. </a:t>
            </a:r>
            <a:r>
              <a:rPr lang="en-US" dirty="0" err="1">
                <a:ea typeface="+mn-lt"/>
                <a:cs typeface="+mn-lt"/>
              </a:rPr>
              <a:t>Donec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felis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ultricies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pellentesque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pretium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quis</a:t>
            </a:r>
            <a:r>
              <a:rPr lang="en-US" dirty="0">
                <a:ea typeface="+mn-lt"/>
                <a:cs typeface="+mn-lt"/>
              </a:rPr>
              <a:t>, sem. </a:t>
            </a:r>
            <a:r>
              <a:rPr lang="en-US" dirty="0" err="1">
                <a:ea typeface="+mn-lt"/>
                <a:cs typeface="+mn-lt"/>
              </a:rPr>
              <a:t>Nulla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consequat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massa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enim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Donec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justo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fringilla</a:t>
            </a:r>
            <a:r>
              <a:rPr lang="en-US" dirty="0">
                <a:ea typeface="+mn-lt"/>
                <a:cs typeface="+mn-lt"/>
              </a:rPr>
              <a:t> vel, </a:t>
            </a:r>
            <a:r>
              <a:rPr lang="en-US" dirty="0" err="1">
                <a:ea typeface="+mn-lt"/>
                <a:cs typeface="+mn-lt"/>
              </a:rPr>
              <a:t>aliquet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</a:t>
            </a:r>
            <a:r>
              <a:rPr lang="en-US" dirty="0">
                <a:ea typeface="+mn-lt"/>
                <a:cs typeface="+mn-lt"/>
              </a:rPr>
              <a:t>, 123 </a:t>
            </a:r>
            <a:r>
              <a:rPr lang="en-US" dirty="0" err="1">
                <a:ea typeface="+mn-lt"/>
                <a:cs typeface="+mn-lt"/>
              </a:rPr>
              <a:t>vulputate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eget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arcu</a:t>
            </a:r>
            <a:r>
              <a:rPr lang="en-US" dirty="0">
                <a:ea typeface="+mn-lt"/>
                <a:cs typeface="+mn-lt"/>
              </a:rPr>
              <a:t>. In </a:t>
            </a:r>
            <a:r>
              <a:rPr lang="en-US" dirty="0" err="1">
                <a:ea typeface="+mn-lt"/>
                <a:cs typeface="+mn-lt"/>
              </a:rPr>
              <a:t>enim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justo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rhoncus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imperdiet</a:t>
            </a:r>
            <a:r>
              <a:rPr lang="en-US" dirty="0">
                <a:ea typeface="+mn-lt"/>
                <a:cs typeface="+mn-lt"/>
              </a:rPr>
              <a:t> a, </a:t>
            </a:r>
            <a:r>
              <a:rPr lang="en-US" dirty="0" err="1">
                <a:ea typeface="+mn-lt"/>
                <a:cs typeface="+mn-lt"/>
              </a:rPr>
              <a:t>venenatis</a:t>
            </a:r>
            <a:r>
              <a:rPr lang="en-US" dirty="0">
                <a:ea typeface="+mn-lt"/>
                <a:cs typeface="+mn-lt"/>
              </a:rPr>
              <a:t> vitae, </a:t>
            </a:r>
            <a:r>
              <a:rPr lang="en-US" dirty="0" err="1">
                <a:ea typeface="+mn-lt"/>
                <a:cs typeface="+mn-lt"/>
              </a:rPr>
              <a:t>justo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Nullam</a:t>
            </a:r>
            <a:r>
              <a:rPr lang="en-US" dirty="0">
                <a:ea typeface="+mn-lt"/>
                <a:cs typeface="+mn-lt"/>
              </a:rPr>
              <a:t> dictum </a:t>
            </a:r>
            <a:r>
              <a:rPr lang="en-US" dirty="0" err="1">
                <a:ea typeface="+mn-lt"/>
                <a:cs typeface="+mn-lt"/>
              </a:rPr>
              <a:t>felis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mollis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pretium</a:t>
            </a:r>
            <a:r>
              <a:rPr lang="en-US" dirty="0">
                <a:ea typeface="+mn-lt"/>
                <a:cs typeface="+mn-lt"/>
              </a:rPr>
              <a:t>. Integer </a:t>
            </a:r>
            <a:r>
              <a:rPr lang="en-US" dirty="0" err="1">
                <a:ea typeface="+mn-lt"/>
                <a:cs typeface="+mn-lt"/>
              </a:rPr>
              <a:t>tincidunt</a:t>
            </a:r>
            <a:r>
              <a:rPr lang="en-US" dirty="0">
                <a:ea typeface="+mn-lt"/>
                <a:cs typeface="+mn-lt"/>
              </a:rPr>
              <a:t>. Cras </a:t>
            </a:r>
            <a:r>
              <a:rPr lang="en-US" dirty="0" err="1">
                <a:ea typeface="+mn-lt"/>
                <a:cs typeface="+mn-lt"/>
              </a:rPr>
              <a:t>dapibus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Vivamus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elementum</a:t>
            </a:r>
            <a:r>
              <a:rPr lang="en-US" dirty="0">
                <a:ea typeface="+mn-lt"/>
                <a:cs typeface="+mn-lt"/>
              </a:rPr>
              <a:t> semper nisi. </a:t>
            </a:r>
            <a:r>
              <a:rPr lang="en-US" dirty="0" err="1">
                <a:ea typeface="+mn-lt"/>
                <a:cs typeface="+mn-lt"/>
              </a:rPr>
              <a:t>Aenean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vulputate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eleifend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tellus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Aenean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leo</a:t>
            </a:r>
            <a:r>
              <a:rPr lang="en-US" dirty="0">
                <a:ea typeface="+mn-lt"/>
                <a:cs typeface="+mn-lt"/>
              </a:rPr>
              <a:t> ligula, </a:t>
            </a:r>
            <a:r>
              <a:rPr lang="en-US" dirty="0" err="1">
                <a:ea typeface="+mn-lt"/>
                <a:cs typeface="+mn-lt"/>
              </a:rPr>
              <a:t>porttitor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consequat</a:t>
            </a:r>
            <a:r>
              <a:rPr lang="en-US" dirty="0">
                <a:ea typeface="+mn-lt"/>
                <a:cs typeface="+mn-lt"/>
              </a:rPr>
              <a:t> vitae, </a:t>
            </a:r>
            <a:r>
              <a:rPr lang="en-US" dirty="0" err="1">
                <a:ea typeface="+mn-lt"/>
                <a:cs typeface="+mn-lt"/>
              </a:rPr>
              <a:t>eleifend</a:t>
            </a:r>
            <a:r>
              <a:rPr lang="en-US" dirty="0">
                <a:ea typeface="+mn-lt"/>
                <a:cs typeface="+mn-lt"/>
              </a:rPr>
              <a:t> ac, </a:t>
            </a:r>
            <a:r>
              <a:rPr lang="en-US" dirty="0" err="1">
                <a:ea typeface="+mn-lt"/>
                <a:cs typeface="+mn-lt"/>
              </a:rPr>
              <a:t>enim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Aliquam</a:t>
            </a:r>
            <a:r>
              <a:rPr lang="en-US" dirty="0">
                <a:ea typeface="+mn-lt"/>
                <a:cs typeface="+mn-lt"/>
              </a:rPr>
              <a:t> lorem ante, </a:t>
            </a:r>
            <a:r>
              <a:rPr lang="en-US" dirty="0" err="1">
                <a:ea typeface="+mn-lt"/>
                <a:cs typeface="+mn-lt"/>
              </a:rPr>
              <a:t>dapibus</a:t>
            </a:r>
            <a:r>
              <a:rPr lang="en-US" dirty="0">
                <a:ea typeface="+mn-lt"/>
                <a:cs typeface="+mn-lt"/>
              </a:rPr>
              <a:t> in,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4FA9-AB73-4E40-8888-0F28C5B4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Secon page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0E19A-3245-4FEB-90F6-9B9619321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71184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147374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83995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22757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4558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2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70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Here is the title</vt:lpstr>
      <vt:lpstr>Secon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</cp:revision>
  <dcterms:created xsi:type="dcterms:W3CDTF">2019-12-09T15:18:03Z</dcterms:created>
  <dcterms:modified xsi:type="dcterms:W3CDTF">2019-12-09T15:21:54Z</dcterms:modified>
</cp:coreProperties>
</file>