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96500-A581-4764-9B79-C2F6F6E1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C3823-45B7-4671-AFC7-43982219D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A1FE1-EE15-4648-A550-9CC2FF0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4370-3A87-4DFA-BC2F-556E7AFA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B5E79-34EA-4B29-BECE-8908CDC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6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4F8C9-FF74-400F-9D78-82C0A4C8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1B51C-338A-46EF-8058-F82C0BB2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F38EB-59B5-4C46-9DCC-EE9E649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EDABB-A5C8-41DA-B62B-CD5C9CD1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32D23-4CBF-4501-A1EF-12D361FD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7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70EEEB-FE2F-4DD7-9DDF-29BBB1A5A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24E97-4642-43C1-9DF0-BC028636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2E434-9A36-4432-8846-6F703368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BB5BB-4139-44DA-A380-72E737C9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E0EDA-1FA4-4403-BB4E-C45A5C1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9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1879-E528-4B5B-9E19-72CFE500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3B01C-E0F1-419D-8754-23796C2B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4E193-476E-442A-872E-EB56CDD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88C1A-712C-4E03-B397-7022E6BC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F1841F-897A-486A-877E-4F683EB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037C8-881F-41E3-AF55-BAF48D40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813DB-13D9-4237-B262-D872E6D1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010D0-1A37-4309-AEAC-A5EAF751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16E9D-871E-471B-9C61-4F646B88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6EA4B-2804-45CE-8375-E15374F3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9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FCC00-D959-472E-A54D-1A5C897E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15A1C-8B4B-439D-A4DA-9FEBA98D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919C3F-A806-44B1-A04B-3DBF2081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30D56A-3B47-4F10-B7F8-46231538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2CC4C-13B7-4663-9DD9-14203DD6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1406D-E5AC-46D3-8380-399BD254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80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DC627-5B00-4543-859A-31357ECD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E2E06-F5C7-46BB-A3BC-B771EBD2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964A1-F97E-4338-83A2-6C47ABB1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B46FF5-C4C4-4496-B06C-44BAA5D7C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003B4-36F1-4CC3-9A7D-94FD4740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32003F-2936-4BE5-9532-6B1AD3CF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D23215-420F-4CDD-B2EF-90A3E2B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9684E0-1560-4914-B36D-BA824A2A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824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B7AEE-AC4A-4FE7-BF79-3124A43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061AC6-25CF-4089-98B1-B34437D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B33B84-4927-430E-83C0-A474FFC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06029-2E75-4B3B-B291-6EF2E61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8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B34F40-73FC-494A-AF54-D643AD24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F8E04C-0E61-4E76-9969-61DB3BD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BD1BDC-4A7E-48A2-B226-A1B66C1F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2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D244-3241-4433-88A1-E0634313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CBDD9-6729-47CA-9DED-114333AA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73B61-3A66-428C-9BA2-6EFE863A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B3E0C9-10B7-4B13-AFB4-E13543DC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02B7B-0FA8-44F5-81F0-F4005C2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9299B3-2B0B-4F9D-ACE2-AD2E6FC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56DF-EB6F-4018-B926-9D24851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D37ADF-C029-4D13-AF19-D5184DF0D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B03A4-693A-4795-9EE8-90F1D6CD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136FB-13A3-496A-ADFC-2D47C028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BC1CC-10DF-4747-B876-E5F1386A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D7901-01E0-4243-94BB-F322D980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04E320-D7CB-4DD7-AB66-515FD005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F4936B-660F-4817-A654-ED0FB8C8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E6F1A-56CA-45A2-93C8-99A321C1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CB6E-C467-471A-8341-8BCEF7752462}" type="datetimeFigureOut">
              <a:rPr lang="es-MX" smtClean="0"/>
              <a:t>10/11/2019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7EEAD-DB97-4157-8BEB-9E72D139F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97A5E1-0E49-432E-978C-D4C4D75C5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4AC9-B89A-4BBA-8399-324CEB7386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3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A59B6A-387A-4EB5-A703-8944ACEA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30" y="-62737"/>
            <a:ext cx="12202130" cy="69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EA45C3-873A-41CC-A028-07C7C3CA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5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7B2907-24DE-4844-84DD-1AF82DB5C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79BAB2F2-20DF-4254-8315-DA08098E9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3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031DEB-37AC-4034-B7B4-A7ABA0AC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1019175"/>
            <a:ext cx="72104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C6CAA5-2CBF-40B4-A246-5BEEB011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B65396-5FAB-43E0-AF91-76267C04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" y="5834"/>
            <a:ext cx="12182396" cy="68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5561D2-D2EB-4A71-99EB-075E5241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C5D7C78C-4F8E-4331-B73E-7261742C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8581ED-302F-4D2D-A5F2-20C594D3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AAEA8167-DE07-4F8E-B2D9-B64441E6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39CF16DC-9F85-4D62-8D29-2FD96058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BCA802-F4C8-4086-8074-D3513A7D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13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 GALINDO</dc:creator>
  <cp:lastModifiedBy>JOSE F GALINDO</cp:lastModifiedBy>
  <cp:revision>2</cp:revision>
  <dcterms:created xsi:type="dcterms:W3CDTF">2019-11-10T20:00:49Z</dcterms:created>
  <dcterms:modified xsi:type="dcterms:W3CDTF">2019-11-10T20:13:48Z</dcterms:modified>
</cp:coreProperties>
</file>