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9" r:id="rId2"/>
    <p:sldId id="280" r:id="rId3"/>
    <p:sldId id="281" r:id="rId4"/>
    <p:sldId id="283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6" autoAdjust="0"/>
    <p:restoredTop sz="94660"/>
  </p:normalViewPr>
  <p:slideViewPr>
    <p:cSldViewPr snapToGrid="0">
      <p:cViewPr varScale="1">
        <p:scale>
          <a:sx n="67" d="100"/>
          <a:sy n="67" d="100"/>
        </p:scale>
        <p:origin x="2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49A49-3ABF-494C-A29A-B22625BCDE4A}" type="datetimeFigureOut">
              <a:rPr lang="es-MX" smtClean="0"/>
              <a:t>12/07/2021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F5B2D-1D17-4E28-8AF6-44260121BE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2501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" name="Google Shape;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69ED3-0EE2-46F6-B4DF-F414E06F0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97C194-70DA-4C89-BFA0-F1C25BE64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E46879-76D3-4701-9A13-9DB5763F1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F56A-F547-44D3-9BB9-0C1161757C2E}" type="datetimeFigureOut">
              <a:rPr lang="es-MX" smtClean="0"/>
              <a:t>12/07/2021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9FC35B-88E9-4F44-B108-70B554DED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E2BD8D-55EC-4ECF-9311-9F178AC5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1784-990C-448B-AA16-0696E7AD80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737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2A51B-D602-4556-8C01-3DAB31ED4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1EF61F9-E6FC-4565-BDB0-1D619BC27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082D3A-E7F5-4EB3-B53C-471279903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F56A-F547-44D3-9BB9-0C1161757C2E}" type="datetimeFigureOut">
              <a:rPr lang="es-MX" smtClean="0"/>
              <a:t>12/07/2021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005593-1519-4BB2-A16C-25A44C37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6AECED-46A1-492F-A1F6-3088EE1D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1784-990C-448B-AA16-0696E7AD80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864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8C0357-D40C-4DFB-A8B0-CE0524815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95A66C-5FFA-4F10-BBB7-F8CB17ADA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AFD46F-EA83-4923-BEDB-EC08512F3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F56A-F547-44D3-9BB9-0C1161757C2E}" type="datetimeFigureOut">
              <a:rPr lang="es-MX" smtClean="0"/>
              <a:t>12/07/2021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26F1BA-0166-417E-A89E-BB3662105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5C95BF-F87E-4AAC-9CA7-18869386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1784-990C-448B-AA16-0696E7AD80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5602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1_Diapositiva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 descr="portada-gobiern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3591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1_Título y objeto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 descr="portad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3481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1_Comparació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5" descr="interna-con-franj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76;p17">
            <a:extLst>
              <a:ext uri="{FF2B5EF4-FFF2-40B4-BE49-F238E27FC236}">
                <a16:creationId xmlns:a16="http://schemas.microsoft.com/office/drawing/2014/main" id="{7F924B72-6474-48D1-B24A-ACF8BA8A6824}"/>
              </a:ext>
            </a:extLst>
          </p:cNvPr>
          <p:cNvSpPr/>
          <p:nvPr userDrawn="1"/>
        </p:nvSpPr>
        <p:spPr>
          <a:xfrm rot="-5399928">
            <a:off x="9962265" y="4107225"/>
            <a:ext cx="3971551" cy="23282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0" cap="none" spc="0" normalizeH="0" baseline="0" noProof="0" dirty="0"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3F3F3"/>
                </a:solidFill>
                <a:effectLst/>
                <a:uLnTx/>
                <a:uFillTx/>
              </a:rPr>
              <a:t>JOSE FERNANDO GALINDO SUAREZ</a:t>
            </a:r>
          </a:p>
        </p:txBody>
      </p:sp>
    </p:spTree>
    <p:extLst>
      <p:ext uri="{BB962C8B-B14F-4D97-AF65-F5344CB8AC3E}">
        <p14:creationId xmlns:p14="http://schemas.microsoft.com/office/powerpoint/2010/main" val="1990872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6B0F8-4597-4947-A685-DA6DBDF94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B5E5F1-F686-453D-B98D-839D24A11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FE1CBC-3BB6-49CF-A324-E18E32139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F56A-F547-44D3-9BB9-0C1161757C2E}" type="datetimeFigureOut">
              <a:rPr lang="es-MX" smtClean="0"/>
              <a:t>12/07/2021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891E55-7121-4570-A814-716056044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338E55-6030-413A-95F2-C4E101B8A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1784-990C-448B-AA16-0696E7AD80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021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E46DA-CC92-4D08-A248-231EC6C5E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C6BE42-E9D4-4C7D-A046-0184768F4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DDEC21-3FE2-4102-9641-7DE7AA373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F56A-F547-44D3-9BB9-0C1161757C2E}" type="datetimeFigureOut">
              <a:rPr lang="es-MX" smtClean="0"/>
              <a:t>12/07/2021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A81DF8-9F77-4DDB-AD87-57B704E64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43CAD6-520A-457D-9E95-761C62DC9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1784-990C-448B-AA16-0696E7AD80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056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91A8D6-D1B0-4A2D-9C9D-44104CBEF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41DFDB-1B08-4180-932F-2F8AD32E7C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8DB2F7-0AA7-47CF-8E8B-60993EA71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0BFFCB-E460-46E4-B24E-E6FEDCF10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F56A-F547-44D3-9BB9-0C1161757C2E}" type="datetimeFigureOut">
              <a:rPr lang="es-MX" smtClean="0"/>
              <a:t>12/07/2021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444F64-AD7D-4648-A9A7-4201FA8D4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4632D3-376B-4D93-B244-2184551D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1784-990C-448B-AA16-0696E7AD80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221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FB61A3-7BCF-4C20-80BC-26F269989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A21DC5-7C01-49CE-BF3A-570A0408B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664038-47D3-4122-A762-52C481934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5554914-2D0B-45F5-A5F0-3449E22006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5783A91-74C3-4E5F-B697-097A10F3B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55582D7-C5EB-42E9-8465-D65175A4B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F56A-F547-44D3-9BB9-0C1161757C2E}" type="datetimeFigureOut">
              <a:rPr lang="es-MX" smtClean="0"/>
              <a:t>12/07/2021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FE1676E-465B-4687-89FA-2351424EE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4560B4D-A31C-4D77-826B-F72A2D499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1784-990C-448B-AA16-0696E7AD80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817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EB3C0E-38D3-426E-A73E-06E00B937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F3E994E-AD33-41E6-BBB9-4912ACC0A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F56A-F547-44D3-9BB9-0C1161757C2E}" type="datetimeFigureOut">
              <a:rPr lang="es-MX" smtClean="0"/>
              <a:t>12/07/2021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C8C0247-A951-4972-A39B-054DE0A0E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F287849-09B0-4851-932A-ED7E4F24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1784-990C-448B-AA16-0696E7AD80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15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2D8CC2-0453-48F8-B444-9FE740D5E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F56A-F547-44D3-9BB9-0C1161757C2E}" type="datetimeFigureOut">
              <a:rPr lang="es-MX" smtClean="0"/>
              <a:t>12/07/2021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B8EA714-4803-4748-A06E-9E1AF5345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EEFE8EE-5AE3-427E-B62F-0EB60D65F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1784-990C-448B-AA16-0696E7AD80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510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EB20D-63F0-4416-9B3E-C6269F0DE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9D6D48-06DA-489C-9392-C34B702FE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3696C7-FEF6-481A-9D79-48EC93065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D1AA30-C1B1-4A78-8E4C-AA53E77B0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F56A-F547-44D3-9BB9-0C1161757C2E}" type="datetimeFigureOut">
              <a:rPr lang="es-MX" smtClean="0"/>
              <a:t>12/07/2021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7968B2-52BF-47A1-ACCE-A20AFF84F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729211-2372-4871-A709-1AB3DB73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1784-990C-448B-AA16-0696E7AD80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34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B489A-31DD-4BA2-9CFD-F7D285D50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247384-09B7-4EF4-A821-946195BF4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D628BC-1377-40E7-B5A2-2BB20991A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7701D0-9BEF-47F1-A4A8-489D8237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F56A-F547-44D3-9BB9-0C1161757C2E}" type="datetimeFigureOut">
              <a:rPr lang="es-MX" smtClean="0"/>
              <a:t>12/07/2021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30267D-432A-44DC-A042-3DA2EE813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D0A1BD-0670-492B-A92F-9FF951B18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1784-990C-448B-AA16-0696E7AD80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84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3F0DC34-0D7D-489B-BAA9-6165F9B31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6943EB-61CD-454A-B0CC-2097E66AA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8A9155-1A67-4B63-8355-25E46DB373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8F56A-F547-44D3-9BB9-0C1161757C2E}" type="datetimeFigureOut">
              <a:rPr lang="es-MX" smtClean="0"/>
              <a:t>12/07/2021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92393C-77D7-4884-8917-02BF91D53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1DBBFF-0806-41DF-BF53-95B2D737E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61784-990C-448B-AA16-0696E7AD80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0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/>
        </p:nvSpPr>
        <p:spPr>
          <a:xfrm>
            <a:off x="7285125" y="1359345"/>
            <a:ext cx="3675980" cy="127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r" defTabSz="1219170">
              <a:buClr>
                <a:srgbClr val="000000"/>
              </a:buClr>
              <a:buSzPts val="2800"/>
              <a:defRPr/>
            </a:pPr>
            <a:r>
              <a:rPr lang="es-MX" sz="3733" b="1" kern="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EDT</a:t>
            </a:r>
            <a:r>
              <a:rPr lang="es-MX" sz="3733" b="1" kern="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733" b="1" kern="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/>
        </p:nvSpPr>
        <p:spPr>
          <a:xfrm>
            <a:off x="7285125" y="1202545"/>
            <a:ext cx="3675980" cy="127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r" defTabSz="1219170">
              <a:buClr>
                <a:srgbClr val="000000"/>
              </a:buClr>
              <a:buSzPts val="2800"/>
              <a:defRPr/>
            </a:pPr>
            <a:r>
              <a:rPr lang="es-CO" sz="3733" b="1" kern="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ANALÍTICA DE DATOS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510490" y="6587"/>
            <a:ext cx="10391425" cy="8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  <a:defRPr/>
            </a:pPr>
            <a:endParaRPr sz="4267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68;p16">
            <a:extLst>
              <a:ext uri="{FF2B5EF4-FFF2-40B4-BE49-F238E27FC236}">
                <a16:creationId xmlns:a16="http://schemas.microsoft.com/office/drawing/2014/main" id="{36E7B124-6E9B-4783-9D98-2A2BF9C36242}"/>
              </a:ext>
            </a:extLst>
          </p:cNvPr>
          <p:cNvSpPr txBox="1">
            <a:spLocks/>
          </p:cNvSpPr>
          <p:nvPr/>
        </p:nvSpPr>
        <p:spPr>
          <a:xfrm>
            <a:off x="415600" y="4935705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100" tIns="134100" rIns="134100" bIns="1341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1219170">
              <a:buSzPts val="2600"/>
            </a:pPr>
            <a:r>
              <a:rPr lang="pt-BR" sz="1867" b="1" ker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José Fernando Galindo Suárez</a:t>
            </a:r>
          </a:p>
          <a:p>
            <a:pPr algn="ctr" defTabSz="1219170">
              <a:buSzPts val="2600"/>
            </a:pPr>
            <a:r>
              <a:rPr lang="pt-BR" sz="1867" b="1" ker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jgalindos@sena.edu.co</a:t>
            </a:r>
            <a:endParaRPr lang="pt-BR" sz="1867" b="1" kern="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Google Shape;50;p17">
            <a:extLst>
              <a:ext uri="{FF2B5EF4-FFF2-40B4-BE49-F238E27FC236}">
                <a16:creationId xmlns:a16="http://schemas.microsoft.com/office/drawing/2014/main" id="{0FEDA159-339D-4042-BC30-FD4E5C6C475B}"/>
              </a:ext>
            </a:extLst>
          </p:cNvPr>
          <p:cNvSpPr txBox="1"/>
          <p:nvPr/>
        </p:nvSpPr>
        <p:spPr>
          <a:xfrm>
            <a:off x="2373463" y="1516951"/>
            <a:ext cx="828585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600" b="1" dirty="0">
                <a:solidFill>
                  <a:srgbClr val="5E5C5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ALISTANDO EL INICIO DEL TRIMESTRE EN </a:t>
            </a:r>
            <a:r>
              <a:rPr lang="es-ES" sz="6600" b="1" dirty="0" err="1">
                <a:solidFill>
                  <a:srgbClr val="5E5C5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TERRITORIUM</a:t>
            </a:r>
            <a:endParaRPr sz="6600" b="1" dirty="0">
              <a:solidFill>
                <a:srgbClr val="5E5C5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13CA63E-8F1E-4E4D-9DD0-503878115B1A}"/>
              </a:ext>
            </a:extLst>
          </p:cNvPr>
          <p:cNvSpPr txBox="1"/>
          <p:nvPr/>
        </p:nvSpPr>
        <p:spPr>
          <a:xfrm>
            <a:off x="2212725" y="1903363"/>
            <a:ext cx="791671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BIENVENIDA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RECURSOS NECESARIOS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CARGANDO ARCHIVOS EN DRIVE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CREANDO EL SITIO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ENLAZANDO ARCHIVOS </a:t>
            </a:r>
            <a:r>
              <a:rPr lang="es-CO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DRIVE CON EL SITIO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CARGANDO EL SITIO EN DRIVE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CONFIGURANDO </a:t>
            </a:r>
            <a:r>
              <a:rPr lang="es-CO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TERRITORIUM</a:t>
            </a:r>
            <a:r>
              <a:rPr lang="es-CO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ENLAZANDO </a:t>
            </a:r>
            <a:r>
              <a:rPr lang="es-CO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TERRITORIUM</a:t>
            </a:r>
            <a:r>
              <a:rPr lang="es-CO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 DRIVE</a:t>
            </a:r>
            <a:endParaRPr lang="es-MX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Google Shape;100;p22">
            <a:extLst>
              <a:ext uri="{FF2B5EF4-FFF2-40B4-BE49-F238E27FC236}">
                <a16:creationId xmlns:a16="http://schemas.microsoft.com/office/drawing/2014/main" id="{F7943427-683A-48DF-80D4-41B4DAC3C7E7}"/>
              </a:ext>
            </a:extLst>
          </p:cNvPr>
          <p:cNvSpPr txBox="1"/>
          <p:nvPr/>
        </p:nvSpPr>
        <p:spPr>
          <a:xfrm>
            <a:off x="285750" y="177285"/>
            <a:ext cx="9877912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 DE LA </a:t>
            </a:r>
            <a:r>
              <a:rPr lang="es-ES" sz="60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CAPACITACION</a:t>
            </a:r>
            <a:endParaRPr sz="6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08941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53</Words>
  <Application>Microsoft Office PowerPoint</Application>
  <PresentationFormat>Panorámica</PresentationFormat>
  <Paragraphs>14</Paragraphs>
  <Slides>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Fernando Galindo Suarez</dc:creator>
  <cp:lastModifiedBy>Jose Fernando Galindo Suarez</cp:lastModifiedBy>
  <cp:revision>2</cp:revision>
  <dcterms:created xsi:type="dcterms:W3CDTF">2021-07-12T22:54:14Z</dcterms:created>
  <dcterms:modified xsi:type="dcterms:W3CDTF">2021-07-12T23:06:47Z</dcterms:modified>
</cp:coreProperties>
</file>