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80" r:id="rId3"/>
    <p:sldId id="281" r:id="rId4"/>
    <p:sldId id="283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9A49-3ABF-494C-A29A-B22625BCDE4A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F5B2D-1D17-4E28-8AF6-44260121B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50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69ED3-0EE2-46F6-B4DF-F414E06F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97C194-70DA-4C89-BFA0-F1C25BE64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46879-76D3-4701-9A13-9DB5763F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FC35B-88E9-4F44-B108-70B554D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2BD8D-55EC-4ECF-9311-9F178AC5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3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2A51B-D602-4556-8C01-3DAB31ED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EF61F9-E6FC-4565-BDB0-1D619BC27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82D3A-E7F5-4EB3-B53C-47127990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005593-1519-4BB2-A16C-25A44C37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AECED-46A1-492F-A1F6-3088EE1D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6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8C0357-D40C-4DFB-A8B0-CE0524815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95A66C-5FFA-4F10-BBB7-F8CB17AD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FD46F-EA83-4923-BEDB-EC08512F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6F1BA-0166-417E-A89E-BB366210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C95BF-F87E-4AAC-9CA7-18869386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60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1_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5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1_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348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1_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17">
            <a:extLst>
              <a:ext uri="{FF2B5EF4-FFF2-40B4-BE49-F238E27FC236}">
                <a16:creationId xmlns:a16="http://schemas.microsoft.com/office/drawing/2014/main" id="{7F924B72-6474-48D1-B24A-ACF8BA8A6824}"/>
              </a:ext>
            </a:extLst>
          </p:cNvPr>
          <p:cNvSpPr/>
          <p:nvPr userDrawn="1"/>
        </p:nvSpPr>
        <p:spPr>
          <a:xfrm rot="-5399928">
            <a:off x="9962265" y="4107225"/>
            <a:ext cx="3971551" cy="23282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0" normalizeH="0" baseline="0" noProof="0" dirty="0"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3F3F3"/>
                </a:solidFill>
                <a:effectLst/>
                <a:uLnTx/>
                <a:uFillTx/>
              </a:rPr>
              <a:t>JOSE FERNANDO GALINDO SUAREZ</a:t>
            </a:r>
          </a:p>
        </p:txBody>
      </p:sp>
    </p:spTree>
    <p:extLst>
      <p:ext uri="{BB962C8B-B14F-4D97-AF65-F5344CB8AC3E}">
        <p14:creationId xmlns:p14="http://schemas.microsoft.com/office/powerpoint/2010/main" val="199087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6B0F8-4597-4947-A685-DA6DBDF9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5E5F1-F686-453D-B98D-839D24A1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FE1CBC-3BB6-49CF-A324-E18E3213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91E55-7121-4570-A814-71605604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38E55-6030-413A-95F2-C4E101B8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2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E46DA-CC92-4D08-A248-231EC6C5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C6BE42-E9D4-4C7D-A046-0184768F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DEC21-3FE2-4102-9641-7DE7AA37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A81DF8-9F77-4DDB-AD87-57B704E6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3CAD6-520A-457D-9E95-761C62DC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56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1A8D6-D1B0-4A2D-9C9D-44104CBE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1DFDB-1B08-4180-932F-2F8AD32E7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8DB2F7-0AA7-47CF-8E8B-60993EA71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0BFFCB-E460-46E4-B24E-E6FEDCF1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444F64-AD7D-4648-A9A7-4201FA8D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4632D3-376B-4D93-B244-2184551D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21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61A3-7BCF-4C20-80BC-26F26998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A21DC5-7C01-49CE-BF3A-570A0408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664038-47D3-4122-A762-52C481934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554914-2D0B-45F5-A5F0-3449E2200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783A91-74C3-4E5F-B697-097A10F3B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5582D7-C5EB-42E9-8465-D65175A4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1676E-465B-4687-89FA-2351424E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560B4D-A31C-4D77-826B-F72A2D49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B3C0E-38D3-426E-A73E-06E00B93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3E994E-AD33-41E6-BBB9-4912ACC0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8C0247-A951-4972-A39B-054DE0A0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287849-09B0-4851-932A-ED7E4F24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15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2D8CC2-0453-48F8-B444-9FE740D5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8EA714-4803-4748-A06E-9E1AF534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EFE8EE-5AE3-427E-B62F-0EB60D65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10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EB20D-63F0-4416-9B3E-C6269F0D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D6D48-06DA-489C-9392-C34B702F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3696C7-FEF6-481A-9D79-48EC9306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1AA30-C1B1-4A78-8E4C-AA53E77B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7968B2-52BF-47A1-ACCE-A20AFF84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729211-2372-4871-A709-1AB3DB73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4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489A-31DD-4BA2-9CFD-F7D285D5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247384-09B7-4EF4-A821-946195BF4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D628BC-1377-40E7-B5A2-2BB20991A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7701D0-9BEF-47F1-A4A8-489D8237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30267D-432A-44DC-A042-3DA2EE81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D0A1BD-0670-492B-A92F-9FF951B1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4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F0DC34-0D7D-489B-BAA9-6165F9B3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6943EB-61CD-454A-B0CC-2097E66A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A9155-1A67-4B63-8355-25E46DB3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F56A-F547-44D3-9BB9-0C1161757C2E}" type="datetimeFigureOut">
              <a:rPr lang="es-MX" smtClean="0"/>
              <a:t>12/07/2021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2393C-77D7-4884-8917-02BF91D53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DBBFF-0806-41DF-BF53-95B2D73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1784-990C-448B-AA16-0696E7AD8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7285125" y="1359345"/>
            <a:ext cx="3675980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 defTabSz="1219170">
              <a:buClr>
                <a:srgbClr val="000000"/>
              </a:buClr>
              <a:buSzPts val="2800"/>
              <a:defRPr/>
            </a:pPr>
            <a:r>
              <a:rPr lang="es-MX" sz="3733" b="1" kern="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EDT</a:t>
            </a:r>
            <a:r>
              <a:rPr lang="es-MX" sz="3733" b="1" kern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733" b="1" kern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7285125" y="1202545"/>
            <a:ext cx="3675980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 defTabSz="1219170">
              <a:buClr>
                <a:srgbClr val="000000"/>
              </a:buClr>
              <a:buSzPts val="2800"/>
              <a:defRPr/>
            </a:pPr>
            <a:r>
              <a:rPr lang="es-CO" sz="3733" b="1" kern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ANALÍTICA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510490" y="6587"/>
            <a:ext cx="10391425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endParaRPr sz="4267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8;p16">
            <a:extLst>
              <a:ext uri="{FF2B5EF4-FFF2-40B4-BE49-F238E27FC236}">
                <a16:creationId xmlns:a16="http://schemas.microsoft.com/office/drawing/2014/main" id="{36E7B124-6E9B-4783-9D98-2A2BF9C36242}"/>
              </a:ext>
            </a:extLst>
          </p:cNvPr>
          <p:cNvSpPr txBox="1">
            <a:spLocks/>
          </p:cNvSpPr>
          <p:nvPr/>
        </p:nvSpPr>
        <p:spPr>
          <a:xfrm>
            <a:off x="415600" y="4935705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100" tIns="134100" rIns="134100" bIns="1341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>
              <a:buSzPts val="2600"/>
            </a:pPr>
            <a:r>
              <a:rPr lang="pt-BR" sz="1867" b="1" ker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José Fernando Galindo Suárez</a:t>
            </a:r>
          </a:p>
          <a:p>
            <a:pPr algn="ctr" defTabSz="1219170">
              <a:buSzPts val="2600"/>
            </a:pPr>
            <a:r>
              <a:rPr lang="pt-BR" sz="1867" b="1" ker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jgalindos@sena.edu.co</a:t>
            </a:r>
            <a:endParaRPr lang="pt-BR" sz="1867" b="1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Google Shape;50;p17">
            <a:extLst>
              <a:ext uri="{FF2B5EF4-FFF2-40B4-BE49-F238E27FC236}">
                <a16:creationId xmlns:a16="http://schemas.microsoft.com/office/drawing/2014/main" id="{0FEDA159-339D-4042-BC30-FD4E5C6C475B}"/>
              </a:ext>
            </a:extLst>
          </p:cNvPr>
          <p:cNvSpPr txBox="1"/>
          <p:nvPr/>
        </p:nvSpPr>
        <p:spPr>
          <a:xfrm>
            <a:off x="2373463" y="1516951"/>
            <a:ext cx="82858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dirty="0">
                <a:solidFill>
                  <a:srgbClr val="5E5C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ALISTANDO EL INICIO DEL TRIMESTRE EN </a:t>
            </a:r>
            <a:r>
              <a:rPr lang="es-ES" sz="6600" b="1" dirty="0" err="1">
                <a:solidFill>
                  <a:srgbClr val="5E5C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TERRITORIUM</a:t>
            </a:r>
            <a:endParaRPr sz="6600" b="1" dirty="0">
              <a:solidFill>
                <a:srgbClr val="5E5C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13CA63E-8F1E-4E4D-9DD0-503878115B1A}"/>
              </a:ext>
            </a:extLst>
          </p:cNvPr>
          <p:cNvSpPr txBox="1"/>
          <p:nvPr/>
        </p:nvSpPr>
        <p:spPr>
          <a:xfrm>
            <a:off x="2212725" y="1903363"/>
            <a:ext cx="79167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 NECESARIOS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CARGANDO ARCHIVOS EN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 EL SITIO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ENLAZANDO ARCHIVOS </a:t>
            </a: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 CON EL SITIO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CARGANDO EL SITIO EN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CONFIGURANDO </a:t>
            </a:r>
            <a:r>
              <a:rPr lang="es-CO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TERRITORIUM</a:t>
            </a: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ENLAZANDO </a:t>
            </a:r>
            <a:r>
              <a:rPr lang="es-CO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TERRITORIUM</a:t>
            </a:r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DRIVE</a:t>
            </a:r>
            <a:endParaRPr lang="es-MX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Google Shape;100;p22">
            <a:extLst>
              <a:ext uri="{FF2B5EF4-FFF2-40B4-BE49-F238E27FC236}">
                <a16:creationId xmlns:a16="http://schemas.microsoft.com/office/drawing/2014/main" id="{F7943427-683A-48DF-80D4-41B4DAC3C7E7}"/>
              </a:ext>
            </a:extLst>
          </p:cNvPr>
          <p:cNvSpPr txBox="1"/>
          <p:nvPr/>
        </p:nvSpPr>
        <p:spPr>
          <a:xfrm>
            <a:off x="594432" y="0"/>
            <a:ext cx="987791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DE LA CAPACITACIÓN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Semana No 1</a:t>
            </a:r>
            <a:endParaRPr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894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Office PowerPoint</Application>
  <PresentationFormat>Panorámica</PresentationFormat>
  <Paragraphs>15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Fernando Galindo Suarez</dc:creator>
  <cp:lastModifiedBy>Jose Fernando Galindo Suarez</cp:lastModifiedBy>
  <cp:revision>4</cp:revision>
  <dcterms:created xsi:type="dcterms:W3CDTF">2021-07-12T22:54:14Z</dcterms:created>
  <dcterms:modified xsi:type="dcterms:W3CDTF">2021-07-12T23:20:35Z</dcterms:modified>
</cp:coreProperties>
</file>