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00d8e3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8200d8e3da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00d8e3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8200d8e3da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00d8e3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8200d8e3da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00d8e3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8200d8e3da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200d8e3d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8200d8e3da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af5787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8af57879e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f57879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8af57879e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af57879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8af57879e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f57879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8af57879e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f57879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8af57879e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af57879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8af57879e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5043c8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875043c80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00d8e3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8200d8e3d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200d8e3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8200d8e3da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00d8e3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8200d8e3da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00d8e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8200d8e3d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00d8e3d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8200d8e3da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hyperlink" Target="mailto:jgalindos@sena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82891" y="249500"/>
            <a:ext cx="78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VERIFICANDO LA CARGA EN MYSQL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50" y="1182577"/>
            <a:ext cx="4251800" cy="37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382891" y="249500"/>
            <a:ext cx="770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GRAFICA DE MYSQL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53" y="1081800"/>
            <a:ext cx="8673600" cy="40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82891" y="249500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GRAFICA DE MYSQL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806999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382891" y="249500"/>
            <a:ext cx="78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GRAFICA DE MYSQL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739750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382891" y="249500"/>
            <a:ext cx="7853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GRAFICA DE MYSQL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100"/>
            <a:ext cx="8823800" cy="39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382891" y="249500"/>
            <a:ext cx="7853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INSTALAR EL ARCHIVO SCORM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100"/>
            <a:ext cx="8839199" cy="36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382891" y="249500"/>
            <a:ext cx="7853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INSTALAR EL ARCHIVO SCORM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583349" cy="39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382891" y="249500"/>
            <a:ext cx="7853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INSTALAR EL ARCHIVO SCORM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100"/>
            <a:ext cx="8595349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382891" y="249500"/>
            <a:ext cx="7853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INSTALAR EL ARCHIVO SCORM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400" y="1144225"/>
            <a:ext cx="6768700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382891" y="249500"/>
            <a:ext cx="7853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INSTALAR EL ARCHIVO SCORM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900"/>
            <a:ext cx="8839201" cy="323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82891" y="249500"/>
            <a:ext cx="7853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INSTALAR EL ARCHIVO SCORM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500"/>
            <a:ext cx="8839201" cy="362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PASOS INICIALES AL CURSO DE </a:t>
            </a:r>
            <a:r>
              <a:rPr b="1" i="0" lang="es-CO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82868" y="249495"/>
            <a:ext cx="2389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s-CO" sz="2000"/>
              <a:t>Instalar los recursos necesarios para el curso.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s-CO" sz="2000"/>
              <a:t>Cargar el esquema HR en </a:t>
            </a:r>
            <a:r>
              <a:rPr b="1" lang="es-CO" sz="2000"/>
              <a:t>Mysql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Utilizar la interfaz grafica de </a:t>
            </a:r>
            <a:r>
              <a:rPr b="1" lang="es-CO" sz="2000"/>
              <a:t>Mysql</a:t>
            </a:r>
            <a:r>
              <a:rPr b="1" lang="es-CO" sz="2000"/>
              <a:t>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52400" y="249500"/>
            <a:ext cx="833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DESCARGAR ARCHIVOS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0" y="1109950"/>
            <a:ext cx="7792550" cy="39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82889" y="249500"/>
            <a:ext cx="7080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DESCARGAR ARCHIVOS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773376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82891" y="249500"/>
            <a:ext cx="770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DESCARGAR ARCHIVOS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300"/>
            <a:ext cx="8840601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82890" y="249500"/>
            <a:ext cx="758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PANEL DE CONTROL DE XAMPP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25" y="1295375"/>
            <a:ext cx="7093325" cy="36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82891" y="249500"/>
            <a:ext cx="7786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CARGAR ESQUEMA HR EN MYSQL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100"/>
            <a:ext cx="8605274" cy="39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